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23" r:id="rId1"/>
    <p:sldMasterId id="2147483738" r:id="rId2"/>
    <p:sldMasterId id="2147483758" r:id="rId3"/>
  </p:sldMasterIdLst>
  <p:notesMasterIdLst>
    <p:notesMasterId r:id="rId75"/>
  </p:notesMasterIdLst>
  <p:sldIdLst>
    <p:sldId id="368" r:id="rId4"/>
    <p:sldId id="378" r:id="rId5"/>
    <p:sldId id="371" r:id="rId6"/>
    <p:sldId id="292" r:id="rId7"/>
    <p:sldId id="293" r:id="rId8"/>
    <p:sldId id="294" r:id="rId9"/>
    <p:sldId id="295" r:id="rId10"/>
    <p:sldId id="296" r:id="rId11"/>
    <p:sldId id="297" r:id="rId12"/>
    <p:sldId id="299" r:id="rId13"/>
    <p:sldId id="300" r:id="rId14"/>
    <p:sldId id="301" r:id="rId15"/>
    <p:sldId id="307" r:id="rId16"/>
    <p:sldId id="309" r:id="rId17"/>
    <p:sldId id="379" r:id="rId18"/>
    <p:sldId id="380" r:id="rId19"/>
    <p:sldId id="381" r:id="rId20"/>
    <p:sldId id="382" r:id="rId21"/>
    <p:sldId id="310" r:id="rId22"/>
    <p:sldId id="311" r:id="rId23"/>
    <p:sldId id="312" r:id="rId24"/>
    <p:sldId id="313" r:id="rId25"/>
    <p:sldId id="396" r:id="rId26"/>
    <p:sldId id="397" r:id="rId27"/>
    <p:sldId id="372" r:id="rId28"/>
    <p:sldId id="328" r:id="rId29"/>
    <p:sldId id="403" r:id="rId30"/>
    <p:sldId id="331" r:id="rId31"/>
    <p:sldId id="333" r:id="rId32"/>
    <p:sldId id="337" r:id="rId33"/>
    <p:sldId id="339" r:id="rId34"/>
    <p:sldId id="383" r:id="rId35"/>
    <p:sldId id="384" r:id="rId36"/>
    <p:sldId id="385" r:id="rId37"/>
    <p:sldId id="386" r:id="rId38"/>
    <p:sldId id="387" r:id="rId39"/>
    <p:sldId id="404" r:id="rId40"/>
    <p:sldId id="341" r:id="rId41"/>
    <p:sldId id="388" r:id="rId42"/>
    <p:sldId id="389" r:id="rId43"/>
    <p:sldId id="390" r:id="rId44"/>
    <p:sldId id="391" r:id="rId45"/>
    <p:sldId id="392" r:id="rId46"/>
    <p:sldId id="373" r:id="rId47"/>
    <p:sldId id="348" r:id="rId48"/>
    <p:sldId id="393" r:id="rId49"/>
    <p:sldId id="394" r:id="rId50"/>
    <p:sldId id="350" r:id="rId51"/>
    <p:sldId id="351" r:id="rId52"/>
    <p:sldId id="352" r:id="rId53"/>
    <p:sldId id="354" r:id="rId54"/>
    <p:sldId id="356" r:id="rId55"/>
    <p:sldId id="357" r:id="rId56"/>
    <p:sldId id="358" r:id="rId57"/>
    <p:sldId id="359" r:id="rId58"/>
    <p:sldId id="374" r:id="rId59"/>
    <p:sldId id="361" r:id="rId60"/>
    <p:sldId id="363" r:id="rId61"/>
    <p:sldId id="364" r:id="rId62"/>
    <p:sldId id="375" r:id="rId63"/>
    <p:sldId id="282" r:id="rId64"/>
    <p:sldId id="283" r:id="rId65"/>
    <p:sldId id="285" r:id="rId66"/>
    <p:sldId id="277" r:id="rId67"/>
    <p:sldId id="398" r:id="rId68"/>
    <p:sldId id="399" r:id="rId69"/>
    <p:sldId id="400" r:id="rId70"/>
    <p:sldId id="401" r:id="rId71"/>
    <p:sldId id="402" r:id="rId72"/>
    <p:sldId id="406" r:id="rId73"/>
    <p:sldId id="367" r:id="rId7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A359A090-DDF4-40BA-8ED4-B60410A0AE3E}">
          <p14:sldIdLst>
            <p14:sldId id="368"/>
            <p14:sldId id="378"/>
            <p14:sldId id="371"/>
            <p14:sldId id="292"/>
            <p14:sldId id="293"/>
            <p14:sldId id="294"/>
            <p14:sldId id="295"/>
            <p14:sldId id="296"/>
            <p14:sldId id="297"/>
            <p14:sldId id="299"/>
            <p14:sldId id="300"/>
            <p14:sldId id="301"/>
            <p14:sldId id="307"/>
            <p14:sldId id="309"/>
            <p14:sldId id="379"/>
            <p14:sldId id="380"/>
            <p14:sldId id="381"/>
            <p14:sldId id="382"/>
            <p14:sldId id="310"/>
            <p14:sldId id="311"/>
            <p14:sldId id="312"/>
            <p14:sldId id="313"/>
            <p14:sldId id="396"/>
            <p14:sldId id="397"/>
          </p14:sldIdLst>
        </p14:section>
        <p14:section name="Sezione predefinita" id="{7054E3F3-136E-4153-A229-ACDBFCCDAA8C}">
          <p14:sldIdLst>
            <p14:sldId id="372"/>
            <p14:sldId id="328"/>
            <p14:sldId id="403"/>
            <p14:sldId id="331"/>
            <p14:sldId id="333"/>
            <p14:sldId id="337"/>
            <p14:sldId id="339"/>
            <p14:sldId id="383"/>
            <p14:sldId id="384"/>
            <p14:sldId id="385"/>
            <p14:sldId id="386"/>
            <p14:sldId id="387"/>
            <p14:sldId id="404"/>
            <p14:sldId id="341"/>
            <p14:sldId id="388"/>
            <p14:sldId id="389"/>
            <p14:sldId id="390"/>
            <p14:sldId id="391"/>
            <p14:sldId id="392"/>
            <p14:sldId id="373"/>
            <p14:sldId id="348"/>
            <p14:sldId id="393"/>
            <p14:sldId id="394"/>
            <p14:sldId id="350"/>
            <p14:sldId id="351"/>
            <p14:sldId id="352"/>
            <p14:sldId id="354"/>
            <p14:sldId id="356"/>
            <p14:sldId id="357"/>
            <p14:sldId id="358"/>
            <p14:sldId id="359"/>
            <p14:sldId id="374"/>
            <p14:sldId id="361"/>
            <p14:sldId id="363"/>
            <p14:sldId id="364"/>
          </p14:sldIdLst>
        </p14:section>
        <p14:section name="Sezione predefinita" id="{EFBF059F-1BBA-4245-9175-80BAA1D4B279}">
          <p14:sldIdLst>
            <p14:sldId id="375"/>
            <p14:sldId id="282"/>
            <p14:sldId id="283"/>
            <p14:sldId id="285"/>
            <p14:sldId id="277"/>
            <p14:sldId id="398"/>
            <p14:sldId id="399"/>
            <p14:sldId id="400"/>
            <p14:sldId id="401"/>
            <p14:sldId id="402"/>
            <p14:sldId id="406"/>
            <p14:sldId id="36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o" initials="m" lastIdx="4" clrIdx="0">
    <p:extLst>
      <p:ext uri="{19B8F6BF-5375-455C-9EA6-DF929625EA0E}">
        <p15:presenceInfo xmlns:p15="http://schemas.microsoft.com/office/powerpoint/2012/main" userId="mar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49FF"/>
    <a:srgbClr val="FF6969"/>
    <a:srgbClr val="303030"/>
    <a:srgbClr val="1106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88683" autoAdjust="0"/>
  </p:normalViewPr>
  <p:slideViewPr>
    <p:cSldViewPr snapToGrid="0">
      <p:cViewPr varScale="1">
        <p:scale>
          <a:sx n="86" d="100"/>
          <a:sy n="86" d="100"/>
        </p:scale>
        <p:origin x="55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commentAuthors" Target="commentAuthor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A995D2-1DDC-4F0C-BE33-5413D4654A5D}" type="datetimeFigureOut">
              <a:rPr lang="it-IT" smtClean="0"/>
              <a:t>01/02/2019</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BAAE23-7544-44A3-954A-DE876B6814F3}" type="slidenum">
              <a:rPr lang="it-IT" smtClean="0"/>
              <a:t>‹#›</a:t>
            </a:fld>
            <a:endParaRPr lang="it-IT"/>
          </a:p>
        </p:txBody>
      </p:sp>
    </p:spTree>
    <p:extLst>
      <p:ext uri="{BB962C8B-B14F-4D97-AF65-F5344CB8AC3E}">
        <p14:creationId xmlns:p14="http://schemas.microsoft.com/office/powerpoint/2010/main" val="1225740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9296E50-B769-4FBF-80D2-416A1081E8B0}" type="slidenum">
              <a:rPr lang="it-IT" smtClean="0"/>
              <a:t>3</a:t>
            </a:fld>
            <a:endParaRPr lang="it-IT"/>
          </a:p>
        </p:txBody>
      </p:sp>
    </p:spTree>
    <p:extLst>
      <p:ext uri="{BB962C8B-B14F-4D97-AF65-F5344CB8AC3E}">
        <p14:creationId xmlns:p14="http://schemas.microsoft.com/office/powerpoint/2010/main" val="573308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Per la memorizzazione dei dati persistenti abbiamo scelto un database relazionale in modo che possa essere gestito agevolmente l’accesso concorrente ai dati. Abbiamo cercato di ridurre al minimo le entità per rendere il database quanto più semplice possibile. Il seguente schema E/R è composto da 6 entità, ed ogni entità ha i relativi attributi ad esempio studente…</a:t>
            </a:r>
          </a:p>
        </p:txBody>
      </p:sp>
      <p:sp>
        <p:nvSpPr>
          <p:cNvPr id="4" name="Segnaposto numero diapositiva 3"/>
          <p:cNvSpPr>
            <a:spLocks noGrp="1"/>
          </p:cNvSpPr>
          <p:nvPr>
            <p:ph type="sldNum" sz="quarter" idx="10"/>
          </p:nvPr>
        </p:nvSpPr>
        <p:spPr/>
        <p:txBody>
          <a:bodyPr/>
          <a:lstStyle/>
          <a:p>
            <a:fld id="{AC89860F-3D4E-4B43-B5B4-A487B7F2EB69}" type="slidenum">
              <a:rPr lang="en-US" smtClean="0"/>
              <a:t>28</a:t>
            </a:fld>
            <a:endParaRPr lang="en-US"/>
          </a:p>
        </p:txBody>
      </p:sp>
    </p:spTree>
    <p:extLst>
      <p:ext uri="{BB962C8B-B14F-4D97-AF65-F5344CB8AC3E}">
        <p14:creationId xmlns:p14="http://schemas.microsoft.com/office/powerpoint/2010/main" val="1610051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Come ben sappiamo un </a:t>
            </a:r>
            <a:r>
              <a:rPr lang="it-IT" dirty="0" err="1"/>
              <a:t>databaseManagementSystem</a:t>
            </a:r>
            <a:r>
              <a:rPr lang="it-IT" dirty="0"/>
              <a:t> è uno strumento software che gestisce in maniera efficace ed efficiente le informazioni contenute in un database.</a:t>
            </a:r>
          </a:p>
          <a:p>
            <a:r>
              <a:rPr lang="it-IT" dirty="0"/>
              <a:t>L’utilizzo di un </a:t>
            </a:r>
            <a:r>
              <a:rPr lang="it-IT" dirty="0" err="1"/>
              <a:t>dbms</a:t>
            </a:r>
            <a:r>
              <a:rPr lang="it-IT" dirty="0"/>
              <a:t> ci permette di garantire:</a:t>
            </a:r>
          </a:p>
          <a:p>
            <a:r>
              <a:rPr lang="it-IT" dirty="0"/>
              <a:t>L’utilizzo del DBMS ci permette di garantire:</a:t>
            </a:r>
          </a:p>
          <a:p>
            <a:r>
              <a:rPr lang="it-IT" dirty="0"/>
              <a:t>-Accesso protetto ai dati</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-Affidabilità dei dati e quindi possibilità di ripristino</a:t>
            </a:r>
          </a:p>
          <a:p>
            <a:r>
              <a:rPr lang="it-IT" dirty="0"/>
              <a:t>-Vincoli sui dati che vengono controllati e verificati in automatico dal DBMS</a:t>
            </a:r>
          </a:p>
          <a:p>
            <a:r>
              <a:rPr lang="it-IT" dirty="0"/>
              <a:t>-Operazioni atomiche, ciò significa che l’intera sequenza delle operazioni o viene eseguita o viene annullata per intero</a:t>
            </a:r>
          </a:p>
          <a:p>
            <a:endParaRPr lang="it-IT" dirty="0"/>
          </a:p>
        </p:txBody>
      </p:sp>
      <p:sp>
        <p:nvSpPr>
          <p:cNvPr id="4" name="Segnaposto numero diapositiva 3"/>
          <p:cNvSpPr>
            <a:spLocks noGrp="1"/>
          </p:cNvSpPr>
          <p:nvPr>
            <p:ph type="sldNum" sz="quarter" idx="10"/>
          </p:nvPr>
        </p:nvSpPr>
        <p:spPr/>
        <p:txBody>
          <a:bodyPr/>
          <a:lstStyle/>
          <a:p>
            <a:fld id="{AC89860F-3D4E-4B43-B5B4-A487B7F2EB69}" type="slidenum">
              <a:rPr lang="en-US" smtClean="0"/>
              <a:t>29</a:t>
            </a:fld>
            <a:endParaRPr lang="en-US"/>
          </a:p>
        </p:txBody>
      </p:sp>
    </p:spTree>
    <p:extLst>
      <p:ext uri="{BB962C8B-B14F-4D97-AF65-F5344CB8AC3E}">
        <p14:creationId xmlns:p14="http://schemas.microsoft.com/office/powerpoint/2010/main" val="601987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Definisce l’architettura del sistema e si divide in design goal e…</a:t>
            </a:r>
          </a:p>
        </p:txBody>
      </p:sp>
      <p:sp>
        <p:nvSpPr>
          <p:cNvPr id="4" name="Segnaposto numero diapositiva 3"/>
          <p:cNvSpPr>
            <a:spLocks noGrp="1"/>
          </p:cNvSpPr>
          <p:nvPr>
            <p:ph type="sldNum" sz="quarter" idx="10"/>
          </p:nvPr>
        </p:nvSpPr>
        <p:spPr/>
        <p:txBody>
          <a:bodyPr/>
          <a:lstStyle/>
          <a:p>
            <a:fld id="{4EBAAE23-7544-44A3-954A-DE876B6814F3}" type="slidenum">
              <a:rPr lang="it-IT" smtClean="0"/>
              <a:t>30</a:t>
            </a:fld>
            <a:endParaRPr lang="it-IT"/>
          </a:p>
        </p:txBody>
      </p:sp>
    </p:spTree>
    <p:extLst>
      <p:ext uri="{BB962C8B-B14F-4D97-AF65-F5344CB8AC3E}">
        <p14:creationId xmlns:p14="http://schemas.microsoft.com/office/powerpoint/2010/main" val="4137425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baseline="0" dirty="0">
                <a:solidFill>
                  <a:schemeClr val="tx1"/>
                </a:solidFill>
                <a:latin typeface="+mn-lt"/>
                <a:ea typeface="+mn-ea"/>
                <a:cs typeface="+mn-cs"/>
              </a:rPr>
              <a:t>Bootstrap: presenta modelli di progettazione basati su HTML e CSS, sia per la tipografia, sia per le varie componenti dell'interfaccia. </a:t>
            </a:r>
          </a:p>
          <a:p>
            <a:r>
              <a:rPr lang="it-IT" sz="1200" b="0" i="0" u="none" strike="noStrike" kern="1200" baseline="0" dirty="0" err="1">
                <a:solidFill>
                  <a:schemeClr val="tx1"/>
                </a:solidFill>
                <a:latin typeface="+mn-lt"/>
                <a:ea typeface="+mn-ea"/>
                <a:cs typeface="+mn-cs"/>
              </a:rPr>
              <a:t>Github</a:t>
            </a:r>
            <a:r>
              <a:rPr lang="it-IT" sz="1200" b="0" i="0" u="none" strike="noStrike" kern="1200" baseline="0" dirty="0">
                <a:solidFill>
                  <a:schemeClr val="tx1"/>
                </a:solidFill>
                <a:latin typeface="+mn-lt"/>
                <a:ea typeface="+mn-ea"/>
                <a:cs typeface="+mn-cs"/>
              </a:rPr>
              <a:t>:</a:t>
            </a:r>
            <a:r>
              <a:rPr lang="it-IT" sz="1200" b="0" i="0" kern="1200" dirty="0">
                <a:solidFill>
                  <a:schemeClr val="tx1"/>
                </a:solidFill>
                <a:effectLst/>
                <a:latin typeface="+mn-lt"/>
                <a:ea typeface="+mn-ea"/>
                <a:cs typeface="+mn-cs"/>
              </a:rPr>
              <a:t> utilizzato dagli sviluppatori, che caricano il codice sorgente dei loro programmi e lo rendono scaricabile dagli utenti. Questi ultimi possono interagire con lo sviluppatore tramite un sistema di </a:t>
            </a:r>
            <a:r>
              <a:rPr lang="it-IT" sz="1200" b="0" i="0" kern="1200" dirty="0" err="1">
                <a:solidFill>
                  <a:schemeClr val="tx1"/>
                </a:solidFill>
                <a:effectLst/>
                <a:latin typeface="+mn-lt"/>
                <a:ea typeface="+mn-ea"/>
                <a:cs typeface="+mn-cs"/>
              </a:rPr>
              <a:t>issue</a:t>
            </a:r>
            <a:r>
              <a:rPr lang="it-IT" sz="1200" b="0" i="0" kern="1200" dirty="0">
                <a:solidFill>
                  <a:schemeClr val="tx1"/>
                </a:solidFill>
                <a:effectLst/>
                <a:latin typeface="+mn-lt"/>
                <a:ea typeface="+mn-ea"/>
                <a:cs typeface="+mn-cs"/>
              </a:rPr>
              <a:t> tracking, pull </a:t>
            </a:r>
            <a:r>
              <a:rPr lang="it-IT" sz="1200" b="0" i="0" kern="1200" dirty="0" err="1">
                <a:solidFill>
                  <a:schemeClr val="tx1"/>
                </a:solidFill>
                <a:effectLst/>
                <a:latin typeface="+mn-lt"/>
                <a:ea typeface="+mn-ea"/>
                <a:cs typeface="+mn-cs"/>
              </a:rPr>
              <a:t>request</a:t>
            </a:r>
            <a:r>
              <a:rPr lang="it-IT" sz="1200" b="0" i="0" kern="1200" dirty="0">
                <a:solidFill>
                  <a:schemeClr val="tx1"/>
                </a:solidFill>
                <a:effectLst/>
                <a:latin typeface="+mn-lt"/>
                <a:ea typeface="+mn-ea"/>
                <a:cs typeface="+mn-cs"/>
              </a:rPr>
              <a:t> e commenti che permette di migliorare il codice della repository risolvendo bug o aggiungendo funzionalità.</a:t>
            </a:r>
          </a:p>
          <a:p>
            <a:r>
              <a:rPr lang="it-IT" sz="1200" b="0" i="0" kern="1200" dirty="0" err="1">
                <a:solidFill>
                  <a:schemeClr val="tx1"/>
                </a:solidFill>
                <a:effectLst/>
                <a:latin typeface="+mn-lt"/>
                <a:ea typeface="+mn-ea"/>
                <a:cs typeface="+mn-cs"/>
              </a:rPr>
              <a:t>ObjectAID</a:t>
            </a:r>
            <a:r>
              <a:rPr lang="it-IT" sz="1200" b="0" i="0" kern="1200" dirty="0">
                <a:solidFill>
                  <a:schemeClr val="tx1"/>
                </a:solidFill>
                <a:effectLst/>
                <a:latin typeface="+mn-lt"/>
                <a:ea typeface="+mn-ea"/>
                <a:cs typeface="+mn-cs"/>
              </a:rPr>
              <a:t> usato per la creazione dei class </a:t>
            </a:r>
            <a:r>
              <a:rPr lang="it-IT" sz="1200" b="0" i="0" kern="1200" dirty="0" err="1">
                <a:solidFill>
                  <a:schemeClr val="tx1"/>
                </a:solidFill>
                <a:effectLst/>
                <a:latin typeface="+mn-lt"/>
                <a:ea typeface="+mn-ea"/>
                <a:cs typeface="+mn-cs"/>
              </a:rPr>
              <a:t>diagram</a:t>
            </a:r>
            <a:r>
              <a:rPr lang="it-IT" sz="1200" b="0" i="0" kern="1200" dirty="0">
                <a:solidFill>
                  <a:schemeClr val="tx1"/>
                </a:solidFill>
                <a:effectLst/>
                <a:latin typeface="+mn-lt"/>
                <a:ea typeface="+mn-ea"/>
                <a:cs typeface="+mn-cs"/>
              </a:rPr>
              <a:t> delle classi che il sistema implementa</a:t>
            </a:r>
          </a:p>
          <a:p>
            <a:r>
              <a:rPr lang="it-IT" sz="1200" b="0" i="0" kern="1200" dirty="0" err="1">
                <a:solidFill>
                  <a:schemeClr val="tx1"/>
                </a:solidFill>
                <a:effectLst/>
                <a:latin typeface="+mn-lt"/>
                <a:ea typeface="+mn-ea"/>
                <a:cs typeface="+mn-cs"/>
              </a:rPr>
              <a:t>Junit</a:t>
            </a:r>
            <a:r>
              <a:rPr lang="it-IT" sz="1200" b="0" i="0" kern="1200" dirty="0">
                <a:solidFill>
                  <a:schemeClr val="tx1"/>
                </a:solidFill>
                <a:effectLst/>
                <a:latin typeface="+mn-lt"/>
                <a:ea typeface="+mn-ea"/>
                <a:cs typeface="+mn-cs"/>
              </a:rPr>
              <a:t> invece è un framework per il testing di unità delle componenti del sistema</a:t>
            </a:r>
            <a:endParaRPr lang="it-IT" dirty="0"/>
          </a:p>
        </p:txBody>
      </p:sp>
    </p:spTree>
    <p:extLst>
      <p:ext uri="{BB962C8B-B14F-4D97-AF65-F5344CB8AC3E}">
        <p14:creationId xmlns:p14="http://schemas.microsoft.com/office/powerpoint/2010/main" val="157010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1200" b="0" i="0" u="none" strike="noStrike" kern="1200" baseline="0" dirty="0">
              <a:solidFill>
                <a:schemeClr val="tx1"/>
              </a:solidFill>
              <a:latin typeface="+mn-lt"/>
              <a:ea typeface="+mn-ea"/>
              <a:cs typeface="+mn-cs"/>
            </a:endParaRPr>
          </a:p>
        </p:txBody>
      </p:sp>
    </p:spTree>
    <p:extLst>
      <p:ext uri="{BB962C8B-B14F-4D97-AF65-F5344CB8AC3E}">
        <p14:creationId xmlns:p14="http://schemas.microsoft.com/office/powerpoint/2010/main" val="912478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solidFill>
                  <a:schemeClr val="tx2">
                    <a:lumMod val="60000"/>
                    <a:lumOff val="40000"/>
                  </a:schemeClr>
                </a:solidFill>
              </a:rPr>
              <a:t>E’ importantissimo che il codice sia leggibile anche a distanza di tempo e da parte di persone diverse dall’autore (per essere modificabile). Per questo è necessario inserire nel codice commenti significativi, che spieghino le funzionalità dei vari metodi, le scelte fatte e quant’altro l’autore ritiene utile per la comprensione del programma.</a:t>
            </a:r>
            <a:endParaRPr lang="id-ID" sz="1200" dirty="0">
              <a:solidFill>
                <a:schemeClr val="tx2">
                  <a:lumMod val="60000"/>
                  <a:lumOff val="40000"/>
                </a:schemeClr>
              </a:solidFill>
            </a:endParaRPr>
          </a:p>
          <a:p>
            <a:endParaRPr lang="it-IT" dirty="0"/>
          </a:p>
        </p:txBody>
      </p:sp>
    </p:spTree>
    <p:extLst>
      <p:ext uri="{BB962C8B-B14F-4D97-AF65-F5344CB8AC3E}">
        <p14:creationId xmlns:p14="http://schemas.microsoft.com/office/powerpoint/2010/main" val="2140779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EBAAE23-7544-44A3-954A-DE876B6814F3}" type="slidenum">
              <a:rPr lang="it-IT" smtClean="0"/>
              <a:t>55</a:t>
            </a:fld>
            <a:endParaRPr lang="it-IT"/>
          </a:p>
        </p:txBody>
      </p:sp>
    </p:spTree>
    <p:extLst>
      <p:ext uri="{BB962C8B-B14F-4D97-AF65-F5344CB8AC3E}">
        <p14:creationId xmlns:p14="http://schemas.microsoft.com/office/powerpoint/2010/main" val="2325815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Arial" panose="020B0604020202020204" pitchFamily="34" charset="0"/>
              <a:buNone/>
            </a:pPr>
            <a:endParaRPr lang="it-IT" dirty="0"/>
          </a:p>
        </p:txBody>
      </p:sp>
      <p:sp>
        <p:nvSpPr>
          <p:cNvPr id="4" name="Segnaposto numero diapositiva 3"/>
          <p:cNvSpPr>
            <a:spLocks noGrp="1"/>
          </p:cNvSpPr>
          <p:nvPr>
            <p:ph type="sldNum" sz="quarter" idx="10"/>
          </p:nvPr>
        </p:nvSpPr>
        <p:spPr/>
        <p:txBody>
          <a:bodyPr/>
          <a:lstStyle/>
          <a:p>
            <a:fld id="{AC89860F-3D4E-4B43-B5B4-A487B7F2EB69}" type="slidenum">
              <a:rPr lang="en-US" smtClean="0"/>
              <a:t>57</a:t>
            </a:fld>
            <a:endParaRPr lang="en-US"/>
          </a:p>
        </p:txBody>
      </p:sp>
    </p:spTree>
    <p:extLst>
      <p:ext uri="{BB962C8B-B14F-4D97-AF65-F5344CB8AC3E}">
        <p14:creationId xmlns:p14="http://schemas.microsoft.com/office/powerpoint/2010/main" val="3245787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Arial" panose="020B0604020202020204" pitchFamily="34" charset="0"/>
              <a:buNone/>
            </a:pPr>
            <a:endParaRPr lang="it-IT" dirty="0"/>
          </a:p>
        </p:txBody>
      </p:sp>
      <p:sp>
        <p:nvSpPr>
          <p:cNvPr id="4" name="Segnaposto numero diapositiva 3"/>
          <p:cNvSpPr>
            <a:spLocks noGrp="1"/>
          </p:cNvSpPr>
          <p:nvPr>
            <p:ph type="sldNum" sz="quarter" idx="10"/>
          </p:nvPr>
        </p:nvSpPr>
        <p:spPr/>
        <p:txBody>
          <a:bodyPr/>
          <a:lstStyle/>
          <a:p>
            <a:fld id="{AC89860F-3D4E-4B43-B5B4-A487B7F2EB69}" type="slidenum">
              <a:rPr lang="en-US" smtClean="0"/>
              <a:t>58</a:t>
            </a:fld>
            <a:endParaRPr lang="en-US"/>
          </a:p>
        </p:txBody>
      </p:sp>
    </p:spTree>
    <p:extLst>
      <p:ext uri="{BB962C8B-B14F-4D97-AF65-F5344CB8AC3E}">
        <p14:creationId xmlns:p14="http://schemas.microsoft.com/office/powerpoint/2010/main" val="716012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Facilita tantissimo la fase di test di</a:t>
            </a:r>
            <a:r>
              <a:rPr lang="it-IT" baseline="0" dirty="0"/>
              <a:t> sistema, rendendo tutto automatico e facilissimo da utilizzare</a:t>
            </a:r>
          </a:p>
        </p:txBody>
      </p:sp>
      <p:sp>
        <p:nvSpPr>
          <p:cNvPr id="4" name="Segnaposto numero diapositiva 3"/>
          <p:cNvSpPr>
            <a:spLocks noGrp="1"/>
          </p:cNvSpPr>
          <p:nvPr>
            <p:ph type="sldNum" sz="quarter" idx="10"/>
          </p:nvPr>
        </p:nvSpPr>
        <p:spPr/>
        <p:txBody>
          <a:bodyPr/>
          <a:lstStyle/>
          <a:p>
            <a:fld id="{BADB273C-E291-4B54-8124-6477D4B75D35}" type="slidenum">
              <a:rPr lang="it-IT" smtClean="0">
                <a:solidFill>
                  <a:prstClr val="black"/>
                </a:solidFill>
              </a:rPr>
              <a:pPr/>
              <a:t>63</a:t>
            </a:fld>
            <a:endParaRPr lang="it-IT">
              <a:solidFill>
                <a:prstClr val="black"/>
              </a:solidFill>
            </a:endParaRPr>
          </a:p>
        </p:txBody>
      </p:sp>
    </p:spTree>
    <p:extLst>
      <p:ext uri="{BB962C8B-B14F-4D97-AF65-F5344CB8AC3E}">
        <p14:creationId xmlns:p14="http://schemas.microsoft.com/office/powerpoint/2010/main" val="3070984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9296E50-B769-4FBF-80D2-416A1081E8B0}" type="slidenum">
              <a:rPr lang="it-IT" smtClean="0"/>
              <a:t>4</a:t>
            </a:fld>
            <a:endParaRPr lang="it-IT"/>
          </a:p>
        </p:txBody>
      </p:sp>
    </p:spTree>
    <p:extLst>
      <p:ext uri="{BB962C8B-B14F-4D97-AF65-F5344CB8AC3E}">
        <p14:creationId xmlns:p14="http://schemas.microsoft.com/office/powerpoint/2010/main" val="352099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9296E50-B769-4FBF-80D2-416A1081E8B0}" type="slidenum">
              <a:rPr lang="it-IT" smtClean="0"/>
              <a:t>5</a:t>
            </a:fld>
            <a:endParaRPr lang="it-IT"/>
          </a:p>
        </p:txBody>
      </p:sp>
    </p:spTree>
    <p:extLst>
      <p:ext uri="{BB962C8B-B14F-4D97-AF65-F5344CB8AC3E}">
        <p14:creationId xmlns:p14="http://schemas.microsoft.com/office/powerpoint/2010/main" val="987589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9296E50-B769-4FBF-80D2-416A1081E8B0}" type="slidenum">
              <a:rPr lang="it-IT" smtClean="0"/>
              <a:t>6</a:t>
            </a:fld>
            <a:endParaRPr lang="it-IT"/>
          </a:p>
        </p:txBody>
      </p:sp>
    </p:spTree>
    <p:extLst>
      <p:ext uri="{BB962C8B-B14F-4D97-AF65-F5344CB8AC3E}">
        <p14:creationId xmlns:p14="http://schemas.microsoft.com/office/powerpoint/2010/main" val="260888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BAAE23-7544-44A3-954A-DE876B6814F3}" type="slidenum">
              <a:rPr lang="it-IT" smtClean="0"/>
              <a:t>22</a:t>
            </a:fld>
            <a:endParaRPr lang="it-IT"/>
          </a:p>
        </p:txBody>
      </p:sp>
    </p:spTree>
    <p:extLst>
      <p:ext uri="{BB962C8B-B14F-4D97-AF65-F5344CB8AC3E}">
        <p14:creationId xmlns:p14="http://schemas.microsoft.com/office/powerpoint/2010/main" val="1569187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Definire gli obiettivi di progettazione del sistema</a:t>
            </a:r>
          </a:p>
        </p:txBody>
      </p:sp>
      <p:sp>
        <p:nvSpPr>
          <p:cNvPr id="4" name="Segnaposto numero diapositiva 3"/>
          <p:cNvSpPr>
            <a:spLocks noGrp="1"/>
          </p:cNvSpPr>
          <p:nvPr>
            <p:ph type="sldNum" sz="quarter" idx="10"/>
          </p:nvPr>
        </p:nvSpPr>
        <p:spPr/>
        <p:txBody>
          <a:bodyPr/>
          <a:lstStyle/>
          <a:p>
            <a:fld id="{4EBAAE23-7544-44A3-954A-DE876B6814F3}" type="slidenum">
              <a:rPr lang="it-IT" smtClean="0"/>
              <a:t>24</a:t>
            </a:fld>
            <a:endParaRPr lang="it-IT"/>
          </a:p>
        </p:txBody>
      </p:sp>
    </p:spTree>
    <p:extLst>
      <p:ext uri="{BB962C8B-B14F-4D97-AF65-F5344CB8AC3E}">
        <p14:creationId xmlns:p14="http://schemas.microsoft.com/office/powerpoint/2010/main" val="2560701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Questo modello oltra a permetterci di separare i livelli rendendoli modificabili e upgradabili separatamente consente ai 3 moduli di comunicare attraverso interfacce ben definite.</a:t>
            </a:r>
          </a:p>
          <a:p>
            <a:r>
              <a:rPr lang="it-IT" dirty="0"/>
              <a:t>Vi sono 3 strati:</a:t>
            </a:r>
          </a:p>
          <a:p>
            <a:pPr marL="171450" indent="-171450" rtl="0">
              <a:buFont typeface="Arial" panose="020B0604020202020204" pitchFamily="34" charset="0"/>
              <a:buChar char="•"/>
            </a:pPr>
            <a:r>
              <a:rPr lang="it-IT" sz="1200" dirty="0"/>
              <a:t>Il Presentation </a:t>
            </a:r>
            <a:r>
              <a:rPr lang="it-IT" sz="1200" dirty="0" err="1"/>
              <a:t>Layer</a:t>
            </a:r>
            <a:r>
              <a:rPr lang="it-IT" sz="1200" dirty="0"/>
              <a:t> che </a:t>
            </a:r>
            <a:r>
              <a:rPr lang="it-IT" sz="1200" b="0" i="0" u="none" strike="noStrike" kern="1200" dirty="0">
                <a:solidFill>
                  <a:schemeClr val="tx1"/>
                </a:solidFill>
                <a:effectLst/>
                <a:latin typeface="+mn-lt"/>
                <a:ea typeface="+mn-ea"/>
                <a:cs typeface="+mn-cs"/>
              </a:rPr>
              <a:t>comprende le componenti che si occupano di presentare le informazioni verso i client, gestisce quindi le interfacce grafiche utente e tutto ciò che riguarda l'interazione e la visualizzazione per l'utente.</a:t>
            </a:r>
          </a:p>
          <a:p>
            <a:pPr marL="171450" indent="-171450" rtl="0">
              <a:buFont typeface="Arial" panose="020B0604020202020204" pitchFamily="34" charset="0"/>
              <a:buChar char="•"/>
            </a:pPr>
            <a:r>
              <a:rPr lang="it-IT" sz="1200" dirty="0"/>
              <a:t>L’Application </a:t>
            </a:r>
            <a:r>
              <a:rPr lang="it-IT" sz="1200" dirty="0" err="1"/>
              <a:t>Logic</a:t>
            </a:r>
            <a:r>
              <a:rPr lang="it-IT" sz="1200" dirty="0"/>
              <a:t> </a:t>
            </a:r>
            <a:r>
              <a:rPr lang="it-IT" sz="1200" dirty="0" err="1"/>
              <a:t>Layer</a:t>
            </a:r>
            <a:r>
              <a:rPr lang="it-IT" sz="1200" dirty="0"/>
              <a:t> che contiene gli oggetti che realizzano l'elaborazione e le regole di verifica richieste dall'applicazione. Contiene inoltre la gestione di tutti i sottosistemi individuati</a:t>
            </a:r>
          </a:p>
          <a:p>
            <a:pPr marL="171450" indent="-171450" rtl="0">
              <a:buFont typeface="Arial" panose="020B0604020202020204" pitchFamily="34" charset="0"/>
              <a:buChar char="•"/>
            </a:pPr>
            <a:r>
              <a:rPr lang="it-IT" sz="1200" dirty="0"/>
              <a:t>Lo Storage </a:t>
            </a:r>
            <a:r>
              <a:rPr lang="it-IT" sz="1200" dirty="0" err="1"/>
              <a:t>Layer</a:t>
            </a:r>
            <a:r>
              <a:rPr lang="it-IT" sz="1200" dirty="0"/>
              <a:t> che si occupa della memorizzazione, recupero ed interrogazione di oggetti persistenti. </a:t>
            </a:r>
            <a:r>
              <a:rPr lang="it-IT" sz="1200" dirty="0">
                <a:solidFill>
                  <a:schemeClr val="tx1"/>
                </a:solidFill>
              </a:rPr>
              <a:t>E’ stato scelto un database relazionale per la gestione di questi dati persistenti.</a:t>
            </a:r>
            <a:endParaRPr lang="it-IT" sz="1200" dirty="0"/>
          </a:p>
          <a:p>
            <a:pPr marL="171450" indent="-171450">
              <a:buFont typeface="Arial" panose="020B0604020202020204" pitchFamily="34" charset="0"/>
              <a:buChar char="•"/>
            </a:pPr>
            <a:endParaRPr lang="it-IT" dirty="0"/>
          </a:p>
        </p:txBody>
      </p:sp>
      <p:sp>
        <p:nvSpPr>
          <p:cNvPr id="4" name="Segnaposto numero diapositiva 3"/>
          <p:cNvSpPr>
            <a:spLocks noGrp="1"/>
          </p:cNvSpPr>
          <p:nvPr>
            <p:ph type="sldNum" sz="quarter" idx="10"/>
          </p:nvPr>
        </p:nvSpPr>
        <p:spPr/>
        <p:txBody>
          <a:bodyPr/>
          <a:lstStyle/>
          <a:p>
            <a:fld id="{AC89860F-3D4E-4B43-B5B4-A487B7F2EB69}" type="slidenum">
              <a:rPr lang="en-US" smtClean="0"/>
              <a:t>25</a:t>
            </a:fld>
            <a:endParaRPr lang="en-US"/>
          </a:p>
        </p:txBody>
      </p:sp>
    </p:spTree>
    <p:extLst>
      <p:ext uri="{BB962C8B-B14F-4D97-AF65-F5344CB8AC3E}">
        <p14:creationId xmlns:p14="http://schemas.microsoft.com/office/powerpoint/2010/main" val="3542082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Viene rappresentata l’architettura del nostro sistema. Dedicata alla grafica. Gestione utente controlla le varie funzioni permesse dal sistema a tutti gli utenti registrati e non registrati.</a:t>
            </a:r>
          </a:p>
        </p:txBody>
      </p:sp>
      <p:sp>
        <p:nvSpPr>
          <p:cNvPr id="4" name="Segnaposto numero diapositiva 3"/>
          <p:cNvSpPr>
            <a:spLocks noGrp="1"/>
          </p:cNvSpPr>
          <p:nvPr>
            <p:ph type="sldNum" sz="quarter" idx="10"/>
          </p:nvPr>
        </p:nvSpPr>
        <p:spPr/>
        <p:txBody>
          <a:bodyPr/>
          <a:lstStyle/>
          <a:p>
            <a:fld id="{4EBAAE23-7544-44A3-954A-DE876B6814F3}" type="slidenum">
              <a:rPr lang="it-IT" smtClean="0"/>
              <a:t>26</a:t>
            </a:fld>
            <a:endParaRPr lang="it-IT"/>
          </a:p>
        </p:txBody>
      </p:sp>
    </p:spTree>
    <p:extLst>
      <p:ext uri="{BB962C8B-B14F-4D97-AF65-F5344CB8AC3E}">
        <p14:creationId xmlns:p14="http://schemas.microsoft.com/office/powerpoint/2010/main" val="3447463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a:t>
            </a:r>
            <a:r>
              <a:rPr lang="it-IT" dirty="0" err="1"/>
              <a:t>deployment</a:t>
            </a:r>
            <a:r>
              <a:rPr lang="it-IT" dirty="0"/>
              <a:t> </a:t>
            </a:r>
            <a:r>
              <a:rPr lang="it-IT" dirty="0" err="1"/>
              <a:t>diagram</a:t>
            </a:r>
            <a:r>
              <a:rPr lang="it-IT" dirty="0"/>
              <a:t> è un diagramma statico che descrive un sistema in termini di risorse hardware dette nodi.</a:t>
            </a:r>
          </a:p>
          <a:p>
            <a:r>
              <a:rPr lang="it-IT" dirty="0"/>
              <a:t>Nel nostro sistema sono stati individuati 2 nodi…</a:t>
            </a:r>
          </a:p>
        </p:txBody>
      </p:sp>
      <p:sp>
        <p:nvSpPr>
          <p:cNvPr id="4" name="Segnaposto numero diapositiva 3"/>
          <p:cNvSpPr>
            <a:spLocks noGrp="1"/>
          </p:cNvSpPr>
          <p:nvPr>
            <p:ph type="sldNum" sz="quarter" idx="10"/>
          </p:nvPr>
        </p:nvSpPr>
        <p:spPr/>
        <p:txBody>
          <a:bodyPr/>
          <a:lstStyle/>
          <a:p>
            <a:fld id="{AC89860F-3D4E-4B43-B5B4-A487B7F2EB69}" type="slidenum">
              <a:rPr lang="en-US" smtClean="0"/>
              <a:t>27</a:t>
            </a:fld>
            <a:endParaRPr lang="en-US"/>
          </a:p>
        </p:txBody>
      </p:sp>
    </p:spTree>
    <p:extLst>
      <p:ext uri="{BB962C8B-B14F-4D97-AF65-F5344CB8AC3E}">
        <p14:creationId xmlns:p14="http://schemas.microsoft.com/office/powerpoint/2010/main" val="3816863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D637F3-3F59-48A3-93B9-A8BCF0FF593B}"/>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95C07A74-FF5E-40C8-AD0A-EF9738C0FD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924F15DE-24C2-4539-BAD3-2070D276C14E}"/>
              </a:ext>
            </a:extLst>
          </p:cNvPr>
          <p:cNvSpPr>
            <a:spLocks noGrp="1"/>
          </p:cNvSpPr>
          <p:nvPr>
            <p:ph type="dt" sz="half" idx="10"/>
          </p:nvPr>
        </p:nvSpPr>
        <p:spPr/>
        <p:txBody>
          <a:bodyPr/>
          <a:lstStyle/>
          <a:p>
            <a:fld id="{3E29944F-144B-4A2E-A1DF-6CCBAA57012B}" type="datetime1">
              <a:rPr lang="en-US" smtClean="0"/>
              <a:t>01-Feb-19</a:t>
            </a:fld>
            <a:endParaRPr lang="en-US"/>
          </a:p>
        </p:txBody>
      </p:sp>
      <p:sp>
        <p:nvSpPr>
          <p:cNvPr id="5" name="Segnaposto piè di pagina 4">
            <a:extLst>
              <a:ext uri="{FF2B5EF4-FFF2-40B4-BE49-F238E27FC236}">
                <a16:creationId xmlns:a16="http://schemas.microsoft.com/office/drawing/2014/main" id="{393C9C30-1CFD-41C0-A940-2917AC207E58}"/>
              </a:ext>
            </a:extLst>
          </p:cNvPr>
          <p:cNvSpPr>
            <a:spLocks noGrp="1"/>
          </p:cNvSpPr>
          <p:nvPr>
            <p:ph type="ftr" sz="quarter" idx="11"/>
          </p:nvPr>
        </p:nvSpPr>
        <p:spPr/>
        <p:txBody>
          <a:bodyPr/>
          <a:lstStyle/>
          <a:p>
            <a:endParaRPr lang="en-US" dirty="0"/>
          </a:p>
        </p:txBody>
      </p:sp>
      <p:sp>
        <p:nvSpPr>
          <p:cNvPr id="6" name="Segnaposto numero diapositiva 5">
            <a:extLst>
              <a:ext uri="{FF2B5EF4-FFF2-40B4-BE49-F238E27FC236}">
                <a16:creationId xmlns:a16="http://schemas.microsoft.com/office/drawing/2014/main" id="{B318572F-138E-4D31-8677-D998CD31475B}"/>
              </a:ext>
            </a:extLst>
          </p:cNvPr>
          <p:cNvSpPr>
            <a:spLocks noGrp="1"/>
          </p:cNvSpPr>
          <p:nvPr>
            <p:ph type="sldNum" sz="quarter" idx="12"/>
          </p:nvPr>
        </p:nvSpPr>
        <p:spPr/>
        <p:txBody>
          <a:bodyPr/>
          <a:lstStyle/>
          <a:p>
            <a:fld id="{32FFBE4F-D559-476D-AEE3-28F000B7084D}" type="slidenum">
              <a:rPr lang="en-US" smtClean="0"/>
              <a:pPr/>
              <a:t>‹#›</a:t>
            </a:fld>
            <a:endParaRPr lang="en-US"/>
          </a:p>
        </p:txBody>
      </p:sp>
    </p:spTree>
    <p:extLst>
      <p:ext uri="{BB962C8B-B14F-4D97-AF65-F5344CB8AC3E}">
        <p14:creationId xmlns:p14="http://schemas.microsoft.com/office/powerpoint/2010/main" val="185510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BE8F86-3955-4304-A892-E14DA10D27D3}"/>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A3EC8AE-3269-4C4C-B780-BD7A0541461C}"/>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9C56EC3-BD93-456C-9CE9-A30F984255F4}"/>
              </a:ext>
            </a:extLst>
          </p:cNvPr>
          <p:cNvSpPr>
            <a:spLocks noGrp="1"/>
          </p:cNvSpPr>
          <p:nvPr>
            <p:ph type="dt" sz="half" idx="10"/>
          </p:nvPr>
        </p:nvSpPr>
        <p:spPr/>
        <p:txBody>
          <a:bodyPr/>
          <a:lstStyle/>
          <a:p>
            <a:fld id="{127C5A87-6044-4507-8645-E39EB7DA475C}" type="datetime1">
              <a:rPr lang="en-US" smtClean="0"/>
              <a:t>01-Feb-19</a:t>
            </a:fld>
            <a:endParaRPr lang="en-US"/>
          </a:p>
        </p:txBody>
      </p:sp>
      <p:sp>
        <p:nvSpPr>
          <p:cNvPr id="5" name="Segnaposto piè di pagina 4">
            <a:extLst>
              <a:ext uri="{FF2B5EF4-FFF2-40B4-BE49-F238E27FC236}">
                <a16:creationId xmlns:a16="http://schemas.microsoft.com/office/drawing/2014/main" id="{20D9548A-4444-4FE5-B263-E7254C486B8E}"/>
              </a:ext>
            </a:extLst>
          </p:cNvPr>
          <p:cNvSpPr>
            <a:spLocks noGrp="1"/>
          </p:cNvSpPr>
          <p:nvPr>
            <p:ph type="ftr" sz="quarter" idx="11"/>
          </p:nvPr>
        </p:nvSpPr>
        <p:spPr/>
        <p:txBody>
          <a:bodyPr/>
          <a:lstStyle/>
          <a:p>
            <a:endParaRPr lang="en-US" dirty="0"/>
          </a:p>
        </p:txBody>
      </p:sp>
      <p:sp>
        <p:nvSpPr>
          <p:cNvPr id="6" name="Segnaposto numero diapositiva 5">
            <a:extLst>
              <a:ext uri="{FF2B5EF4-FFF2-40B4-BE49-F238E27FC236}">
                <a16:creationId xmlns:a16="http://schemas.microsoft.com/office/drawing/2014/main" id="{B32E59E0-0284-4BD9-9EB8-B25348EA8125}"/>
              </a:ext>
            </a:extLst>
          </p:cNvPr>
          <p:cNvSpPr>
            <a:spLocks noGrp="1"/>
          </p:cNvSpPr>
          <p:nvPr>
            <p:ph type="sldNum" sz="quarter" idx="12"/>
          </p:nvPr>
        </p:nvSpPr>
        <p:spPr/>
        <p:txBody>
          <a:bodyPr/>
          <a:lstStyle/>
          <a:p>
            <a:fld id="{32FFBE4F-D559-476D-AEE3-28F000B7084D}" type="slidenum">
              <a:rPr lang="en-US" smtClean="0"/>
              <a:pPr/>
              <a:t>‹#›</a:t>
            </a:fld>
            <a:endParaRPr lang="en-US"/>
          </a:p>
        </p:txBody>
      </p:sp>
    </p:spTree>
    <p:extLst>
      <p:ext uri="{BB962C8B-B14F-4D97-AF65-F5344CB8AC3E}">
        <p14:creationId xmlns:p14="http://schemas.microsoft.com/office/powerpoint/2010/main" val="316027157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Standard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Picture Placeholder 5"/>
          <p:cNvSpPr>
            <a:spLocks noGrp="1"/>
          </p:cNvSpPr>
          <p:nvPr>
            <p:ph type="pic" sz="quarter" idx="14"/>
          </p:nvPr>
        </p:nvSpPr>
        <p:spPr>
          <a:xfrm>
            <a:off x="1398129" y="2107682"/>
            <a:ext cx="2103120" cy="210312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dirty="0"/>
          </a:p>
        </p:txBody>
      </p:sp>
      <p:sp>
        <p:nvSpPr>
          <p:cNvPr id="16" name="Picture Placeholder 5"/>
          <p:cNvSpPr>
            <a:spLocks noGrp="1"/>
          </p:cNvSpPr>
          <p:nvPr>
            <p:ph type="pic" sz="quarter" idx="15"/>
          </p:nvPr>
        </p:nvSpPr>
        <p:spPr>
          <a:xfrm>
            <a:off x="4867986" y="2167652"/>
            <a:ext cx="2103120" cy="210312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a:p>
        </p:txBody>
      </p:sp>
      <p:sp>
        <p:nvSpPr>
          <p:cNvPr id="17" name="Picture Placeholder 5"/>
          <p:cNvSpPr>
            <a:spLocks noGrp="1"/>
          </p:cNvSpPr>
          <p:nvPr>
            <p:ph type="pic" sz="quarter" idx="16"/>
          </p:nvPr>
        </p:nvSpPr>
        <p:spPr>
          <a:xfrm>
            <a:off x="8340835" y="2206742"/>
            <a:ext cx="2103120" cy="210312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dirty="0"/>
          </a:p>
        </p:txBody>
      </p:sp>
    </p:spTree>
    <p:extLst>
      <p:ext uri="{BB962C8B-B14F-4D97-AF65-F5344CB8AC3E}">
        <p14:creationId xmlns:p14="http://schemas.microsoft.com/office/powerpoint/2010/main" val="32258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_Standard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Picture Placeholder 5"/>
          <p:cNvSpPr>
            <a:spLocks noGrp="1"/>
          </p:cNvSpPr>
          <p:nvPr>
            <p:ph type="pic" sz="quarter" idx="14"/>
          </p:nvPr>
        </p:nvSpPr>
        <p:spPr>
          <a:xfrm>
            <a:off x="696635" y="2094835"/>
            <a:ext cx="2011680" cy="201168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dirty="0"/>
          </a:p>
        </p:txBody>
      </p:sp>
      <p:sp>
        <p:nvSpPr>
          <p:cNvPr id="17" name="Picture Placeholder 5"/>
          <p:cNvSpPr>
            <a:spLocks noGrp="1"/>
          </p:cNvSpPr>
          <p:nvPr>
            <p:ph type="pic" sz="quarter" idx="16"/>
          </p:nvPr>
        </p:nvSpPr>
        <p:spPr>
          <a:xfrm>
            <a:off x="3277791" y="2094835"/>
            <a:ext cx="2011680" cy="201168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dirty="0"/>
          </a:p>
        </p:txBody>
      </p:sp>
      <p:sp>
        <p:nvSpPr>
          <p:cNvPr id="20" name="Picture Placeholder 5"/>
          <p:cNvSpPr>
            <a:spLocks noGrp="1"/>
          </p:cNvSpPr>
          <p:nvPr>
            <p:ph type="pic" sz="quarter" idx="17"/>
          </p:nvPr>
        </p:nvSpPr>
        <p:spPr>
          <a:xfrm>
            <a:off x="1998316" y="3882995"/>
            <a:ext cx="2011680" cy="201168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dirty="0"/>
          </a:p>
        </p:txBody>
      </p:sp>
      <p:sp>
        <p:nvSpPr>
          <p:cNvPr id="21" name="Picture Placeholder 5"/>
          <p:cNvSpPr>
            <a:spLocks noGrp="1"/>
          </p:cNvSpPr>
          <p:nvPr>
            <p:ph type="pic" sz="quarter" idx="18"/>
          </p:nvPr>
        </p:nvSpPr>
        <p:spPr>
          <a:xfrm>
            <a:off x="4515972" y="3882995"/>
            <a:ext cx="2011680" cy="201168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dirty="0"/>
          </a:p>
        </p:txBody>
      </p:sp>
      <p:sp>
        <p:nvSpPr>
          <p:cNvPr id="22" name="Picture Placeholder 5"/>
          <p:cNvSpPr>
            <a:spLocks noGrp="1"/>
          </p:cNvSpPr>
          <p:nvPr>
            <p:ph type="pic" sz="quarter" idx="19"/>
          </p:nvPr>
        </p:nvSpPr>
        <p:spPr>
          <a:xfrm>
            <a:off x="5684664" y="2094835"/>
            <a:ext cx="2011680" cy="201168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dirty="0"/>
          </a:p>
        </p:txBody>
      </p:sp>
      <p:sp>
        <p:nvSpPr>
          <p:cNvPr id="23" name="Picture Placeholder 5"/>
          <p:cNvSpPr>
            <a:spLocks noGrp="1"/>
          </p:cNvSpPr>
          <p:nvPr>
            <p:ph type="pic" sz="quarter" idx="20"/>
          </p:nvPr>
        </p:nvSpPr>
        <p:spPr>
          <a:xfrm>
            <a:off x="8151520" y="2094835"/>
            <a:ext cx="2011680" cy="201168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dirty="0"/>
          </a:p>
        </p:txBody>
      </p:sp>
      <p:sp>
        <p:nvSpPr>
          <p:cNvPr id="24" name="Picture Placeholder 5"/>
          <p:cNvSpPr>
            <a:spLocks noGrp="1"/>
          </p:cNvSpPr>
          <p:nvPr>
            <p:ph type="pic" sz="quarter" idx="21"/>
          </p:nvPr>
        </p:nvSpPr>
        <p:spPr>
          <a:xfrm>
            <a:off x="6905065" y="3882995"/>
            <a:ext cx="2011680" cy="201168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dirty="0"/>
          </a:p>
        </p:txBody>
      </p:sp>
      <p:sp>
        <p:nvSpPr>
          <p:cNvPr id="25" name="Picture Placeholder 5"/>
          <p:cNvSpPr>
            <a:spLocks noGrp="1"/>
          </p:cNvSpPr>
          <p:nvPr>
            <p:ph type="pic" sz="quarter" idx="22"/>
          </p:nvPr>
        </p:nvSpPr>
        <p:spPr>
          <a:xfrm>
            <a:off x="9470981" y="3882995"/>
            <a:ext cx="2011680" cy="201168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dirty="0"/>
          </a:p>
        </p:txBody>
      </p:sp>
    </p:spTree>
    <p:extLst>
      <p:ext uri="{BB962C8B-B14F-4D97-AF65-F5344CB8AC3E}">
        <p14:creationId xmlns:p14="http://schemas.microsoft.com/office/powerpoint/2010/main" val="314394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 Picture Layout">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a:xfrm>
            <a:off x="885955" y="2039103"/>
            <a:ext cx="1463040" cy="1463040"/>
          </a:xfrm>
          <a:prstGeom prst="ellipse">
            <a:avLst/>
          </a:prstGeom>
        </p:spPr>
        <p:txBody>
          <a:bodyPr>
            <a:normAutofit/>
          </a:bodyPr>
          <a:lstStyle>
            <a:lvl1pPr>
              <a:defRPr sz="1400"/>
            </a:lvl1pPr>
          </a:lstStyle>
          <a:p>
            <a:endParaRPr lang="en-US" dirty="0"/>
          </a:p>
        </p:txBody>
      </p:sp>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Picture Placeholder 5"/>
          <p:cNvSpPr>
            <a:spLocks noGrp="1"/>
          </p:cNvSpPr>
          <p:nvPr>
            <p:ph type="pic" sz="quarter" idx="15"/>
          </p:nvPr>
        </p:nvSpPr>
        <p:spPr>
          <a:xfrm>
            <a:off x="3803545" y="2099073"/>
            <a:ext cx="1463040" cy="1463040"/>
          </a:xfrm>
          <a:prstGeom prst="ellipse">
            <a:avLst/>
          </a:prstGeom>
        </p:spPr>
        <p:txBody>
          <a:bodyPr>
            <a:normAutofit/>
          </a:bodyPr>
          <a:lstStyle>
            <a:lvl1pPr>
              <a:defRPr sz="1400"/>
            </a:lvl1pPr>
          </a:lstStyle>
          <a:p>
            <a:endParaRPr lang="en-US"/>
          </a:p>
        </p:txBody>
      </p:sp>
      <p:sp>
        <p:nvSpPr>
          <p:cNvPr id="22" name="Picture Placeholder 5"/>
          <p:cNvSpPr>
            <a:spLocks noGrp="1"/>
          </p:cNvSpPr>
          <p:nvPr>
            <p:ph type="pic" sz="quarter" idx="16"/>
          </p:nvPr>
        </p:nvSpPr>
        <p:spPr>
          <a:xfrm>
            <a:off x="6745620" y="2138163"/>
            <a:ext cx="1463040" cy="1463040"/>
          </a:xfrm>
          <a:prstGeom prst="ellipse">
            <a:avLst/>
          </a:prstGeom>
        </p:spPr>
        <p:txBody>
          <a:bodyPr>
            <a:normAutofit/>
          </a:bodyPr>
          <a:lstStyle>
            <a:lvl1pPr>
              <a:defRPr sz="1400"/>
            </a:lvl1pPr>
          </a:lstStyle>
          <a:p>
            <a:endParaRPr lang="en-US" dirty="0"/>
          </a:p>
        </p:txBody>
      </p:sp>
      <p:sp>
        <p:nvSpPr>
          <p:cNvPr id="23" name="Picture Placeholder 5"/>
          <p:cNvSpPr>
            <a:spLocks noGrp="1"/>
          </p:cNvSpPr>
          <p:nvPr>
            <p:ph type="pic" sz="quarter" idx="17"/>
          </p:nvPr>
        </p:nvSpPr>
        <p:spPr>
          <a:xfrm>
            <a:off x="9677323" y="2198133"/>
            <a:ext cx="1463040" cy="1463040"/>
          </a:xfrm>
          <a:prstGeom prst="ellipse">
            <a:avLst/>
          </a:prstGeom>
        </p:spPr>
        <p:txBody>
          <a:bodyPr>
            <a:normAutofit/>
          </a:bodyPr>
          <a:lstStyle>
            <a:lvl1pPr>
              <a:defRPr sz="1400"/>
            </a:lvl1pPr>
          </a:lstStyle>
          <a:p>
            <a:endParaRPr lang="en-US"/>
          </a:p>
        </p:txBody>
      </p:sp>
    </p:spTree>
    <p:extLst>
      <p:ext uri="{BB962C8B-B14F-4D97-AF65-F5344CB8AC3E}">
        <p14:creationId xmlns:p14="http://schemas.microsoft.com/office/powerpoint/2010/main" val="249964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4 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Picture Placeholder 5"/>
          <p:cNvSpPr>
            <a:spLocks noGrp="1"/>
          </p:cNvSpPr>
          <p:nvPr>
            <p:ph type="pic" sz="quarter" idx="14"/>
          </p:nvPr>
        </p:nvSpPr>
        <p:spPr>
          <a:xfrm>
            <a:off x="4495800" y="2458779"/>
            <a:ext cx="3200400" cy="3200400"/>
          </a:xfrm>
          <a:prstGeom prst="ellipse">
            <a:avLst/>
          </a:prstGeom>
        </p:spPr>
        <p:txBody>
          <a:bodyPr/>
          <a:lstStyle/>
          <a:p>
            <a:endParaRPr lang="en-US"/>
          </a:p>
        </p:txBody>
      </p:sp>
    </p:spTree>
    <p:extLst>
      <p:ext uri="{BB962C8B-B14F-4D97-AF65-F5344CB8AC3E}">
        <p14:creationId xmlns:p14="http://schemas.microsoft.com/office/powerpoint/2010/main" val="307297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ig 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Picture Placeholder 5"/>
          <p:cNvSpPr>
            <a:spLocks noGrp="1"/>
          </p:cNvSpPr>
          <p:nvPr>
            <p:ph type="pic" sz="quarter" idx="14"/>
          </p:nvPr>
        </p:nvSpPr>
        <p:spPr>
          <a:xfrm>
            <a:off x="848360" y="2458779"/>
            <a:ext cx="3200400" cy="3200400"/>
          </a:xfrm>
          <a:prstGeom prst="ellipse">
            <a:avLst/>
          </a:prstGeom>
        </p:spPr>
        <p:txBody>
          <a:bodyPr/>
          <a:lstStyle/>
          <a:p>
            <a:endParaRPr lang="en-US"/>
          </a:p>
        </p:txBody>
      </p:sp>
    </p:spTree>
    <p:extLst>
      <p:ext uri="{BB962C8B-B14F-4D97-AF65-F5344CB8AC3E}">
        <p14:creationId xmlns:p14="http://schemas.microsoft.com/office/powerpoint/2010/main" val="129720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 Landscap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Picture Placeholder 5"/>
          <p:cNvSpPr>
            <a:spLocks noGrp="1"/>
          </p:cNvSpPr>
          <p:nvPr>
            <p:ph type="pic" sz="quarter" idx="14"/>
          </p:nvPr>
        </p:nvSpPr>
        <p:spPr>
          <a:xfrm>
            <a:off x="838200" y="2284550"/>
            <a:ext cx="3383280" cy="1714500"/>
          </a:xfrm>
        </p:spPr>
        <p:txBody>
          <a:bodyPr>
            <a:normAutofit/>
          </a:bodyPr>
          <a:lstStyle>
            <a:lvl1pPr>
              <a:defRPr sz="1800"/>
            </a:lvl1pPr>
          </a:lstStyle>
          <a:p>
            <a:endParaRPr lang="en-US"/>
          </a:p>
        </p:txBody>
      </p:sp>
      <p:sp>
        <p:nvSpPr>
          <p:cNvPr id="17" name="Picture Placeholder 5"/>
          <p:cNvSpPr>
            <a:spLocks noGrp="1"/>
          </p:cNvSpPr>
          <p:nvPr>
            <p:ph type="pic" sz="quarter" idx="15"/>
          </p:nvPr>
        </p:nvSpPr>
        <p:spPr>
          <a:xfrm>
            <a:off x="4404360" y="2284550"/>
            <a:ext cx="3383280" cy="1714500"/>
          </a:xfrm>
        </p:spPr>
        <p:txBody>
          <a:bodyPr>
            <a:normAutofit/>
          </a:bodyPr>
          <a:lstStyle>
            <a:lvl1pPr>
              <a:defRPr sz="1800"/>
            </a:lvl1pPr>
          </a:lstStyle>
          <a:p>
            <a:endParaRPr lang="en-US"/>
          </a:p>
        </p:txBody>
      </p:sp>
      <p:sp>
        <p:nvSpPr>
          <p:cNvPr id="18" name="Picture Placeholder 5"/>
          <p:cNvSpPr>
            <a:spLocks noGrp="1"/>
          </p:cNvSpPr>
          <p:nvPr>
            <p:ph type="pic" sz="quarter" idx="16"/>
          </p:nvPr>
        </p:nvSpPr>
        <p:spPr>
          <a:xfrm>
            <a:off x="7970520" y="2284550"/>
            <a:ext cx="3383280" cy="1714500"/>
          </a:xfrm>
        </p:spPr>
        <p:txBody>
          <a:bodyPr>
            <a:normAutofit/>
          </a:bodyPr>
          <a:lstStyle>
            <a:lvl1pPr>
              <a:defRPr sz="1800"/>
            </a:lvl1pPr>
          </a:lstStyle>
          <a:p>
            <a:endParaRPr lang="en-US"/>
          </a:p>
        </p:txBody>
      </p:sp>
    </p:spTree>
    <p:extLst>
      <p:ext uri="{BB962C8B-B14F-4D97-AF65-F5344CB8AC3E}">
        <p14:creationId xmlns:p14="http://schemas.microsoft.com/office/powerpoint/2010/main" val="344699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melin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Picture Placeholder 5"/>
          <p:cNvSpPr>
            <a:spLocks noGrp="1"/>
          </p:cNvSpPr>
          <p:nvPr>
            <p:ph type="pic" sz="quarter" idx="14"/>
          </p:nvPr>
        </p:nvSpPr>
        <p:spPr>
          <a:xfrm>
            <a:off x="752189" y="3422472"/>
            <a:ext cx="1280160" cy="1280160"/>
          </a:xfrm>
          <a:prstGeom prst="ellipse">
            <a:avLst/>
          </a:prstGeom>
          <a:ln w="25400">
            <a:solidFill>
              <a:schemeClr val="accent1"/>
            </a:solidFill>
          </a:ln>
        </p:spPr>
        <p:txBody>
          <a:bodyPr>
            <a:normAutofit/>
          </a:bodyPr>
          <a:lstStyle>
            <a:lvl1pPr>
              <a:defRPr sz="1800"/>
            </a:lvl1pPr>
          </a:lstStyle>
          <a:p>
            <a:endParaRPr lang="en-US"/>
          </a:p>
        </p:txBody>
      </p:sp>
      <p:sp>
        <p:nvSpPr>
          <p:cNvPr id="17" name="Picture Placeholder 5"/>
          <p:cNvSpPr>
            <a:spLocks noGrp="1"/>
          </p:cNvSpPr>
          <p:nvPr>
            <p:ph type="pic" sz="quarter" idx="15"/>
          </p:nvPr>
        </p:nvSpPr>
        <p:spPr>
          <a:xfrm>
            <a:off x="2664402" y="3422472"/>
            <a:ext cx="1280160" cy="1280160"/>
          </a:xfrm>
          <a:prstGeom prst="ellipse">
            <a:avLst/>
          </a:prstGeom>
          <a:ln w="25400">
            <a:solidFill>
              <a:schemeClr val="accent2"/>
            </a:solidFill>
          </a:ln>
        </p:spPr>
        <p:txBody>
          <a:bodyPr>
            <a:normAutofit/>
          </a:bodyPr>
          <a:lstStyle>
            <a:lvl1pPr>
              <a:defRPr sz="1800"/>
            </a:lvl1pPr>
          </a:lstStyle>
          <a:p>
            <a:endParaRPr lang="en-US"/>
          </a:p>
        </p:txBody>
      </p:sp>
      <p:sp>
        <p:nvSpPr>
          <p:cNvPr id="18" name="Picture Placeholder 5"/>
          <p:cNvSpPr>
            <a:spLocks noGrp="1"/>
          </p:cNvSpPr>
          <p:nvPr>
            <p:ph type="pic" sz="quarter" idx="16"/>
          </p:nvPr>
        </p:nvSpPr>
        <p:spPr>
          <a:xfrm>
            <a:off x="4576615" y="3422472"/>
            <a:ext cx="1280160" cy="1280160"/>
          </a:xfrm>
          <a:prstGeom prst="ellipse">
            <a:avLst/>
          </a:prstGeom>
          <a:ln w="25400">
            <a:solidFill>
              <a:schemeClr val="accent3"/>
            </a:solidFill>
          </a:ln>
        </p:spPr>
        <p:txBody>
          <a:bodyPr>
            <a:normAutofit/>
          </a:bodyPr>
          <a:lstStyle>
            <a:lvl1pPr>
              <a:defRPr sz="1800"/>
            </a:lvl1pPr>
          </a:lstStyle>
          <a:p>
            <a:endParaRPr lang="en-US"/>
          </a:p>
        </p:txBody>
      </p:sp>
      <p:sp>
        <p:nvSpPr>
          <p:cNvPr id="19" name="Picture Placeholder 5"/>
          <p:cNvSpPr>
            <a:spLocks noGrp="1"/>
          </p:cNvSpPr>
          <p:nvPr>
            <p:ph type="pic" sz="quarter" idx="17"/>
          </p:nvPr>
        </p:nvSpPr>
        <p:spPr>
          <a:xfrm>
            <a:off x="6488828" y="3422472"/>
            <a:ext cx="1280160" cy="1280160"/>
          </a:xfrm>
          <a:prstGeom prst="ellipse">
            <a:avLst/>
          </a:prstGeom>
          <a:ln w="25400">
            <a:solidFill>
              <a:schemeClr val="accent4"/>
            </a:solidFill>
          </a:ln>
        </p:spPr>
        <p:txBody>
          <a:bodyPr>
            <a:normAutofit/>
          </a:bodyPr>
          <a:lstStyle>
            <a:lvl1pPr>
              <a:defRPr sz="1800"/>
            </a:lvl1pPr>
          </a:lstStyle>
          <a:p>
            <a:endParaRPr lang="en-US"/>
          </a:p>
        </p:txBody>
      </p:sp>
      <p:sp>
        <p:nvSpPr>
          <p:cNvPr id="20" name="Picture Placeholder 5"/>
          <p:cNvSpPr>
            <a:spLocks noGrp="1"/>
          </p:cNvSpPr>
          <p:nvPr>
            <p:ph type="pic" sz="quarter" idx="18"/>
          </p:nvPr>
        </p:nvSpPr>
        <p:spPr>
          <a:xfrm>
            <a:off x="8401041" y="3422472"/>
            <a:ext cx="1280160" cy="1280160"/>
          </a:xfrm>
          <a:prstGeom prst="ellipse">
            <a:avLst/>
          </a:prstGeom>
          <a:ln w="25400">
            <a:solidFill>
              <a:schemeClr val="accent5"/>
            </a:solidFill>
          </a:ln>
        </p:spPr>
        <p:txBody>
          <a:bodyPr>
            <a:normAutofit/>
          </a:bodyPr>
          <a:lstStyle>
            <a:lvl1pPr>
              <a:defRPr sz="1800"/>
            </a:lvl1pPr>
          </a:lstStyle>
          <a:p>
            <a:endParaRPr lang="en-US"/>
          </a:p>
        </p:txBody>
      </p:sp>
      <p:sp>
        <p:nvSpPr>
          <p:cNvPr id="21" name="Picture Placeholder 5"/>
          <p:cNvSpPr>
            <a:spLocks noGrp="1"/>
          </p:cNvSpPr>
          <p:nvPr>
            <p:ph type="pic" sz="quarter" idx="19"/>
          </p:nvPr>
        </p:nvSpPr>
        <p:spPr>
          <a:xfrm>
            <a:off x="10313254" y="3422472"/>
            <a:ext cx="1280160" cy="1280160"/>
          </a:xfrm>
          <a:prstGeom prst="ellipse">
            <a:avLst/>
          </a:prstGeom>
          <a:ln w="25400">
            <a:solidFill>
              <a:schemeClr val="accent6"/>
            </a:solidFill>
          </a:ln>
        </p:spPr>
        <p:txBody>
          <a:bodyPr>
            <a:normAutofit/>
          </a:bodyPr>
          <a:lstStyle>
            <a:lvl1pPr>
              <a:defRPr sz="1800"/>
            </a:lvl1pPr>
          </a:lstStyle>
          <a:p>
            <a:endParaRPr lang="en-US"/>
          </a:p>
        </p:txBody>
      </p:sp>
    </p:spTree>
    <p:extLst>
      <p:ext uri="{BB962C8B-B14F-4D97-AF65-F5344CB8AC3E}">
        <p14:creationId xmlns:p14="http://schemas.microsoft.com/office/powerpoint/2010/main" val="1875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 Small Circle 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Picture Placeholder 27"/>
          <p:cNvSpPr>
            <a:spLocks noGrp="1"/>
          </p:cNvSpPr>
          <p:nvPr>
            <p:ph type="pic" sz="quarter" idx="14"/>
          </p:nvPr>
        </p:nvSpPr>
        <p:spPr>
          <a:xfrm>
            <a:off x="923698" y="2378193"/>
            <a:ext cx="1371600" cy="1371600"/>
          </a:xfrm>
          <a:prstGeom prst="ellipse">
            <a:avLst/>
          </a:prstGeom>
          <a:ln w="25400">
            <a:noFill/>
          </a:ln>
          <a:effectLst/>
        </p:spPr>
        <p:txBody>
          <a:bodyPr>
            <a:normAutofit/>
          </a:bodyPr>
          <a:lstStyle>
            <a:lvl1pPr>
              <a:defRPr sz="1000"/>
            </a:lvl1pPr>
          </a:lstStyle>
          <a:p>
            <a:endParaRPr lang="en-JM" dirty="0"/>
          </a:p>
        </p:txBody>
      </p:sp>
      <p:sp>
        <p:nvSpPr>
          <p:cNvPr id="23" name="Picture Placeholder 27"/>
          <p:cNvSpPr>
            <a:spLocks noGrp="1"/>
          </p:cNvSpPr>
          <p:nvPr>
            <p:ph type="pic" sz="quarter" idx="15"/>
          </p:nvPr>
        </p:nvSpPr>
        <p:spPr>
          <a:xfrm>
            <a:off x="923698" y="4314547"/>
            <a:ext cx="1371600" cy="1371600"/>
          </a:xfrm>
          <a:prstGeom prst="ellipse">
            <a:avLst/>
          </a:prstGeom>
          <a:ln w="25400">
            <a:noFill/>
          </a:ln>
          <a:effectLst/>
        </p:spPr>
        <p:txBody>
          <a:bodyPr>
            <a:normAutofit/>
          </a:bodyPr>
          <a:lstStyle>
            <a:lvl1pPr>
              <a:defRPr sz="1000"/>
            </a:lvl1pPr>
          </a:lstStyle>
          <a:p>
            <a:endParaRPr lang="en-JM" dirty="0"/>
          </a:p>
        </p:txBody>
      </p:sp>
      <p:sp>
        <p:nvSpPr>
          <p:cNvPr id="24" name="Picture Placeholder 27"/>
          <p:cNvSpPr>
            <a:spLocks noGrp="1"/>
          </p:cNvSpPr>
          <p:nvPr>
            <p:ph type="pic" sz="quarter" idx="16"/>
          </p:nvPr>
        </p:nvSpPr>
        <p:spPr>
          <a:xfrm>
            <a:off x="6252094" y="4314547"/>
            <a:ext cx="1371600" cy="1371600"/>
          </a:xfrm>
          <a:prstGeom prst="ellipse">
            <a:avLst/>
          </a:prstGeom>
          <a:ln w="25400">
            <a:noFill/>
          </a:ln>
          <a:effectLst/>
        </p:spPr>
        <p:txBody>
          <a:bodyPr>
            <a:normAutofit/>
          </a:bodyPr>
          <a:lstStyle>
            <a:lvl1pPr>
              <a:defRPr sz="1000"/>
            </a:lvl1pPr>
          </a:lstStyle>
          <a:p>
            <a:endParaRPr lang="en-JM" dirty="0"/>
          </a:p>
        </p:txBody>
      </p:sp>
      <p:sp>
        <p:nvSpPr>
          <p:cNvPr id="25" name="Picture Placeholder 27"/>
          <p:cNvSpPr>
            <a:spLocks noGrp="1"/>
          </p:cNvSpPr>
          <p:nvPr>
            <p:ph type="pic" sz="quarter" idx="17"/>
          </p:nvPr>
        </p:nvSpPr>
        <p:spPr>
          <a:xfrm>
            <a:off x="6252094" y="2378193"/>
            <a:ext cx="1371600" cy="1371600"/>
          </a:xfrm>
          <a:prstGeom prst="ellipse">
            <a:avLst/>
          </a:prstGeom>
          <a:ln w="25400">
            <a:noFill/>
          </a:ln>
          <a:effectLst/>
        </p:spPr>
        <p:txBody>
          <a:bodyPr>
            <a:normAutofit/>
          </a:bodyPr>
          <a:lstStyle>
            <a:lvl1pPr>
              <a:defRPr sz="1000"/>
            </a:lvl1pPr>
          </a:lstStyle>
          <a:p>
            <a:endParaRPr lang="en-JM" dirty="0"/>
          </a:p>
        </p:txBody>
      </p:sp>
    </p:spTree>
    <p:extLst>
      <p:ext uri="{BB962C8B-B14F-4D97-AF65-F5344CB8AC3E}">
        <p14:creationId xmlns:p14="http://schemas.microsoft.com/office/powerpoint/2010/main" val="293133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Picture Placeholder 3"/>
          <p:cNvSpPr>
            <a:spLocks noGrp="1"/>
          </p:cNvSpPr>
          <p:nvPr>
            <p:ph type="pic" sz="quarter" idx="14"/>
          </p:nvPr>
        </p:nvSpPr>
        <p:spPr>
          <a:xfrm>
            <a:off x="1319548" y="2212374"/>
            <a:ext cx="1697846" cy="1697847"/>
          </a:xfrm>
          <a:prstGeom prst="ellipse">
            <a:avLst/>
          </a:prstGeom>
          <a:ln w="38100">
            <a:noFill/>
          </a:ln>
        </p:spPr>
        <p:txBody>
          <a:bodyPr>
            <a:normAutofit/>
          </a:bodyPr>
          <a:lstStyle>
            <a:lvl1pPr>
              <a:defRPr sz="1600">
                <a:solidFill>
                  <a:schemeClr val="tx2"/>
                </a:solidFill>
              </a:defRPr>
            </a:lvl1pPr>
          </a:lstStyle>
          <a:p>
            <a:endParaRPr lang="id-ID" dirty="0"/>
          </a:p>
        </p:txBody>
      </p:sp>
      <p:sp>
        <p:nvSpPr>
          <p:cNvPr id="20" name="Picture Placeholder 3"/>
          <p:cNvSpPr>
            <a:spLocks noGrp="1"/>
          </p:cNvSpPr>
          <p:nvPr>
            <p:ph type="pic" sz="quarter" idx="15"/>
          </p:nvPr>
        </p:nvSpPr>
        <p:spPr>
          <a:xfrm>
            <a:off x="3928322" y="2212374"/>
            <a:ext cx="1697846" cy="1697847"/>
          </a:xfrm>
          <a:prstGeom prst="ellipse">
            <a:avLst/>
          </a:prstGeom>
          <a:ln w="38100">
            <a:noFill/>
          </a:ln>
        </p:spPr>
        <p:txBody>
          <a:bodyPr>
            <a:normAutofit/>
          </a:bodyPr>
          <a:lstStyle>
            <a:lvl1pPr>
              <a:defRPr sz="1600">
                <a:solidFill>
                  <a:schemeClr val="tx2"/>
                </a:solidFill>
              </a:defRPr>
            </a:lvl1pPr>
          </a:lstStyle>
          <a:p>
            <a:endParaRPr lang="id-ID" dirty="0"/>
          </a:p>
        </p:txBody>
      </p:sp>
      <p:sp>
        <p:nvSpPr>
          <p:cNvPr id="21" name="Picture Placeholder 3"/>
          <p:cNvSpPr>
            <a:spLocks noGrp="1"/>
          </p:cNvSpPr>
          <p:nvPr>
            <p:ph type="pic" sz="quarter" idx="16"/>
          </p:nvPr>
        </p:nvSpPr>
        <p:spPr>
          <a:xfrm>
            <a:off x="6552327" y="2212374"/>
            <a:ext cx="1697846" cy="1697847"/>
          </a:xfrm>
          <a:prstGeom prst="ellipse">
            <a:avLst/>
          </a:prstGeom>
          <a:ln w="38100">
            <a:noFill/>
          </a:ln>
        </p:spPr>
        <p:txBody>
          <a:bodyPr>
            <a:normAutofit/>
          </a:bodyPr>
          <a:lstStyle>
            <a:lvl1pPr>
              <a:defRPr sz="1600">
                <a:solidFill>
                  <a:schemeClr val="tx2"/>
                </a:solidFill>
              </a:defRPr>
            </a:lvl1pPr>
          </a:lstStyle>
          <a:p>
            <a:endParaRPr lang="id-ID" dirty="0"/>
          </a:p>
        </p:txBody>
      </p:sp>
      <p:sp>
        <p:nvSpPr>
          <p:cNvPr id="26" name="Picture Placeholder 3"/>
          <p:cNvSpPr>
            <a:spLocks noGrp="1"/>
          </p:cNvSpPr>
          <p:nvPr>
            <p:ph type="pic" sz="quarter" idx="17"/>
          </p:nvPr>
        </p:nvSpPr>
        <p:spPr>
          <a:xfrm>
            <a:off x="9161101" y="2212374"/>
            <a:ext cx="1697846" cy="1697847"/>
          </a:xfrm>
          <a:prstGeom prst="ellipse">
            <a:avLst/>
          </a:prstGeom>
          <a:ln w="38100">
            <a:noFill/>
          </a:ln>
        </p:spPr>
        <p:txBody>
          <a:bodyPr>
            <a:normAutofit/>
          </a:bodyPr>
          <a:lstStyle>
            <a:lvl1pPr>
              <a:defRPr sz="1600">
                <a:solidFill>
                  <a:schemeClr val="tx2"/>
                </a:solidFill>
              </a:defRPr>
            </a:lvl1pPr>
          </a:lstStyle>
          <a:p>
            <a:endParaRPr lang="id-ID"/>
          </a:p>
        </p:txBody>
      </p:sp>
    </p:spTree>
    <p:extLst>
      <p:ext uri="{BB962C8B-B14F-4D97-AF65-F5344CB8AC3E}">
        <p14:creationId xmlns:p14="http://schemas.microsoft.com/office/powerpoint/2010/main" val="6183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par>
                          <p:cTn id="18" fill="hold">
                            <p:stCondLst>
                              <p:cond delay="750"/>
                            </p:stCondLst>
                            <p:childTnLst>
                              <p:par>
                                <p:cTn id="19" presetID="53" presetClass="entr" presetSubtype="16"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par>
                                <p:cTn id="24" presetID="53" presetClass="entr" presetSubtype="16" fill="hold" grpId="0" nodeType="withEffect" nodePh="1">
                                  <p:stCondLst>
                                    <p:cond delay="0"/>
                                  </p:stCondLst>
                                  <p:endCondLst>
                                    <p:cond evt="begin" delay="0">
                                      <p:tn val="24"/>
                                    </p:cond>
                                  </p:end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par>
                                <p:cTn id="29" presetID="53" presetClass="entr" presetSubtype="16" fill="hold" grpId="0" nodeType="withEffect" nodePh="1">
                                  <p:stCondLst>
                                    <p:cond delay="0"/>
                                  </p:stCondLst>
                                  <p:endCondLst>
                                    <p:cond evt="begin" delay="0">
                                      <p:tn val="29"/>
                                    </p:cond>
                                  </p:end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childTnLst>
                                </p:cTn>
                              </p:par>
                              <p:par>
                                <p:cTn id="34" presetID="53" presetClass="entr" presetSubtype="16" fill="hold" grpId="0" nodeType="withEffect" nodePh="1">
                                  <p:stCondLst>
                                    <p:cond delay="0"/>
                                  </p:stCondLst>
                                  <p:endCondLst>
                                    <p:cond evt="begin" delay="0">
                                      <p:tn val="34"/>
                                    </p:cond>
                                  </p:end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P spid="19" grpId="0"/>
      <p:bldP spid="20" grpId="0"/>
      <p:bldP spid="21" grpId="0"/>
      <p:bldP spid="26" grpId="0"/>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 Circle 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Picture Placeholder 9"/>
          <p:cNvSpPr>
            <a:spLocks noGrp="1"/>
          </p:cNvSpPr>
          <p:nvPr>
            <p:ph type="pic" sz="quarter" idx="14"/>
          </p:nvPr>
        </p:nvSpPr>
        <p:spPr>
          <a:xfrm>
            <a:off x="871854" y="1933264"/>
            <a:ext cx="1872000" cy="1872000"/>
          </a:xfrm>
          <a:prstGeom prst="ellipse">
            <a:avLst/>
          </a:prstGeom>
        </p:spPr>
        <p:txBody>
          <a:bodyPr/>
          <a:lstStyle>
            <a:lvl1pPr>
              <a:defRPr sz="1600"/>
            </a:lvl1pPr>
          </a:lstStyle>
          <a:p>
            <a:endParaRPr lang="id-ID"/>
          </a:p>
        </p:txBody>
      </p:sp>
      <p:sp>
        <p:nvSpPr>
          <p:cNvPr id="23" name="Picture Placeholder 9"/>
          <p:cNvSpPr>
            <a:spLocks noGrp="1"/>
          </p:cNvSpPr>
          <p:nvPr>
            <p:ph type="pic" sz="quarter" idx="15"/>
          </p:nvPr>
        </p:nvSpPr>
        <p:spPr>
          <a:xfrm>
            <a:off x="871854" y="4235139"/>
            <a:ext cx="1872000" cy="1872000"/>
          </a:xfrm>
          <a:prstGeom prst="ellipse">
            <a:avLst/>
          </a:prstGeom>
        </p:spPr>
        <p:txBody>
          <a:bodyPr/>
          <a:lstStyle>
            <a:lvl1pPr>
              <a:defRPr sz="1600"/>
            </a:lvl1pPr>
          </a:lstStyle>
          <a:p>
            <a:endParaRPr lang="id-ID"/>
          </a:p>
        </p:txBody>
      </p:sp>
      <p:sp>
        <p:nvSpPr>
          <p:cNvPr id="24" name="Picture Placeholder 9"/>
          <p:cNvSpPr>
            <a:spLocks noGrp="1"/>
          </p:cNvSpPr>
          <p:nvPr>
            <p:ph type="pic" sz="quarter" idx="16"/>
          </p:nvPr>
        </p:nvSpPr>
        <p:spPr>
          <a:xfrm>
            <a:off x="6358254" y="1933264"/>
            <a:ext cx="1872000" cy="1872000"/>
          </a:xfrm>
          <a:prstGeom prst="ellipse">
            <a:avLst/>
          </a:prstGeom>
        </p:spPr>
        <p:txBody>
          <a:bodyPr/>
          <a:lstStyle>
            <a:lvl1pPr>
              <a:defRPr sz="1600"/>
            </a:lvl1pPr>
          </a:lstStyle>
          <a:p>
            <a:endParaRPr lang="id-ID"/>
          </a:p>
        </p:txBody>
      </p:sp>
      <p:sp>
        <p:nvSpPr>
          <p:cNvPr id="25" name="Picture Placeholder 9"/>
          <p:cNvSpPr>
            <a:spLocks noGrp="1"/>
          </p:cNvSpPr>
          <p:nvPr>
            <p:ph type="pic" sz="quarter" idx="17"/>
          </p:nvPr>
        </p:nvSpPr>
        <p:spPr>
          <a:xfrm>
            <a:off x="6358254" y="4235139"/>
            <a:ext cx="1872000" cy="1872000"/>
          </a:xfrm>
          <a:prstGeom prst="ellipse">
            <a:avLst/>
          </a:prstGeom>
        </p:spPr>
        <p:txBody>
          <a:bodyPr/>
          <a:lstStyle>
            <a:lvl1pPr>
              <a:defRPr sz="1600"/>
            </a:lvl1pPr>
          </a:lstStyle>
          <a:p>
            <a:endParaRPr lang="id-ID"/>
          </a:p>
        </p:txBody>
      </p:sp>
    </p:spTree>
    <p:extLst>
      <p:ext uri="{BB962C8B-B14F-4D97-AF65-F5344CB8AC3E}">
        <p14:creationId xmlns:p14="http://schemas.microsoft.com/office/powerpoint/2010/main" val="255080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par>
                          <p:cTn id="18" fill="hold">
                            <p:stCondLst>
                              <p:cond delay="750"/>
                            </p:stCondLst>
                            <p:childTnLst>
                              <p:par>
                                <p:cTn id="19" presetID="53" presetClass="entr" presetSubtype="16" fill="hold" grpId="0" nodeType="afterEffect" nodePh="1">
                                  <p:stCondLst>
                                    <p:cond delay="0"/>
                                  </p:stCondLst>
                                  <p:endCondLst>
                                    <p:cond evt="begin" delay="0">
                                      <p:tn val="19"/>
                                    </p:cond>
                                  </p:end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animEffect transition="in" filter="fade">
                                      <p:cBhvr>
                                        <p:cTn id="23" dur="500"/>
                                        <p:tgtEl>
                                          <p:spTgt spid="22"/>
                                        </p:tgtEl>
                                      </p:cBhvr>
                                    </p:animEffect>
                                  </p:childTnLst>
                                </p:cTn>
                              </p:par>
                              <p:par>
                                <p:cTn id="24" presetID="53" presetClass="entr" presetSubtype="16" fill="hold" grpId="0" nodeType="withEffect" nodePh="1">
                                  <p:stCondLst>
                                    <p:cond delay="0"/>
                                  </p:stCondLst>
                                  <p:endCondLst>
                                    <p:cond evt="begin" delay="0">
                                      <p:tn val="24"/>
                                    </p:cond>
                                  </p:endCondLst>
                                  <p:childTnLst>
                                    <p:set>
                                      <p:cBhvr>
                                        <p:cTn id="25" dur="1" fill="hold">
                                          <p:stCondLst>
                                            <p:cond delay="0"/>
                                          </p:stCondLst>
                                        </p:cTn>
                                        <p:tgtEl>
                                          <p:spTgt spid="23"/>
                                        </p:tgtEl>
                                        <p:attrNameLst>
                                          <p:attrName>style.visibility</p:attrName>
                                        </p:attrNameLst>
                                      </p:cBhvr>
                                      <p:to>
                                        <p:strVal val="visible"/>
                                      </p:to>
                                    </p:set>
                                    <p:anim calcmode="lin" valueType="num">
                                      <p:cBhvr>
                                        <p:cTn id="26" dur="500" fill="hold"/>
                                        <p:tgtEl>
                                          <p:spTgt spid="23"/>
                                        </p:tgtEl>
                                        <p:attrNameLst>
                                          <p:attrName>ppt_w</p:attrName>
                                        </p:attrNameLst>
                                      </p:cBhvr>
                                      <p:tavLst>
                                        <p:tav tm="0">
                                          <p:val>
                                            <p:fltVal val="0"/>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animEffect transition="in" filter="fade">
                                      <p:cBhvr>
                                        <p:cTn id="28" dur="500"/>
                                        <p:tgtEl>
                                          <p:spTgt spid="23"/>
                                        </p:tgtEl>
                                      </p:cBhvr>
                                    </p:animEffect>
                                  </p:childTnLst>
                                </p:cTn>
                              </p:par>
                              <p:par>
                                <p:cTn id="29" presetID="53" presetClass="entr" presetSubtype="16" fill="hold" grpId="0" nodeType="withEffect" nodePh="1">
                                  <p:stCondLst>
                                    <p:cond delay="0"/>
                                  </p:stCondLst>
                                  <p:endCondLst>
                                    <p:cond evt="begin" delay="0">
                                      <p:tn val="29"/>
                                    </p:cond>
                                  </p:end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fltVal val="0"/>
                                          </p:val>
                                        </p:tav>
                                        <p:tav tm="100000">
                                          <p:val>
                                            <p:strVal val="#ppt_h"/>
                                          </p:val>
                                        </p:tav>
                                      </p:tavLst>
                                    </p:anim>
                                    <p:animEffect transition="in" filter="fade">
                                      <p:cBhvr>
                                        <p:cTn id="33" dur="500"/>
                                        <p:tgtEl>
                                          <p:spTgt spid="24"/>
                                        </p:tgtEl>
                                      </p:cBhvr>
                                    </p:animEffect>
                                  </p:childTnLst>
                                </p:cTn>
                              </p:par>
                              <p:par>
                                <p:cTn id="34" presetID="53" presetClass="entr" presetSubtype="16" fill="hold" grpId="0" nodeType="withEffect" nodePh="1">
                                  <p:stCondLst>
                                    <p:cond delay="0"/>
                                  </p:stCondLst>
                                  <p:endCondLst>
                                    <p:cond evt="begin" delay="0">
                                      <p:tn val="34"/>
                                    </p:cond>
                                  </p:end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fltVal val="0"/>
                                          </p:val>
                                        </p:tav>
                                        <p:tav tm="100000">
                                          <p:val>
                                            <p:strVal val="#ppt_w"/>
                                          </p:val>
                                        </p:tav>
                                      </p:tavLst>
                                    </p:anim>
                                    <p:anim calcmode="lin" valueType="num">
                                      <p:cBhvr>
                                        <p:cTn id="37" dur="500" fill="hold"/>
                                        <p:tgtEl>
                                          <p:spTgt spid="25"/>
                                        </p:tgtEl>
                                        <p:attrNameLst>
                                          <p:attrName>ppt_h</p:attrName>
                                        </p:attrNameLst>
                                      </p:cBhvr>
                                      <p:tavLst>
                                        <p:tav tm="0">
                                          <p:val>
                                            <p:fltVal val="0"/>
                                          </p:val>
                                        </p:tav>
                                        <p:tav tm="100000">
                                          <p:val>
                                            <p:strVal val="#ppt_h"/>
                                          </p:val>
                                        </p:tav>
                                      </p:tavLst>
                                    </p:anim>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P spid="22" grpId="0"/>
      <p:bldP spid="23" grpId="0"/>
      <p:bldP spid="24" grpId="0"/>
      <p:bldP spid="25"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F54D1E3-6D17-4072-8DB5-540B15A3334B}"/>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5626150-80C4-4069-9AB1-7092FF0FFB58}"/>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8F0C777-643E-4BE7-8583-A72A72463396}"/>
              </a:ext>
            </a:extLst>
          </p:cNvPr>
          <p:cNvSpPr>
            <a:spLocks noGrp="1"/>
          </p:cNvSpPr>
          <p:nvPr>
            <p:ph type="dt" sz="half" idx="10"/>
          </p:nvPr>
        </p:nvSpPr>
        <p:spPr/>
        <p:txBody>
          <a:bodyPr/>
          <a:lstStyle/>
          <a:p>
            <a:fld id="{5CFD21CC-0009-4597-A959-4A71FD01AF88}" type="datetime1">
              <a:rPr lang="en-US" smtClean="0"/>
              <a:t>01-Feb-19</a:t>
            </a:fld>
            <a:endParaRPr lang="en-US"/>
          </a:p>
        </p:txBody>
      </p:sp>
      <p:sp>
        <p:nvSpPr>
          <p:cNvPr id="5" name="Segnaposto piè di pagina 4">
            <a:extLst>
              <a:ext uri="{FF2B5EF4-FFF2-40B4-BE49-F238E27FC236}">
                <a16:creationId xmlns:a16="http://schemas.microsoft.com/office/drawing/2014/main" id="{D699D34A-7C42-4805-A198-5BC98E6E1C6C}"/>
              </a:ext>
            </a:extLst>
          </p:cNvPr>
          <p:cNvSpPr>
            <a:spLocks noGrp="1"/>
          </p:cNvSpPr>
          <p:nvPr>
            <p:ph type="ftr" sz="quarter" idx="11"/>
          </p:nvPr>
        </p:nvSpPr>
        <p:spPr/>
        <p:txBody>
          <a:bodyPr/>
          <a:lstStyle/>
          <a:p>
            <a:endParaRPr lang="en-US" dirty="0"/>
          </a:p>
        </p:txBody>
      </p:sp>
      <p:sp>
        <p:nvSpPr>
          <p:cNvPr id="6" name="Segnaposto numero diapositiva 5">
            <a:extLst>
              <a:ext uri="{FF2B5EF4-FFF2-40B4-BE49-F238E27FC236}">
                <a16:creationId xmlns:a16="http://schemas.microsoft.com/office/drawing/2014/main" id="{4FBDBEA2-FC42-4BA4-9541-0CA19977FD7B}"/>
              </a:ext>
            </a:extLst>
          </p:cNvPr>
          <p:cNvSpPr>
            <a:spLocks noGrp="1"/>
          </p:cNvSpPr>
          <p:nvPr>
            <p:ph type="sldNum" sz="quarter" idx="12"/>
          </p:nvPr>
        </p:nvSpPr>
        <p:spPr/>
        <p:txBody>
          <a:bodyPr/>
          <a:lstStyle/>
          <a:p>
            <a:fld id="{32FFBE4F-D559-476D-AEE3-28F000B7084D}" type="slidenum">
              <a:rPr lang="en-US" smtClean="0"/>
              <a:pPr/>
              <a:t>‹#›</a:t>
            </a:fld>
            <a:endParaRPr lang="en-US"/>
          </a:p>
        </p:txBody>
      </p:sp>
    </p:spTree>
    <p:extLst>
      <p:ext uri="{BB962C8B-B14F-4D97-AF65-F5344CB8AC3E}">
        <p14:creationId xmlns:p14="http://schemas.microsoft.com/office/powerpoint/2010/main" val="152786412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Organization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Picture Placeholder 6"/>
          <p:cNvSpPr>
            <a:spLocks noGrp="1"/>
          </p:cNvSpPr>
          <p:nvPr>
            <p:ph type="pic" sz="quarter" idx="14"/>
          </p:nvPr>
        </p:nvSpPr>
        <p:spPr>
          <a:xfrm>
            <a:off x="4541520" y="1894840"/>
            <a:ext cx="1216025" cy="1216025"/>
          </a:xfrm>
          <a:prstGeom prst="ellipse">
            <a:avLst/>
          </a:prstGeom>
          <a:ln w="31750">
            <a:solidFill>
              <a:schemeClr val="accent1"/>
            </a:solidFill>
          </a:ln>
        </p:spPr>
        <p:txBody>
          <a:bodyPr>
            <a:normAutofit/>
          </a:bodyPr>
          <a:lstStyle>
            <a:lvl1pPr>
              <a:defRPr sz="1050"/>
            </a:lvl1pPr>
          </a:lstStyle>
          <a:p>
            <a:endParaRPr lang="id-ID"/>
          </a:p>
        </p:txBody>
      </p:sp>
      <p:sp>
        <p:nvSpPr>
          <p:cNvPr id="20" name="Picture Placeholder 6"/>
          <p:cNvSpPr>
            <a:spLocks noGrp="1"/>
          </p:cNvSpPr>
          <p:nvPr>
            <p:ph type="pic" sz="quarter" idx="15"/>
          </p:nvPr>
        </p:nvSpPr>
        <p:spPr>
          <a:xfrm>
            <a:off x="4541520" y="3383374"/>
            <a:ext cx="1216025" cy="1216025"/>
          </a:xfrm>
          <a:prstGeom prst="ellipse">
            <a:avLst/>
          </a:prstGeom>
          <a:ln w="31750">
            <a:solidFill>
              <a:schemeClr val="accent3"/>
            </a:solidFill>
          </a:ln>
        </p:spPr>
        <p:txBody>
          <a:bodyPr>
            <a:normAutofit/>
          </a:bodyPr>
          <a:lstStyle>
            <a:lvl1pPr>
              <a:defRPr sz="1050"/>
            </a:lvl1pPr>
          </a:lstStyle>
          <a:p>
            <a:endParaRPr lang="id-ID"/>
          </a:p>
        </p:txBody>
      </p:sp>
      <p:sp>
        <p:nvSpPr>
          <p:cNvPr id="21" name="Picture Placeholder 6"/>
          <p:cNvSpPr>
            <a:spLocks noGrp="1"/>
          </p:cNvSpPr>
          <p:nvPr>
            <p:ph type="pic" sz="quarter" idx="16"/>
          </p:nvPr>
        </p:nvSpPr>
        <p:spPr>
          <a:xfrm>
            <a:off x="8199120" y="3383373"/>
            <a:ext cx="1216025" cy="1216025"/>
          </a:xfrm>
          <a:prstGeom prst="ellipse">
            <a:avLst/>
          </a:prstGeom>
          <a:ln w="31750">
            <a:solidFill>
              <a:schemeClr val="accent4"/>
            </a:solidFill>
          </a:ln>
        </p:spPr>
        <p:txBody>
          <a:bodyPr>
            <a:normAutofit/>
          </a:bodyPr>
          <a:lstStyle>
            <a:lvl1pPr>
              <a:defRPr sz="1050"/>
            </a:lvl1pPr>
          </a:lstStyle>
          <a:p>
            <a:endParaRPr lang="id-ID"/>
          </a:p>
        </p:txBody>
      </p:sp>
      <p:sp>
        <p:nvSpPr>
          <p:cNvPr id="26" name="Picture Placeholder 6"/>
          <p:cNvSpPr>
            <a:spLocks noGrp="1"/>
          </p:cNvSpPr>
          <p:nvPr>
            <p:ph type="pic" sz="quarter" idx="17"/>
          </p:nvPr>
        </p:nvSpPr>
        <p:spPr>
          <a:xfrm>
            <a:off x="744219" y="3383373"/>
            <a:ext cx="1216025" cy="1216025"/>
          </a:xfrm>
          <a:prstGeom prst="ellipse">
            <a:avLst/>
          </a:prstGeom>
          <a:ln w="31750">
            <a:solidFill>
              <a:schemeClr val="accent2"/>
            </a:solidFill>
          </a:ln>
        </p:spPr>
        <p:txBody>
          <a:bodyPr>
            <a:normAutofit/>
          </a:bodyPr>
          <a:lstStyle>
            <a:lvl1pPr>
              <a:defRPr sz="1050"/>
            </a:lvl1pPr>
          </a:lstStyle>
          <a:p>
            <a:endParaRPr lang="id-ID"/>
          </a:p>
        </p:txBody>
      </p:sp>
      <p:sp>
        <p:nvSpPr>
          <p:cNvPr id="27" name="Picture Placeholder 6"/>
          <p:cNvSpPr>
            <a:spLocks noGrp="1"/>
          </p:cNvSpPr>
          <p:nvPr>
            <p:ph type="pic" sz="quarter" idx="18"/>
          </p:nvPr>
        </p:nvSpPr>
        <p:spPr>
          <a:xfrm>
            <a:off x="4541520" y="4858254"/>
            <a:ext cx="1216025" cy="1216025"/>
          </a:xfrm>
          <a:prstGeom prst="ellipse">
            <a:avLst/>
          </a:prstGeom>
          <a:ln w="31750">
            <a:solidFill>
              <a:schemeClr val="accent3"/>
            </a:solidFill>
          </a:ln>
        </p:spPr>
        <p:txBody>
          <a:bodyPr>
            <a:normAutofit/>
          </a:bodyPr>
          <a:lstStyle>
            <a:lvl1pPr>
              <a:defRPr sz="1050"/>
            </a:lvl1pPr>
          </a:lstStyle>
          <a:p>
            <a:endParaRPr lang="id-ID"/>
          </a:p>
        </p:txBody>
      </p:sp>
      <p:sp>
        <p:nvSpPr>
          <p:cNvPr id="28" name="Picture Placeholder 6"/>
          <p:cNvSpPr>
            <a:spLocks noGrp="1"/>
          </p:cNvSpPr>
          <p:nvPr>
            <p:ph type="pic" sz="quarter" idx="19"/>
          </p:nvPr>
        </p:nvSpPr>
        <p:spPr>
          <a:xfrm>
            <a:off x="8199120" y="4858253"/>
            <a:ext cx="1216025" cy="1216025"/>
          </a:xfrm>
          <a:prstGeom prst="ellipse">
            <a:avLst/>
          </a:prstGeom>
          <a:ln w="31750">
            <a:solidFill>
              <a:schemeClr val="accent4"/>
            </a:solidFill>
          </a:ln>
        </p:spPr>
        <p:txBody>
          <a:bodyPr>
            <a:normAutofit/>
          </a:bodyPr>
          <a:lstStyle>
            <a:lvl1pPr>
              <a:defRPr sz="1050"/>
            </a:lvl1pPr>
          </a:lstStyle>
          <a:p>
            <a:endParaRPr lang="id-ID"/>
          </a:p>
        </p:txBody>
      </p:sp>
      <p:sp>
        <p:nvSpPr>
          <p:cNvPr id="29" name="Picture Placeholder 6"/>
          <p:cNvSpPr>
            <a:spLocks noGrp="1"/>
          </p:cNvSpPr>
          <p:nvPr>
            <p:ph type="pic" sz="quarter" idx="20"/>
          </p:nvPr>
        </p:nvSpPr>
        <p:spPr>
          <a:xfrm>
            <a:off x="744219" y="4858253"/>
            <a:ext cx="1216025" cy="1216025"/>
          </a:xfrm>
          <a:prstGeom prst="ellipse">
            <a:avLst/>
          </a:prstGeom>
          <a:ln w="31750">
            <a:solidFill>
              <a:schemeClr val="accent2"/>
            </a:solidFill>
          </a:ln>
        </p:spPr>
        <p:txBody>
          <a:bodyPr>
            <a:normAutofit/>
          </a:bodyPr>
          <a:lstStyle>
            <a:lvl1pPr>
              <a:defRPr sz="1050"/>
            </a:lvl1pPr>
          </a:lstStyle>
          <a:p>
            <a:endParaRPr lang="id-ID"/>
          </a:p>
        </p:txBody>
      </p:sp>
    </p:spTree>
    <p:extLst>
      <p:ext uri="{BB962C8B-B14F-4D97-AF65-F5344CB8AC3E}">
        <p14:creationId xmlns:p14="http://schemas.microsoft.com/office/powerpoint/2010/main" val="29103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Picture Placeholder 2"/>
          <p:cNvSpPr>
            <a:spLocks noGrp="1"/>
          </p:cNvSpPr>
          <p:nvPr>
            <p:ph type="pic" sz="quarter" idx="14"/>
          </p:nvPr>
        </p:nvSpPr>
        <p:spPr>
          <a:xfrm>
            <a:off x="635000" y="2036128"/>
            <a:ext cx="1737360" cy="1737360"/>
          </a:xfrm>
          <a:prstGeom prst="ellipse">
            <a:avLst/>
          </a:prstGeom>
          <a:ln w="34925">
            <a:noFill/>
          </a:ln>
        </p:spPr>
        <p:txBody>
          <a:bodyPr>
            <a:normAutofit/>
          </a:bodyPr>
          <a:lstStyle>
            <a:lvl1pPr>
              <a:defRPr sz="2133"/>
            </a:lvl1pPr>
          </a:lstStyle>
          <a:p>
            <a:endParaRPr lang="id-ID" dirty="0"/>
          </a:p>
        </p:txBody>
      </p:sp>
      <p:sp>
        <p:nvSpPr>
          <p:cNvPr id="23" name="Picture Placeholder 2"/>
          <p:cNvSpPr>
            <a:spLocks noGrp="1"/>
          </p:cNvSpPr>
          <p:nvPr>
            <p:ph type="pic" sz="quarter" idx="16"/>
          </p:nvPr>
        </p:nvSpPr>
        <p:spPr>
          <a:xfrm>
            <a:off x="6332220" y="2036128"/>
            <a:ext cx="1737360" cy="1737360"/>
          </a:xfrm>
          <a:prstGeom prst="ellipse">
            <a:avLst/>
          </a:prstGeom>
          <a:ln w="34925">
            <a:noFill/>
          </a:ln>
        </p:spPr>
        <p:txBody>
          <a:bodyPr>
            <a:normAutofit/>
          </a:bodyPr>
          <a:lstStyle>
            <a:lvl1pPr>
              <a:defRPr sz="2133"/>
            </a:lvl1pPr>
          </a:lstStyle>
          <a:p>
            <a:endParaRPr lang="id-ID" dirty="0"/>
          </a:p>
        </p:txBody>
      </p:sp>
    </p:spTree>
    <p:extLst>
      <p:ext uri="{BB962C8B-B14F-4D97-AF65-F5344CB8AC3E}">
        <p14:creationId xmlns:p14="http://schemas.microsoft.com/office/powerpoint/2010/main" val="188156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par>
                          <p:cTn id="18" fill="hold">
                            <p:stCondLst>
                              <p:cond delay="750"/>
                            </p:stCondLst>
                            <p:childTnLst>
                              <p:par>
                                <p:cTn id="19" presetID="53" presetClass="entr" presetSubtype="16" fill="hold" grpId="0" nodeType="afterEffect" nodePh="1">
                                  <p:stCondLst>
                                    <p:cond delay="0"/>
                                  </p:stCondLst>
                                  <p:endCondLst>
                                    <p:cond evt="begin" delay="0">
                                      <p:tn val="19"/>
                                    </p:cond>
                                  </p:end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animEffect transition="in" filter="fade">
                                      <p:cBhvr>
                                        <p:cTn id="23" dur="500"/>
                                        <p:tgtEl>
                                          <p:spTgt spid="22"/>
                                        </p:tgtEl>
                                      </p:cBhvr>
                                    </p:animEffect>
                                  </p:childTnLst>
                                </p:cTn>
                              </p:par>
                              <p:par>
                                <p:cTn id="24" presetID="53" presetClass="entr" presetSubtype="16" fill="hold" grpId="0" nodeType="withEffect" nodePh="1">
                                  <p:stCondLst>
                                    <p:cond delay="0"/>
                                  </p:stCondLst>
                                  <p:endCondLst>
                                    <p:cond evt="begin" delay="0">
                                      <p:tn val="24"/>
                                    </p:cond>
                                  </p:endCondLst>
                                  <p:childTnLst>
                                    <p:set>
                                      <p:cBhvr>
                                        <p:cTn id="25" dur="1" fill="hold">
                                          <p:stCondLst>
                                            <p:cond delay="0"/>
                                          </p:stCondLst>
                                        </p:cTn>
                                        <p:tgtEl>
                                          <p:spTgt spid="23"/>
                                        </p:tgtEl>
                                        <p:attrNameLst>
                                          <p:attrName>style.visibility</p:attrName>
                                        </p:attrNameLst>
                                      </p:cBhvr>
                                      <p:to>
                                        <p:strVal val="visible"/>
                                      </p:to>
                                    </p:set>
                                    <p:anim calcmode="lin" valueType="num">
                                      <p:cBhvr>
                                        <p:cTn id="26" dur="500" fill="hold"/>
                                        <p:tgtEl>
                                          <p:spTgt spid="23"/>
                                        </p:tgtEl>
                                        <p:attrNameLst>
                                          <p:attrName>ppt_w</p:attrName>
                                        </p:attrNameLst>
                                      </p:cBhvr>
                                      <p:tavLst>
                                        <p:tav tm="0">
                                          <p:val>
                                            <p:fltVal val="0"/>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animEffect transition="in" filter="fad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P spid="22" grpId="0"/>
      <p:bldP spid="23" grpId="0"/>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Picture Placeholder 9"/>
          <p:cNvSpPr>
            <a:spLocks noGrp="1"/>
          </p:cNvSpPr>
          <p:nvPr>
            <p:ph type="pic" sz="quarter" idx="14"/>
          </p:nvPr>
        </p:nvSpPr>
        <p:spPr>
          <a:xfrm>
            <a:off x="698500" y="2197100"/>
            <a:ext cx="1645920" cy="1645920"/>
          </a:xfrm>
          <a:prstGeom prst="ellipse">
            <a:avLst/>
          </a:prstGeom>
          <a:ln w="22225">
            <a:noFill/>
          </a:ln>
        </p:spPr>
        <p:txBody>
          <a:bodyPr/>
          <a:lstStyle>
            <a:lvl1pPr>
              <a:defRPr sz="2133"/>
            </a:lvl1pPr>
          </a:lstStyle>
          <a:p>
            <a:endParaRPr lang="id-ID"/>
          </a:p>
        </p:txBody>
      </p:sp>
      <p:sp>
        <p:nvSpPr>
          <p:cNvPr id="18" name="Picture Placeholder 9"/>
          <p:cNvSpPr>
            <a:spLocks noGrp="1"/>
          </p:cNvSpPr>
          <p:nvPr>
            <p:ph type="pic" sz="quarter" idx="15"/>
          </p:nvPr>
        </p:nvSpPr>
        <p:spPr>
          <a:xfrm>
            <a:off x="698500" y="4284523"/>
            <a:ext cx="1645920" cy="1645920"/>
          </a:xfrm>
          <a:prstGeom prst="ellipse">
            <a:avLst/>
          </a:prstGeom>
          <a:ln w="22225">
            <a:noFill/>
          </a:ln>
        </p:spPr>
        <p:txBody>
          <a:bodyPr/>
          <a:lstStyle>
            <a:lvl1pPr>
              <a:defRPr sz="2133"/>
            </a:lvl1pPr>
          </a:lstStyle>
          <a:p>
            <a:endParaRPr lang="id-ID"/>
          </a:p>
        </p:txBody>
      </p:sp>
    </p:spTree>
    <p:extLst>
      <p:ext uri="{BB962C8B-B14F-4D97-AF65-F5344CB8AC3E}">
        <p14:creationId xmlns:p14="http://schemas.microsoft.com/office/powerpoint/2010/main" val="92407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par>
                          <p:cTn id="18" fill="hold">
                            <p:stCondLst>
                              <p:cond delay="750"/>
                            </p:stCondLst>
                            <p:childTnLst>
                              <p:par>
                                <p:cTn id="19" presetID="1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nodePh="1">
                                  <p:stCondLst>
                                    <p:cond delay="0"/>
                                  </p:stCondLst>
                                  <p:endCondLst>
                                    <p:cond evt="begin" delay="0">
                                      <p:tn val="22"/>
                                    </p:cond>
                                  </p:end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P spid="17" grpId="0"/>
      <p:bldP spid="18" grpId="0"/>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Picture Placeholder 9"/>
          <p:cNvSpPr>
            <a:spLocks noGrp="1"/>
          </p:cNvSpPr>
          <p:nvPr>
            <p:ph type="pic" sz="quarter" idx="14"/>
          </p:nvPr>
        </p:nvSpPr>
        <p:spPr>
          <a:xfrm>
            <a:off x="838200" y="2473415"/>
            <a:ext cx="3300280" cy="3300280"/>
          </a:xfrm>
          <a:prstGeom prst="ellipse">
            <a:avLst/>
          </a:prstGeom>
        </p:spPr>
        <p:txBody>
          <a:bodyPr/>
          <a:lstStyle>
            <a:lvl1pPr>
              <a:defRPr sz="2133"/>
            </a:lvl1pPr>
          </a:lstStyle>
          <a:p>
            <a:endParaRPr lang="id-ID"/>
          </a:p>
        </p:txBody>
      </p:sp>
    </p:spTree>
    <p:extLst>
      <p:ext uri="{BB962C8B-B14F-4D97-AF65-F5344CB8AC3E}">
        <p14:creationId xmlns:p14="http://schemas.microsoft.com/office/powerpoint/2010/main" val="143688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par>
                          <p:cTn id="18" fill="hold">
                            <p:stCondLst>
                              <p:cond delay="750"/>
                            </p:stCondLst>
                            <p:childTnLst>
                              <p:par>
                                <p:cTn id="19" presetID="1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P spid="19" grpId="0"/>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Picture Placeholder 9"/>
          <p:cNvSpPr>
            <a:spLocks noGrp="1"/>
          </p:cNvSpPr>
          <p:nvPr>
            <p:ph type="pic" sz="quarter" idx="14"/>
          </p:nvPr>
        </p:nvSpPr>
        <p:spPr>
          <a:xfrm>
            <a:off x="838199" y="2438279"/>
            <a:ext cx="3398135" cy="3398135"/>
          </a:xfrm>
          <a:prstGeom prst="ellipse">
            <a:avLst/>
          </a:prstGeom>
          <a:ln w="57150">
            <a:solidFill>
              <a:schemeClr val="accent1"/>
            </a:solidFill>
          </a:ln>
        </p:spPr>
        <p:txBody>
          <a:bodyPr/>
          <a:lstStyle>
            <a:lvl1pPr>
              <a:defRPr sz="2133"/>
            </a:lvl1pPr>
          </a:lstStyle>
          <a:p>
            <a:endParaRPr lang="id-ID"/>
          </a:p>
        </p:txBody>
      </p:sp>
      <p:sp>
        <p:nvSpPr>
          <p:cNvPr id="16" name="Picture Placeholder 9"/>
          <p:cNvSpPr>
            <a:spLocks noGrp="1"/>
          </p:cNvSpPr>
          <p:nvPr>
            <p:ph type="pic" sz="quarter" idx="15"/>
          </p:nvPr>
        </p:nvSpPr>
        <p:spPr>
          <a:xfrm>
            <a:off x="3199435" y="4502472"/>
            <a:ext cx="1853878" cy="1853878"/>
          </a:xfrm>
          <a:prstGeom prst="ellipse">
            <a:avLst/>
          </a:prstGeom>
          <a:ln w="57150">
            <a:solidFill>
              <a:schemeClr val="accent2"/>
            </a:solidFill>
          </a:ln>
        </p:spPr>
        <p:txBody>
          <a:bodyPr/>
          <a:lstStyle>
            <a:lvl1pPr>
              <a:defRPr sz="2133"/>
            </a:lvl1pPr>
          </a:lstStyle>
          <a:p>
            <a:endParaRPr lang="id-ID"/>
          </a:p>
        </p:txBody>
      </p:sp>
      <p:sp>
        <p:nvSpPr>
          <p:cNvPr id="17" name="Picture Placeholder 9"/>
          <p:cNvSpPr>
            <a:spLocks noGrp="1"/>
          </p:cNvSpPr>
          <p:nvPr>
            <p:ph type="pic" sz="quarter" idx="16"/>
          </p:nvPr>
        </p:nvSpPr>
        <p:spPr>
          <a:xfrm>
            <a:off x="3822538" y="2824223"/>
            <a:ext cx="2121055" cy="2121055"/>
          </a:xfrm>
          <a:prstGeom prst="ellipse">
            <a:avLst/>
          </a:prstGeom>
          <a:ln w="57150">
            <a:solidFill>
              <a:schemeClr val="accent3"/>
            </a:solidFill>
          </a:ln>
        </p:spPr>
        <p:txBody>
          <a:bodyPr/>
          <a:lstStyle>
            <a:lvl1pPr>
              <a:defRPr sz="2133"/>
            </a:lvl1pPr>
          </a:lstStyle>
          <a:p>
            <a:endParaRPr lang="id-ID"/>
          </a:p>
        </p:txBody>
      </p:sp>
      <p:sp>
        <p:nvSpPr>
          <p:cNvPr id="18" name="Picture Placeholder 9"/>
          <p:cNvSpPr>
            <a:spLocks noGrp="1"/>
          </p:cNvSpPr>
          <p:nvPr>
            <p:ph type="pic" sz="quarter" idx="17"/>
          </p:nvPr>
        </p:nvSpPr>
        <p:spPr>
          <a:xfrm>
            <a:off x="3503095" y="1794430"/>
            <a:ext cx="1466478" cy="1466478"/>
          </a:xfrm>
          <a:prstGeom prst="ellipse">
            <a:avLst/>
          </a:prstGeom>
          <a:ln w="57150">
            <a:solidFill>
              <a:schemeClr val="accent4"/>
            </a:solidFill>
          </a:ln>
        </p:spPr>
        <p:txBody>
          <a:bodyPr/>
          <a:lstStyle>
            <a:lvl1pPr>
              <a:defRPr sz="2133"/>
            </a:lvl1pPr>
          </a:lstStyle>
          <a:p>
            <a:endParaRPr lang="id-ID"/>
          </a:p>
        </p:txBody>
      </p:sp>
    </p:spTree>
    <p:extLst>
      <p:ext uri="{BB962C8B-B14F-4D97-AF65-F5344CB8AC3E}">
        <p14:creationId xmlns:p14="http://schemas.microsoft.com/office/powerpoint/2010/main" val="178199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11"/>
          <p:cNvSpPr>
            <a:spLocks noGrp="1"/>
          </p:cNvSpPr>
          <p:nvPr>
            <p:ph type="pic" sz="quarter" idx="14"/>
          </p:nvPr>
        </p:nvSpPr>
        <p:spPr>
          <a:xfrm>
            <a:off x="629854" y="1974705"/>
            <a:ext cx="4237038" cy="4235450"/>
          </a:xfrm>
          <a:prstGeom prst="ellipse">
            <a:avLst/>
          </a:prstGeom>
          <a:ln w="38100">
            <a:solidFill>
              <a:schemeClr val="bg2"/>
            </a:solidFill>
          </a:ln>
          <a:effectLst>
            <a:outerShdw blurRad="50800" dist="38100" dir="2700000" algn="tl" rotWithShape="0">
              <a:prstClr val="black">
                <a:alpha val="40000"/>
              </a:prstClr>
            </a:outerShdw>
          </a:effectLst>
        </p:spPr>
        <p:txBody>
          <a:bodyPr/>
          <a:lstStyle/>
          <a:p>
            <a:endParaRPr lang="en-US"/>
          </a:p>
        </p:txBody>
      </p:sp>
      <p:sp>
        <p:nvSpPr>
          <p:cNvPr id="17" name="Picture Placeholder 11"/>
          <p:cNvSpPr>
            <a:spLocks noGrp="1"/>
          </p:cNvSpPr>
          <p:nvPr>
            <p:ph type="pic" sz="quarter" idx="15"/>
          </p:nvPr>
        </p:nvSpPr>
        <p:spPr>
          <a:xfrm>
            <a:off x="5122757" y="1974705"/>
            <a:ext cx="1971371" cy="1970632"/>
          </a:xfrm>
          <a:prstGeom prst="ellipse">
            <a:avLst/>
          </a:prstGeom>
          <a:ln w="38100">
            <a:solidFill>
              <a:schemeClr val="bg2"/>
            </a:solidFill>
          </a:ln>
          <a:effectLst>
            <a:outerShdw blurRad="50800" dist="38100" dir="2700000" algn="tl" rotWithShape="0">
              <a:prstClr val="black">
                <a:alpha val="40000"/>
              </a:prstClr>
            </a:outerShdw>
          </a:effectLst>
        </p:spPr>
        <p:txBody>
          <a:bodyPr/>
          <a:lstStyle/>
          <a:p>
            <a:endParaRPr lang="en-US"/>
          </a:p>
        </p:txBody>
      </p:sp>
      <p:sp>
        <p:nvSpPr>
          <p:cNvPr id="18" name="Picture Placeholder 11"/>
          <p:cNvSpPr>
            <a:spLocks noGrp="1"/>
          </p:cNvSpPr>
          <p:nvPr>
            <p:ph type="pic" sz="quarter" idx="16"/>
          </p:nvPr>
        </p:nvSpPr>
        <p:spPr>
          <a:xfrm>
            <a:off x="7313901" y="1974705"/>
            <a:ext cx="1971371" cy="1970632"/>
          </a:xfrm>
          <a:prstGeom prst="ellipse">
            <a:avLst/>
          </a:prstGeom>
          <a:ln w="38100">
            <a:solidFill>
              <a:schemeClr val="bg2"/>
            </a:solidFill>
          </a:ln>
          <a:effectLst>
            <a:outerShdw blurRad="50800" dist="38100" dir="2700000" algn="tl" rotWithShape="0">
              <a:prstClr val="black">
                <a:alpha val="40000"/>
              </a:prstClr>
            </a:outerShdw>
          </a:effectLst>
        </p:spPr>
        <p:txBody>
          <a:bodyPr/>
          <a:lstStyle/>
          <a:p>
            <a:endParaRPr lang="en-US"/>
          </a:p>
        </p:txBody>
      </p:sp>
      <p:sp>
        <p:nvSpPr>
          <p:cNvPr id="20" name="Picture Placeholder 11"/>
          <p:cNvSpPr>
            <a:spLocks noGrp="1"/>
          </p:cNvSpPr>
          <p:nvPr>
            <p:ph type="pic" sz="quarter" idx="17"/>
          </p:nvPr>
        </p:nvSpPr>
        <p:spPr>
          <a:xfrm>
            <a:off x="9505046" y="1974705"/>
            <a:ext cx="1971371" cy="1970632"/>
          </a:xfrm>
          <a:prstGeom prst="ellipse">
            <a:avLst/>
          </a:prstGeom>
          <a:ln w="38100">
            <a:solidFill>
              <a:schemeClr val="bg2"/>
            </a:solidFill>
          </a:ln>
          <a:effectLst>
            <a:outerShdw blurRad="50800" dist="38100" dir="2700000" algn="tl" rotWithShape="0">
              <a:prstClr val="black">
                <a:alpha val="40000"/>
              </a:prstClr>
            </a:outerShdw>
          </a:effectLst>
        </p:spPr>
        <p:txBody>
          <a:bodyPr/>
          <a:lstStyle/>
          <a:p>
            <a:endParaRPr lang="en-US"/>
          </a:p>
        </p:txBody>
      </p:sp>
      <p:sp>
        <p:nvSpPr>
          <p:cNvPr id="21" name="Picture Placeholder 11"/>
          <p:cNvSpPr>
            <a:spLocks noGrp="1"/>
          </p:cNvSpPr>
          <p:nvPr>
            <p:ph type="pic" sz="quarter" idx="18"/>
          </p:nvPr>
        </p:nvSpPr>
        <p:spPr>
          <a:xfrm>
            <a:off x="5122757" y="4239523"/>
            <a:ext cx="1971371" cy="1970632"/>
          </a:xfrm>
          <a:prstGeom prst="ellipse">
            <a:avLst/>
          </a:prstGeom>
          <a:ln w="38100">
            <a:solidFill>
              <a:schemeClr val="bg2"/>
            </a:solidFill>
          </a:ln>
          <a:effectLst>
            <a:outerShdw blurRad="50800" dist="38100" dir="2700000" algn="tl" rotWithShape="0">
              <a:prstClr val="black">
                <a:alpha val="40000"/>
              </a:prstClr>
            </a:outerShdw>
          </a:effectLst>
        </p:spPr>
        <p:txBody>
          <a:bodyPr/>
          <a:lstStyle/>
          <a:p>
            <a:endParaRPr lang="en-US"/>
          </a:p>
        </p:txBody>
      </p:sp>
      <p:sp>
        <p:nvSpPr>
          <p:cNvPr id="22" name="Picture Placeholder 11"/>
          <p:cNvSpPr>
            <a:spLocks noGrp="1"/>
          </p:cNvSpPr>
          <p:nvPr>
            <p:ph type="pic" sz="quarter" idx="19"/>
          </p:nvPr>
        </p:nvSpPr>
        <p:spPr>
          <a:xfrm>
            <a:off x="7313901" y="4239523"/>
            <a:ext cx="1971371" cy="1970632"/>
          </a:xfrm>
          <a:prstGeom prst="ellipse">
            <a:avLst/>
          </a:prstGeom>
          <a:ln w="38100">
            <a:solidFill>
              <a:schemeClr val="bg2"/>
            </a:solidFill>
          </a:ln>
          <a:effectLst>
            <a:outerShdw blurRad="50800" dist="38100" dir="2700000" algn="tl" rotWithShape="0">
              <a:prstClr val="black">
                <a:alpha val="40000"/>
              </a:prstClr>
            </a:outerShdw>
          </a:effectLst>
        </p:spPr>
        <p:txBody>
          <a:bodyPr/>
          <a:lstStyle/>
          <a:p>
            <a:endParaRPr lang="en-US"/>
          </a:p>
        </p:txBody>
      </p:sp>
      <p:sp>
        <p:nvSpPr>
          <p:cNvPr id="23" name="Picture Placeholder 11"/>
          <p:cNvSpPr>
            <a:spLocks noGrp="1"/>
          </p:cNvSpPr>
          <p:nvPr>
            <p:ph type="pic" sz="quarter" idx="20"/>
          </p:nvPr>
        </p:nvSpPr>
        <p:spPr>
          <a:xfrm>
            <a:off x="9505046" y="4239523"/>
            <a:ext cx="1971371" cy="1970632"/>
          </a:xfrm>
          <a:prstGeom prst="ellipse">
            <a:avLst/>
          </a:prstGeom>
          <a:ln w="38100">
            <a:solidFill>
              <a:schemeClr val="bg2"/>
            </a:solidFill>
          </a:ln>
          <a:effectLst>
            <a:outerShdw blurRad="50800" dist="38100" dir="2700000" algn="tl" rotWithShape="0">
              <a:prstClr val="black">
                <a:alpha val="40000"/>
              </a:prstClr>
            </a:outerShdw>
          </a:effectLst>
        </p:spPr>
        <p:txBody>
          <a:bodyPr/>
          <a:lstStyle/>
          <a:p>
            <a:endParaRPr lang="en-US"/>
          </a:p>
        </p:txBody>
      </p:sp>
    </p:spTree>
    <p:extLst>
      <p:ext uri="{BB962C8B-B14F-4D97-AF65-F5344CB8AC3E}">
        <p14:creationId xmlns:p14="http://schemas.microsoft.com/office/powerpoint/2010/main" val="294420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Picture Placeholder 2"/>
          <p:cNvSpPr>
            <a:spLocks noGrp="1"/>
          </p:cNvSpPr>
          <p:nvPr>
            <p:ph type="pic" sz="quarter" idx="14"/>
          </p:nvPr>
        </p:nvSpPr>
        <p:spPr>
          <a:xfrm>
            <a:off x="2444559" y="2428822"/>
            <a:ext cx="2112264" cy="2112264"/>
          </a:xfrm>
          <a:prstGeom prst="ellipse">
            <a:avLst/>
          </a:prstGeom>
          <a:ln w="31750">
            <a:solidFill>
              <a:schemeClr val="accent3"/>
            </a:solidFill>
          </a:ln>
        </p:spPr>
        <p:txBody>
          <a:bodyPr>
            <a:normAutofit/>
          </a:bodyPr>
          <a:lstStyle>
            <a:lvl1pPr>
              <a:defRPr sz="1000"/>
            </a:lvl1pPr>
          </a:lstStyle>
          <a:p>
            <a:endParaRPr lang="en-US" dirty="0"/>
          </a:p>
        </p:txBody>
      </p:sp>
      <p:sp>
        <p:nvSpPr>
          <p:cNvPr id="25" name="Picture Placeholder 2"/>
          <p:cNvSpPr>
            <a:spLocks noGrp="1"/>
          </p:cNvSpPr>
          <p:nvPr>
            <p:ph type="pic" sz="quarter" idx="15"/>
          </p:nvPr>
        </p:nvSpPr>
        <p:spPr>
          <a:xfrm>
            <a:off x="7235690" y="2134627"/>
            <a:ext cx="1675330" cy="1676399"/>
          </a:xfrm>
          <a:prstGeom prst="ellipse">
            <a:avLst/>
          </a:prstGeom>
          <a:ln w="31750">
            <a:solidFill>
              <a:schemeClr val="accent6"/>
            </a:solidFill>
          </a:ln>
        </p:spPr>
        <p:txBody>
          <a:bodyPr>
            <a:normAutofit/>
          </a:bodyPr>
          <a:lstStyle>
            <a:lvl1pPr>
              <a:defRPr sz="1000"/>
            </a:lvl1pPr>
          </a:lstStyle>
          <a:p>
            <a:endParaRPr lang="en-US" dirty="0"/>
          </a:p>
        </p:txBody>
      </p:sp>
      <p:sp>
        <p:nvSpPr>
          <p:cNvPr id="26" name="Picture Placeholder 2"/>
          <p:cNvSpPr>
            <a:spLocks noGrp="1"/>
          </p:cNvSpPr>
          <p:nvPr>
            <p:ph type="pic" sz="quarter" idx="16"/>
          </p:nvPr>
        </p:nvSpPr>
        <p:spPr>
          <a:xfrm>
            <a:off x="3745310" y="3774832"/>
            <a:ext cx="1675330" cy="1676399"/>
          </a:xfrm>
          <a:prstGeom prst="ellipse">
            <a:avLst/>
          </a:prstGeom>
          <a:ln w="31750">
            <a:solidFill>
              <a:schemeClr val="accent5"/>
            </a:solidFill>
          </a:ln>
        </p:spPr>
        <p:txBody>
          <a:bodyPr>
            <a:normAutofit/>
          </a:bodyPr>
          <a:lstStyle>
            <a:lvl1pPr>
              <a:defRPr sz="1000"/>
            </a:lvl1pPr>
          </a:lstStyle>
          <a:p>
            <a:endParaRPr lang="en-US" dirty="0"/>
          </a:p>
        </p:txBody>
      </p:sp>
      <p:sp>
        <p:nvSpPr>
          <p:cNvPr id="27" name="Picture Placeholder 2"/>
          <p:cNvSpPr>
            <a:spLocks noGrp="1"/>
          </p:cNvSpPr>
          <p:nvPr>
            <p:ph type="pic" sz="quarter" idx="17"/>
          </p:nvPr>
        </p:nvSpPr>
        <p:spPr>
          <a:xfrm>
            <a:off x="1578569" y="4539022"/>
            <a:ext cx="1675330" cy="1676399"/>
          </a:xfrm>
          <a:prstGeom prst="ellipse">
            <a:avLst/>
          </a:prstGeom>
          <a:ln w="31750">
            <a:solidFill>
              <a:schemeClr val="accent1"/>
            </a:solidFill>
          </a:ln>
        </p:spPr>
        <p:txBody>
          <a:bodyPr>
            <a:normAutofit/>
          </a:bodyPr>
          <a:lstStyle>
            <a:lvl1pPr>
              <a:defRPr sz="1000"/>
            </a:lvl1pPr>
          </a:lstStyle>
          <a:p>
            <a:endParaRPr lang="en-US" dirty="0"/>
          </a:p>
        </p:txBody>
      </p:sp>
      <p:sp>
        <p:nvSpPr>
          <p:cNvPr id="28" name="Picture Placeholder 2"/>
          <p:cNvSpPr>
            <a:spLocks noGrp="1"/>
          </p:cNvSpPr>
          <p:nvPr>
            <p:ph type="pic" sz="quarter" idx="18"/>
          </p:nvPr>
        </p:nvSpPr>
        <p:spPr>
          <a:xfrm>
            <a:off x="6457543" y="4154252"/>
            <a:ext cx="1498058" cy="1498058"/>
          </a:xfrm>
          <a:prstGeom prst="ellipse">
            <a:avLst/>
          </a:prstGeom>
          <a:ln w="31750">
            <a:solidFill>
              <a:schemeClr val="accent4"/>
            </a:solidFill>
          </a:ln>
        </p:spPr>
        <p:txBody>
          <a:bodyPr>
            <a:normAutofit/>
          </a:bodyPr>
          <a:lstStyle>
            <a:lvl1pPr>
              <a:defRPr sz="1000"/>
            </a:lvl1pPr>
          </a:lstStyle>
          <a:p>
            <a:endParaRPr lang="en-US" dirty="0"/>
          </a:p>
        </p:txBody>
      </p:sp>
      <p:sp>
        <p:nvSpPr>
          <p:cNvPr id="29" name="Picture Placeholder 2"/>
          <p:cNvSpPr>
            <a:spLocks noGrp="1"/>
          </p:cNvSpPr>
          <p:nvPr>
            <p:ph type="pic" sz="quarter" idx="19"/>
          </p:nvPr>
        </p:nvSpPr>
        <p:spPr>
          <a:xfrm>
            <a:off x="8589522" y="3311185"/>
            <a:ext cx="2033081" cy="2033081"/>
          </a:xfrm>
          <a:prstGeom prst="ellipse">
            <a:avLst/>
          </a:prstGeom>
          <a:ln w="31750">
            <a:solidFill>
              <a:schemeClr val="accent1"/>
            </a:solidFill>
          </a:ln>
        </p:spPr>
        <p:txBody>
          <a:bodyPr>
            <a:normAutofit/>
          </a:bodyPr>
          <a:lstStyle>
            <a:lvl1pPr>
              <a:defRPr sz="1000"/>
            </a:lvl1pPr>
          </a:lstStyle>
          <a:p>
            <a:endParaRPr lang="en-US" dirty="0"/>
          </a:p>
        </p:txBody>
      </p:sp>
      <p:sp>
        <p:nvSpPr>
          <p:cNvPr id="30" name="Picture Placeholder 2"/>
          <p:cNvSpPr>
            <a:spLocks noGrp="1"/>
          </p:cNvSpPr>
          <p:nvPr>
            <p:ph type="pic" sz="quarter" idx="20"/>
          </p:nvPr>
        </p:nvSpPr>
        <p:spPr>
          <a:xfrm>
            <a:off x="5252529" y="5165927"/>
            <a:ext cx="1070445" cy="1047872"/>
          </a:xfrm>
          <a:prstGeom prst="ellipse">
            <a:avLst/>
          </a:prstGeom>
          <a:ln w="31750">
            <a:solidFill>
              <a:schemeClr val="accent2"/>
            </a:solidFill>
          </a:ln>
        </p:spPr>
        <p:txBody>
          <a:bodyPr>
            <a:normAutofit/>
          </a:bodyPr>
          <a:lstStyle>
            <a:lvl1pPr>
              <a:defRPr sz="1000"/>
            </a:lvl1pPr>
          </a:lstStyle>
          <a:p>
            <a:endParaRPr lang="en-US" dirty="0"/>
          </a:p>
        </p:txBody>
      </p:sp>
    </p:spTree>
    <p:extLst>
      <p:ext uri="{BB962C8B-B14F-4D97-AF65-F5344CB8AC3E}">
        <p14:creationId xmlns:p14="http://schemas.microsoft.com/office/powerpoint/2010/main" val="205578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6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Picture Placeholder 2"/>
          <p:cNvSpPr>
            <a:spLocks noGrp="1"/>
          </p:cNvSpPr>
          <p:nvPr>
            <p:ph type="pic" sz="quarter" idx="14"/>
          </p:nvPr>
        </p:nvSpPr>
        <p:spPr>
          <a:xfrm>
            <a:off x="838200" y="1920873"/>
            <a:ext cx="2341986" cy="2341986"/>
          </a:xfrm>
          <a:prstGeom prst="ellipse">
            <a:avLst/>
          </a:prstGeom>
        </p:spPr>
        <p:txBody>
          <a:bodyPr/>
          <a:lstStyle/>
          <a:p>
            <a:endParaRPr lang="en-US"/>
          </a:p>
        </p:txBody>
      </p:sp>
      <p:sp>
        <p:nvSpPr>
          <p:cNvPr id="23" name="Picture Placeholder 2"/>
          <p:cNvSpPr>
            <a:spLocks noGrp="1"/>
          </p:cNvSpPr>
          <p:nvPr>
            <p:ph type="pic" sz="quarter" idx="16"/>
          </p:nvPr>
        </p:nvSpPr>
        <p:spPr>
          <a:xfrm>
            <a:off x="4904174" y="1920873"/>
            <a:ext cx="2341986" cy="2341986"/>
          </a:xfrm>
          <a:prstGeom prst="ellipse">
            <a:avLst/>
          </a:prstGeom>
        </p:spPr>
        <p:txBody>
          <a:bodyPr/>
          <a:lstStyle/>
          <a:p>
            <a:endParaRPr lang="en-US"/>
          </a:p>
        </p:txBody>
      </p:sp>
      <p:sp>
        <p:nvSpPr>
          <p:cNvPr id="31" name="Picture Placeholder 2"/>
          <p:cNvSpPr>
            <a:spLocks noGrp="1"/>
          </p:cNvSpPr>
          <p:nvPr>
            <p:ph type="pic" sz="quarter" idx="18"/>
          </p:nvPr>
        </p:nvSpPr>
        <p:spPr>
          <a:xfrm>
            <a:off x="9018974" y="1920873"/>
            <a:ext cx="2341986" cy="2341986"/>
          </a:xfrm>
          <a:prstGeom prst="ellipse">
            <a:avLst/>
          </a:prstGeom>
        </p:spPr>
        <p:txBody>
          <a:bodyPr/>
          <a:lstStyle/>
          <a:p>
            <a:endParaRPr lang="en-US"/>
          </a:p>
        </p:txBody>
      </p:sp>
      <p:sp>
        <p:nvSpPr>
          <p:cNvPr id="32" name="Picture Placeholder 2"/>
          <p:cNvSpPr>
            <a:spLocks noGrp="1"/>
          </p:cNvSpPr>
          <p:nvPr>
            <p:ph type="pic" sz="quarter" idx="19"/>
          </p:nvPr>
        </p:nvSpPr>
        <p:spPr>
          <a:xfrm>
            <a:off x="2882334" y="3867834"/>
            <a:ext cx="2341986" cy="2341986"/>
          </a:xfrm>
          <a:prstGeom prst="ellipse">
            <a:avLst/>
          </a:prstGeom>
        </p:spPr>
        <p:txBody>
          <a:bodyPr/>
          <a:lstStyle/>
          <a:p>
            <a:endParaRPr lang="en-US"/>
          </a:p>
        </p:txBody>
      </p:sp>
      <p:sp>
        <p:nvSpPr>
          <p:cNvPr id="33" name="Picture Placeholder 2"/>
          <p:cNvSpPr>
            <a:spLocks noGrp="1"/>
          </p:cNvSpPr>
          <p:nvPr>
            <p:ph type="pic" sz="quarter" idx="20"/>
          </p:nvPr>
        </p:nvSpPr>
        <p:spPr>
          <a:xfrm>
            <a:off x="6997134" y="3867834"/>
            <a:ext cx="2341986" cy="2341986"/>
          </a:xfrm>
          <a:prstGeom prst="ellipse">
            <a:avLst/>
          </a:prstGeom>
        </p:spPr>
        <p:txBody>
          <a:bodyPr/>
          <a:lstStyle/>
          <a:p>
            <a:endParaRPr lang="en-US"/>
          </a:p>
        </p:txBody>
      </p:sp>
    </p:spTree>
    <p:extLst>
      <p:ext uri="{BB962C8B-B14F-4D97-AF65-F5344CB8AC3E}">
        <p14:creationId xmlns:p14="http://schemas.microsoft.com/office/powerpoint/2010/main" val="185804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7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Picture Placeholder 2"/>
          <p:cNvSpPr>
            <a:spLocks noGrp="1"/>
          </p:cNvSpPr>
          <p:nvPr>
            <p:ph type="pic" sz="quarter" idx="41"/>
          </p:nvPr>
        </p:nvSpPr>
        <p:spPr>
          <a:xfrm>
            <a:off x="853320" y="1988819"/>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
        <p:nvSpPr>
          <p:cNvPr id="21" name="Picture Placeholder 2"/>
          <p:cNvSpPr>
            <a:spLocks noGrp="1"/>
          </p:cNvSpPr>
          <p:nvPr>
            <p:ph type="pic" sz="quarter" idx="43"/>
          </p:nvPr>
        </p:nvSpPr>
        <p:spPr>
          <a:xfrm>
            <a:off x="3118848" y="1988820"/>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
        <p:nvSpPr>
          <p:cNvPr id="24" name="Picture Placeholder 2"/>
          <p:cNvSpPr>
            <a:spLocks noGrp="1"/>
          </p:cNvSpPr>
          <p:nvPr>
            <p:ph type="pic" sz="quarter" idx="45"/>
          </p:nvPr>
        </p:nvSpPr>
        <p:spPr>
          <a:xfrm>
            <a:off x="5350108" y="1988820"/>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
        <p:nvSpPr>
          <p:cNvPr id="25" name="Picture Placeholder 2"/>
          <p:cNvSpPr>
            <a:spLocks noGrp="1"/>
          </p:cNvSpPr>
          <p:nvPr>
            <p:ph type="pic" sz="quarter" idx="47"/>
          </p:nvPr>
        </p:nvSpPr>
        <p:spPr>
          <a:xfrm>
            <a:off x="7537744" y="1988820"/>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
        <p:nvSpPr>
          <p:cNvPr id="26" name="Picture Placeholder 2"/>
          <p:cNvSpPr>
            <a:spLocks noGrp="1"/>
          </p:cNvSpPr>
          <p:nvPr>
            <p:ph type="pic" sz="quarter" idx="49"/>
          </p:nvPr>
        </p:nvSpPr>
        <p:spPr>
          <a:xfrm>
            <a:off x="853320" y="4277747"/>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
        <p:nvSpPr>
          <p:cNvPr id="27" name="Picture Placeholder 2"/>
          <p:cNvSpPr>
            <a:spLocks noGrp="1"/>
          </p:cNvSpPr>
          <p:nvPr>
            <p:ph type="pic" sz="quarter" idx="51"/>
          </p:nvPr>
        </p:nvSpPr>
        <p:spPr>
          <a:xfrm>
            <a:off x="3118848" y="4277747"/>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
        <p:nvSpPr>
          <p:cNvPr id="28" name="Picture Placeholder 2"/>
          <p:cNvSpPr>
            <a:spLocks noGrp="1"/>
          </p:cNvSpPr>
          <p:nvPr>
            <p:ph type="pic" sz="quarter" idx="53"/>
          </p:nvPr>
        </p:nvSpPr>
        <p:spPr>
          <a:xfrm>
            <a:off x="5350108" y="4277747"/>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
        <p:nvSpPr>
          <p:cNvPr id="29" name="Picture Placeholder 2"/>
          <p:cNvSpPr>
            <a:spLocks noGrp="1"/>
          </p:cNvSpPr>
          <p:nvPr>
            <p:ph type="pic" sz="quarter" idx="55"/>
          </p:nvPr>
        </p:nvSpPr>
        <p:spPr>
          <a:xfrm>
            <a:off x="7537744" y="4277747"/>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
        <p:nvSpPr>
          <p:cNvPr id="30" name="Picture Placeholder 2"/>
          <p:cNvSpPr>
            <a:spLocks noGrp="1"/>
          </p:cNvSpPr>
          <p:nvPr>
            <p:ph type="pic" sz="quarter" idx="57"/>
          </p:nvPr>
        </p:nvSpPr>
        <p:spPr>
          <a:xfrm>
            <a:off x="9728576" y="1988820"/>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
        <p:nvSpPr>
          <p:cNvPr id="34" name="Picture Placeholder 2"/>
          <p:cNvSpPr>
            <a:spLocks noGrp="1"/>
          </p:cNvSpPr>
          <p:nvPr>
            <p:ph type="pic" sz="quarter" idx="59"/>
          </p:nvPr>
        </p:nvSpPr>
        <p:spPr>
          <a:xfrm>
            <a:off x="9728576" y="4277747"/>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Tree>
    <p:extLst>
      <p:ext uri="{BB962C8B-B14F-4D97-AF65-F5344CB8AC3E}">
        <p14:creationId xmlns:p14="http://schemas.microsoft.com/office/powerpoint/2010/main" val="169156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8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p:cNvSpPr>
            <a:spLocks noGrp="1"/>
          </p:cNvSpPr>
          <p:nvPr>
            <p:ph type="pic" sz="quarter" idx="14"/>
          </p:nvPr>
        </p:nvSpPr>
        <p:spPr>
          <a:xfrm>
            <a:off x="1222375" y="1995876"/>
            <a:ext cx="3106738" cy="2016211"/>
          </a:xfrm>
          <a:prstGeom prst="rect">
            <a:avLst/>
          </a:prstGeom>
        </p:spPr>
        <p:txBody>
          <a:bodyPr>
            <a:normAutofit/>
          </a:bodyPr>
          <a:lstStyle>
            <a:lvl1pPr>
              <a:defRPr sz="1800">
                <a:solidFill>
                  <a:schemeClr val="tx2"/>
                </a:solidFill>
              </a:defRPr>
            </a:lvl1pPr>
          </a:lstStyle>
          <a:p>
            <a:endParaRPr lang="id-ID"/>
          </a:p>
        </p:txBody>
      </p:sp>
      <p:sp>
        <p:nvSpPr>
          <p:cNvPr id="17" name="Picture Placeholder 2"/>
          <p:cNvSpPr>
            <a:spLocks noGrp="1"/>
          </p:cNvSpPr>
          <p:nvPr>
            <p:ph type="pic" sz="quarter" idx="15"/>
          </p:nvPr>
        </p:nvSpPr>
        <p:spPr>
          <a:xfrm>
            <a:off x="4533786" y="1995876"/>
            <a:ext cx="3106738" cy="2016211"/>
          </a:xfrm>
          <a:prstGeom prst="rect">
            <a:avLst/>
          </a:prstGeom>
        </p:spPr>
        <p:txBody>
          <a:bodyPr>
            <a:normAutofit/>
          </a:bodyPr>
          <a:lstStyle>
            <a:lvl1pPr>
              <a:defRPr sz="1800">
                <a:solidFill>
                  <a:schemeClr val="tx2"/>
                </a:solidFill>
              </a:defRPr>
            </a:lvl1pPr>
          </a:lstStyle>
          <a:p>
            <a:endParaRPr lang="id-ID"/>
          </a:p>
        </p:txBody>
      </p:sp>
      <p:sp>
        <p:nvSpPr>
          <p:cNvPr id="18" name="Picture Placeholder 2"/>
          <p:cNvSpPr>
            <a:spLocks noGrp="1"/>
          </p:cNvSpPr>
          <p:nvPr>
            <p:ph type="pic" sz="quarter" idx="16"/>
          </p:nvPr>
        </p:nvSpPr>
        <p:spPr>
          <a:xfrm>
            <a:off x="7858048" y="1995876"/>
            <a:ext cx="3106738" cy="2016211"/>
          </a:xfrm>
          <a:prstGeom prst="rect">
            <a:avLst/>
          </a:prstGeom>
        </p:spPr>
        <p:txBody>
          <a:bodyPr>
            <a:normAutofit/>
          </a:bodyPr>
          <a:lstStyle>
            <a:lvl1pPr>
              <a:defRPr sz="1800">
                <a:solidFill>
                  <a:schemeClr val="tx2"/>
                </a:solidFill>
              </a:defRPr>
            </a:lvl1pPr>
          </a:lstStyle>
          <a:p>
            <a:endParaRPr lang="id-ID"/>
          </a:p>
        </p:txBody>
      </p:sp>
      <p:sp>
        <p:nvSpPr>
          <p:cNvPr id="20" name="Picture Placeholder 2"/>
          <p:cNvSpPr>
            <a:spLocks noGrp="1"/>
          </p:cNvSpPr>
          <p:nvPr>
            <p:ph type="pic" sz="quarter" idx="17"/>
          </p:nvPr>
        </p:nvSpPr>
        <p:spPr>
          <a:xfrm>
            <a:off x="1222375" y="4227790"/>
            <a:ext cx="3106738" cy="2016211"/>
          </a:xfrm>
          <a:prstGeom prst="rect">
            <a:avLst/>
          </a:prstGeom>
        </p:spPr>
        <p:txBody>
          <a:bodyPr>
            <a:normAutofit/>
          </a:bodyPr>
          <a:lstStyle>
            <a:lvl1pPr>
              <a:defRPr sz="1800">
                <a:solidFill>
                  <a:schemeClr val="tx2"/>
                </a:solidFill>
              </a:defRPr>
            </a:lvl1pPr>
          </a:lstStyle>
          <a:p>
            <a:endParaRPr lang="id-ID"/>
          </a:p>
        </p:txBody>
      </p:sp>
      <p:sp>
        <p:nvSpPr>
          <p:cNvPr id="21" name="Picture Placeholder 2"/>
          <p:cNvSpPr>
            <a:spLocks noGrp="1"/>
          </p:cNvSpPr>
          <p:nvPr>
            <p:ph type="pic" sz="quarter" idx="18"/>
          </p:nvPr>
        </p:nvSpPr>
        <p:spPr>
          <a:xfrm>
            <a:off x="4533786" y="4227790"/>
            <a:ext cx="3106738" cy="2016211"/>
          </a:xfrm>
          <a:prstGeom prst="rect">
            <a:avLst/>
          </a:prstGeom>
        </p:spPr>
        <p:txBody>
          <a:bodyPr>
            <a:normAutofit/>
          </a:bodyPr>
          <a:lstStyle>
            <a:lvl1pPr>
              <a:defRPr sz="1800">
                <a:solidFill>
                  <a:schemeClr val="tx2"/>
                </a:solidFill>
              </a:defRPr>
            </a:lvl1pPr>
          </a:lstStyle>
          <a:p>
            <a:endParaRPr lang="id-ID"/>
          </a:p>
        </p:txBody>
      </p:sp>
      <p:sp>
        <p:nvSpPr>
          <p:cNvPr id="22" name="Picture Placeholder 2"/>
          <p:cNvSpPr>
            <a:spLocks noGrp="1"/>
          </p:cNvSpPr>
          <p:nvPr>
            <p:ph type="pic" sz="quarter" idx="19"/>
          </p:nvPr>
        </p:nvSpPr>
        <p:spPr>
          <a:xfrm>
            <a:off x="7858048" y="4227790"/>
            <a:ext cx="3106738" cy="2016211"/>
          </a:xfrm>
          <a:prstGeom prst="rect">
            <a:avLst/>
          </a:prstGeom>
        </p:spPr>
        <p:txBody>
          <a:bodyPr>
            <a:normAutofit/>
          </a:bodyPr>
          <a:lstStyle>
            <a:lvl1pPr>
              <a:defRPr sz="1800">
                <a:solidFill>
                  <a:schemeClr val="tx2"/>
                </a:solidFill>
              </a:defRPr>
            </a:lvl1pPr>
          </a:lstStyle>
          <a:p>
            <a:endParaRPr lang="id-ID"/>
          </a:p>
        </p:txBody>
      </p:sp>
    </p:spTree>
    <p:extLst>
      <p:ext uri="{BB962C8B-B14F-4D97-AF65-F5344CB8AC3E}">
        <p14:creationId xmlns:p14="http://schemas.microsoft.com/office/powerpoint/2010/main" val="171502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454BB842-2692-4400-AEFD-D55AFA76197C}"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19" name="Picture Placeholder 33"/>
          <p:cNvSpPr>
            <a:spLocks noGrp="1"/>
          </p:cNvSpPr>
          <p:nvPr>
            <p:ph type="pic" sz="quarter" idx="14"/>
          </p:nvPr>
        </p:nvSpPr>
        <p:spPr>
          <a:xfrm>
            <a:off x="1278343" y="2313438"/>
            <a:ext cx="3212939" cy="3212939"/>
          </a:xfrm>
          <a:prstGeom prst="ellipse">
            <a:avLst/>
          </a:prstGeom>
          <a:ln w="28575">
            <a:solidFill>
              <a:schemeClr val="accent1"/>
            </a:solidFill>
          </a:ln>
        </p:spPr>
        <p:txBody>
          <a:bodyPr/>
          <a:lstStyle/>
          <a:p>
            <a:endParaRPr lang="id-ID"/>
          </a:p>
        </p:txBody>
      </p:sp>
      <p:sp>
        <p:nvSpPr>
          <p:cNvPr id="121" name="Picture Placeholder 33"/>
          <p:cNvSpPr>
            <a:spLocks noGrp="1"/>
          </p:cNvSpPr>
          <p:nvPr>
            <p:ph type="pic" sz="quarter" idx="15"/>
          </p:nvPr>
        </p:nvSpPr>
        <p:spPr>
          <a:xfrm>
            <a:off x="779933" y="4160666"/>
            <a:ext cx="1825166" cy="1825166"/>
          </a:xfrm>
          <a:prstGeom prst="ellipse">
            <a:avLst/>
          </a:prstGeom>
          <a:ln w="28575">
            <a:solidFill>
              <a:schemeClr val="accent1"/>
            </a:solidFill>
          </a:ln>
        </p:spPr>
        <p:txBody>
          <a:bodyPr/>
          <a:lstStyle/>
          <a:p>
            <a:endParaRPr lang="id-ID"/>
          </a:p>
        </p:txBody>
      </p:sp>
      <p:sp>
        <p:nvSpPr>
          <p:cNvPr id="122" name="Picture Placeholder 33"/>
          <p:cNvSpPr>
            <a:spLocks noGrp="1"/>
          </p:cNvSpPr>
          <p:nvPr>
            <p:ph type="pic" sz="quarter" idx="16"/>
          </p:nvPr>
        </p:nvSpPr>
        <p:spPr>
          <a:xfrm>
            <a:off x="3460800" y="2068251"/>
            <a:ext cx="1528892" cy="1528892"/>
          </a:xfrm>
          <a:prstGeom prst="ellipse">
            <a:avLst/>
          </a:prstGeom>
          <a:ln w="28575">
            <a:solidFill>
              <a:schemeClr val="accent1"/>
            </a:solidFill>
          </a:ln>
        </p:spPr>
        <p:txBody>
          <a:bodyPr/>
          <a:lstStyle/>
          <a:p>
            <a:endParaRPr lang="id-ID"/>
          </a:p>
        </p:txBody>
      </p:sp>
      <p:sp>
        <p:nvSpPr>
          <p:cNvPr id="123" name="Picture Placeholder 33"/>
          <p:cNvSpPr>
            <a:spLocks noGrp="1"/>
          </p:cNvSpPr>
          <p:nvPr>
            <p:ph type="pic" sz="quarter" idx="17"/>
          </p:nvPr>
        </p:nvSpPr>
        <p:spPr>
          <a:xfrm>
            <a:off x="3944518" y="4724459"/>
            <a:ext cx="1089408" cy="1089408"/>
          </a:xfrm>
          <a:prstGeom prst="ellipse">
            <a:avLst/>
          </a:prstGeom>
          <a:ln w="28575">
            <a:solidFill>
              <a:schemeClr val="accent1"/>
            </a:solidFill>
          </a:ln>
        </p:spPr>
        <p:txBody>
          <a:bodyPr/>
          <a:lstStyle/>
          <a:p>
            <a:endParaRPr lang="id-ID" dirty="0"/>
          </a:p>
        </p:txBody>
      </p:sp>
      <p:sp>
        <p:nvSpPr>
          <p:cNvPr id="124" name="Picture Placeholder 33"/>
          <p:cNvSpPr>
            <a:spLocks noGrp="1"/>
          </p:cNvSpPr>
          <p:nvPr>
            <p:ph type="pic" sz="quarter" idx="18"/>
          </p:nvPr>
        </p:nvSpPr>
        <p:spPr>
          <a:xfrm>
            <a:off x="836630" y="1960313"/>
            <a:ext cx="1089408" cy="1089408"/>
          </a:xfrm>
          <a:prstGeom prst="ellipse">
            <a:avLst/>
          </a:prstGeom>
          <a:ln w="28575">
            <a:solidFill>
              <a:schemeClr val="accent1"/>
            </a:solidFill>
          </a:ln>
        </p:spPr>
        <p:txBody>
          <a:bodyPr/>
          <a:lstStyle/>
          <a:p>
            <a:endParaRPr lang="id-ID" dirty="0"/>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9662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Picture Placeholder 8"/>
          <p:cNvSpPr>
            <a:spLocks noGrp="1"/>
          </p:cNvSpPr>
          <p:nvPr>
            <p:ph type="pic" sz="quarter" idx="14"/>
          </p:nvPr>
        </p:nvSpPr>
        <p:spPr>
          <a:xfrm>
            <a:off x="1069525" y="2171700"/>
            <a:ext cx="2247900" cy="2247900"/>
          </a:xfrm>
          <a:prstGeom prst="ellipse">
            <a:avLst/>
          </a:prstGeom>
        </p:spPr>
        <p:txBody>
          <a:bodyPr/>
          <a:lstStyle/>
          <a:p>
            <a:endParaRPr lang="id-ID" dirty="0"/>
          </a:p>
        </p:txBody>
      </p:sp>
      <p:sp>
        <p:nvSpPr>
          <p:cNvPr id="24" name="Picture Placeholder 8"/>
          <p:cNvSpPr>
            <a:spLocks noGrp="1"/>
          </p:cNvSpPr>
          <p:nvPr>
            <p:ph type="pic" sz="quarter" idx="15"/>
          </p:nvPr>
        </p:nvSpPr>
        <p:spPr>
          <a:xfrm>
            <a:off x="4972050" y="2171700"/>
            <a:ext cx="2247900" cy="2247900"/>
          </a:xfrm>
          <a:prstGeom prst="ellipse">
            <a:avLst/>
          </a:prstGeom>
        </p:spPr>
        <p:txBody>
          <a:bodyPr/>
          <a:lstStyle/>
          <a:p>
            <a:endParaRPr lang="id-ID" dirty="0"/>
          </a:p>
        </p:txBody>
      </p:sp>
      <p:sp>
        <p:nvSpPr>
          <p:cNvPr id="25" name="Picture Placeholder 8"/>
          <p:cNvSpPr>
            <a:spLocks noGrp="1"/>
          </p:cNvSpPr>
          <p:nvPr>
            <p:ph type="pic" sz="quarter" idx="16"/>
          </p:nvPr>
        </p:nvSpPr>
        <p:spPr>
          <a:xfrm>
            <a:off x="8889092" y="2171700"/>
            <a:ext cx="2247900" cy="2247900"/>
          </a:xfrm>
          <a:prstGeom prst="ellipse">
            <a:avLst/>
          </a:prstGeom>
        </p:spPr>
        <p:txBody>
          <a:bodyPr/>
          <a:lstStyle/>
          <a:p>
            <a:endParaRPr lang="id-ID" dirty="0"/>
          </a:p>
        </p:txBody>
      </p:sp>
    </p:spTree>
    <p:extLst>
      <p:ext uri="{BB962C8B-B14F-4D97-AF65-F5344CB8AC3E}">
        <p14:creationId xmlns:p14="http://schemas.microsoft.com/office/powerpoint/2010/main" val="280296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0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Picture Placeholder 7"/>
          <p:cNvSpPr>
            <a:spLocks noGrp="1"/>
          </p:cNvSpPr>
          <p:nvPr>
            <p:ph type="pic" sz="quarter" idx="14"/>
          </p:nvPr>
        </p:nvSpPr>
        <p:spPr>
          <a:xfrm>
            <a:off x="6634479" y="2324587"/>
            <a:ext cx="4389120" cy="2624328"/>
          </a:xfrm>
        </p:spPr>
        <p:txBody>
          <a:bodyPr/>
          <a:lstStyle/>
          <a:p>
            <a:endParaRPr lang="id-ID"/>
          </a:p>
        </p:txBody>
      </p:sp>
    </p:spTree>
    <p:extLst>
      <p:ext uri="{BB962C8B-B14F-4D97-AF65-F5344CB8AC3E}">
        <p14:creationId xmlns:p14="http://schemas.microsoft.com/office/powerpoint/2010/main" val="359653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1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7"/>
          <p:cNvSpPr>
            <a:spLocks noGrp="1"/>
          </p:cNvSpPr>
          <p:nvPr>
            <p:ph type="pic" sz="quarter" idx="14"/>
          </p:nvPr>
        </p:nvSpPr>
        <p:spPr>
          <a:xfrm>
            <a:off x="1504103" y="2583921"/>
            <a:ext cx="4236297" cy="2638319"/>
          </a:xfrm>
        </p:spPr>
        <p:txBody>
          <a:bodyPr/>
          <a:lstStyle/>
          <a:p>
            <a:endParaRPr lang="id-ID"/>
          </a:p>
        </p:txBody>
      </p:sp>
    </p:spTree>
    <p:extLst>
      <p:ext uri="{BB962C8B-B14F-4D97-AF65-F5344CB8AC3E}">
        <p14:creationId xmlns:p14="http://schemas.microsoft.com/office/powerpoint/2010/main" val="194683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9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7" name="Picture Placeholder 16"/>
          <p:cNvSpPr>
            <a:spLocks noGrp="1"/>
          </p:cNvSpPr>
          <p:nvPr>
            <p:ph type="pic" sz="quarter" idx="14"/>
          </p:nvPr>
        </p:nvSpPr>
        <p:spPr>
          <a:xfrm>
            <a:off x="0" y="0"/>
            <a:ext cx="6858000" cy="6858000"/>
          </a:xfrm>
          <a:custGeom>
            <a:avLst/>
            <a:gdLst>
              <a:gd name="connsiteX0" fmla="*/ 0 w 6858000"/>
              <a:gd name="connsiteY0" fmla="*/ 0 h 6858000"/>
              <a:gd name="connsiteX1" fmla="*/ 3429000 w 6858000"/>
              <a:gd name="connsiteY1" fmla="*/ 0 h 6858000"/>
              <a:gd name="connsiteX2" fmla="*/ 3444240 w 6858000"/>
              <a:gd name="connsiteY2" fmla="*/ 0 h 6858000"/>
              <a:gd name="connsiteX3" fmla="*/ 3444240 w 6858000"/>
              <a:gd name="connsiteY3" fmla="*/ 385 h 6858000"/>
              <a:gd name="connsiteX4" fmla="*/ 3605456 w 6858000"/>
              <a:gd name="connsiteY4" fmla="*/ 4462 h 6858000"/>
              <a:gd name="connsiteX5" fmla="*/ 6858000 w 6858000"/>
              <a:gd name="connsiteY5" fmla="*/ 3429000 h 6858000"/>
              <a:gd name="connsiteX6" fmla="*/ 3605456 w 6858000"/>
              <a:gd name="connsiteY6" fmla="*/ 6853538 h 6858000"/>
              <a:gd name="connsiteX7" fmla="*/ 3444240 w 6858000"/>
              <a:gd name="connsiteY7" fmla="*/ 6857615 h 6858000"/>
              <a:gd name="connsiteX8" fmla="*/ 3444240 w 6858000"/>
              <a:gd name="connsiteY8" fmla="*/ 6858000 h 6858000"/>
              <a:gd name="connsiteX9" fmla="*/ 3429000 w 6858000"/>
              <a:gd name="connsiteY9" fmla="*/ 6858000 h 6858000"/>
              <a:gd name="connsiteX10" fmla="*/ 0 w 6858000"/>
              <a:gd name="connsiteY10" fmla="*/ 6858000 h 6858000"/>
              <a:gd name="connsiteX11" fmla="*/ 0 w 6858000"/>
              <a:gd name="connsiteY11"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6858000">
                <a:moveTo>
                  <a:pt x="0" y="0"/>
                </a:moveTo>
                <a:lnTo>
                  <a:pt x="3429000" y="0"/>
                </a:lnTo>
                <a:lnTo>
                  <a:pt x="3444240" y="0"/>
                </a:lnTo>
                <a:lnTo>
                  <a:pt x="3444240" y="385"/>
                </a:lnTo>
                <a:lnTo>
                  <a:pt x="3605456" y="4462"/>
                </a:lnTo>
                <a:cubicBezTo>
                  <a:pt x="5417236" y="96301"/>
                  <a:pt x="6858000" y="1594397"/>
                  <a:pt x="6858000" y="3429000"/>
                </a:cubicBezTo>
                <a:cubicBezTo>
                  <a:pt x="6858000" y="5263603"/>
                  <a:pt x="5417236" y="6761699"/>
                  <a:pt x="3605456" y="6853538"/>
                </a:cubicBezTo>
                <a:lnTo>
                  <a:pt x="3444240" y="6857615"/>
                </a:lnTo>
                <a:lnTo>
                  <a:pt x="3444240" y="6858000"/>
                </a:lnTo>
                <a:lnTo>
                  <a:pt x="3429000" y="6858000"/>
                </a:lnTo>
                <a:lnTo>
                  <a:pt x="0" y="6858000"/>
                </a:lnTo>
                <a:lnTo>
                  <a:pt x="0" y="3429000"/>
                </a:lnTo>
                <a:close/>
              </a:path>
            </a:pathLst>
          </a:custGeom>
        </p:spPr>
        <p:txBody>
          <a:bodyPr wrap="square">
            <a:noAutofit/>
          </a:bodyPr>
          <a:lstStyle/>
          <a:p>
            <a:endParaRPr lang="id-ID"/>
          </a:p>
        </p:txBody>
      </p:sp>
    </p:spTree>
    <p:extLst>
      <p:ext uri="{BB962C8B-B14F-4D97-AF65-F5344CB8AC3E}">
        <p14:creationId xmlns:p14="http://schemas.microsoft.com/office/powerpoint/2010/main" val="123540409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1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8" name="Picture Placeholder 7"/>
          <p:cNvSpPr>
            <a:spLocks noGrp="1"/>
          </p:cNvSpPr>
          <p:nvPr>
            <p:ph type="pic" sz="quarter" idx="14"/>
          </p:nvPr>
        </p:nvSpPr>
        <p:spPr>
          <a:xfrm>
            <a:off x="0" y="0"/>
            <a:ext cx="5852160" cy="6858000"/>
          </a:xfrm>
          <a:custGeom>
            <a:avLst/>
            <a:gdLst>
              <a:gd name="connsiteX0" fmla="*/ 0 w 5852160"/>
              <a:gd name="connsiteY0" fmla="*/ 0 h 6858000"/>
              <a:gd name="connsiteX1" fmla="*/ 2423160 w 5852160"/>
              <a:gd name="connsiteY1" fmla="*/ 0 h 6858000"/>
              <a:gd name="connsiteX2" fmla="*/ 2438400 w 5852160"/>
              <a:gd name="connsiteY2" fmla="*/ 0 h 6858000"/>
              <a:gd name="connsiteX3" fmla="*/ 2438400 w 5852160"/>
              <a:gd name="connsiteY3" fmla="*/ 385 h 6858000"/>
              <a:gd name="connsiteX4" fmla="*/ 2599616 w 5852160"/>
              <a:gd name="connsiteY4" fmla="*/ 4462 h 6858000"/>
              <a:gd name="connsiteX5" fmla="*/ 5852160 w 5852160"/>
              <a:gd name="connsiteY5" fmla="*/ 3429000 h 6858000"/>
              <a:gd name="connsiteX6" fmla="*/ 2599616 w 5852160"/>
              <a:gd name="connsiteY6" fmla="*/ 6853538 h 6858000"/>
              <a:gd name="connsiteX7" fmla="*/ 2438400 w 5852160"/>
              <a:gd name="connsiteY7" fmla="*/ 6857615 h 6858000"/>
              <a:gd name="connsiteX8" fmla="*/ 2438400 w 5852160"/>
              <a:gd name="connsiteY8" fmla="*/ 6858000 h 6858000"/>
              <a:gd name="connsiteX9" fmla="*/ 2423160 w 5852160"/>
              <a:gd name="connsiteY9" fmla="*/ 6858000 h 6858000"/>
              <a:gd name="connsiteX10" fmla="*/ 0 w 585216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2160" h="6858000">
                <a:moveTo>
                  <a:pt x="0" y="0"/>
                </a:moveTo>
                <a:lnTo>
                  <a:pt x="2423160" y="0"/>
                </a:lnTo>
                <a:lnTo>
                  <a:pt x="2438400" y="0"/>
                </a:lnTo>
                <a:lnTo>
                  <a:pt x="2438400" y="385"/>
                </a:lnTo>
                <a:lnTo>
                  <a:pt x="2599616" y="4462"/>
                </a:lnTo>
                <a:cubicBezTo>
                  <a:pt x="4411396" y="96301"/>
                  <a:pt x="5852160" y="1594397"/>
                  <a:pt x="5852160" y="3429000"/>
                </a:cubicBezTo>
                <a:cubicBezTo>
                  <a:pt x="5852160" y="5263603"/>
                  <a:pt x="4411396" y="6761699"/>
                  <a:pt x="2599616" y="6853538"/>
                </a:cubicBezTo>
                <a:lnTo>
                  <a:pt x="2438400" y="6857615"/>
                </a:lnTo>
                <a:lnTo>
                  <a:pt x="2438400" y="6858000"/>
                </a:lnTo>
                <a:lnTo>
                  <a:pt x="2423160" y="6858000"/>
                </a:lnTo>
                <a:lnTo>
                  <a:pt x="0" y="6858000"/>
                </a:lnTo>
                <a:close/>
              </a:path>
            </a:pathLst>
          </a:custGeom>
        </p:spPr>
        <p:txBody>
          <a:bodyPr wrap="square">
            <a:noAutofit/>
          </a:bodyPr>
          <a:lstStyle/>
          <a:p>
            <a:endParaRPr lang="id-ID"/>
          </a:p>
        </p:txBody>
      </p:sp>
      <p:sp>
        <p:nvSpPr>
          <p:cNvPr id="9" name="Title 1"/>
          <p:cNvSpPr>
            <a:spLocks noGrp="1"/>
          </p:cNvSpPr>
          <p:nvPr>
            <p:ph type="title"/>
          </p:nvPr>
        </p:nvSpPr>
        <p:spPr>
          <a:xfrm>
            <a:off x="5852160" y="944083"/>
            <a:ext cx="5623560" cy="839840"/>
          </a:xfrm>
        </p:spPr>
        <p:txBody>
          <a:bodyPr>
            <a:normAutofit/>
          </a:bodyPr>
          <a:lstStyle>
            <a:lvl1pPr algn="l">
              <a:defRPr sz="4800"/>
            </a:lvl1pPr>
          </a:lstStyle>
          <a:p>
            <a:r>
              <a:rPr lang="en-US" dirty="0"/>
              <a:t>Click to edit Master title style</a:t>
            </a:r>
          </a:p>
        </p:txBody>
      </p:sp>
      <p:sp>
        <p:nvSpPr>
          <p:cNvPr id="10" name="Text Placeholder 6"/>
          <p:cNvSpPr>
            <a:spLocks noGrp="1"/>
          </p:cNvSpPr>
          <p:nvPr>
            <p:ph type="body" sz="quarter" idx="13"/>
          </p:nvPr>
        </p:nvSpPr>
        <p:spPr>
          <a:xfrm>
            <a:off x="5852160" y="1645730"/>
            <a:ext cx="5623560" cy="266700"/>
          </a:xfrm>
        </p:spPr>
        <p:txBody>
          <a:bodyPr>
            <a:noAutofit/>
          </a:bodyPr>
          <a:lstStyle>
            <a:lvl1pPr marL="0" indent="0" algn="l">
              <a:buNone/>
              <a:defRPr sz="1400">
                <a:solidFill>
                  <a:schemeClr val="tx1">
                    <a:lumMod val="60000"/>
                    <a:lumOff val="40000"/>
                  </a:schemeClr>
                </a:solidFill>
              </a:defRPr>
            </a:lvl1pPr>
          </a:lstStyle>
          <a:p>
            <a:pPr lvl="0"/>
            <a:r>
              <a:rPr lang="en-US" dirty="0"/>
              <a:t>Edit Master text styles</a:t>
            </a:r>
          </a:p>
        </p:txBody>
      </p:sp>
    </p:spTree>
    <p:extLst>
      <p:ext uri="{BB962C8B-B14F-4D97-AF65-F5344CB8AC3E}">
        <p14:creationId xmlns:p14="http://schemas.microsoft.com/office/powerpoint/2010/main" val="200099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50"/>
                                        <p:tgtEl>
                                          <p:spTgt spid="10">
                                            <p:txEl>
                                              <p:pRg st="0" end="0"/>
                                            </p:txEl>
                                          </p:spTgt>
                                        </p:tgtEl>
                                      </p:cBhvr>
                                    </p:animEffect>
                                    <p:anim calcmode="lin" valueType="num">
                                      <p:cBhvr>
                                        <p:cTn id="13"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42"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750"/>
                        <p:tgtEl>
                          <p:spTgt spid="10"/>
                        </p:tgtEl>
                      </p:cBhvr>
                    </p:animEffect>
                    <p:anim calcmode="lin" valueType="num">
                      <p:cBhvr>
                        <p:cTn dur="750" fill="hold"/>
                        <p:tgtEl>
                          <p:spTgt spid="10"/>
                        </p:tgtEl>
                        <p:attrNameLst>
                          <p:attrName>ppt_x</p:attrName>
                        </p:attrNameLst>
                      </p:cBhvr>
                      <p:tavLst>
                        <p:tav tm="0">
                          <p:val>
                            <p:strVal val="#ppt_x"/>
                          </p:val>
                        </p:tav>
                        <p:tav tm="100000">
                          <p:val>
                            <p:strVal val="#ppt_x"/>
                          </p:val>
                        </p:tav>
                      </p:tavLst>
                    </p:anim>
                    <p:anim calcmode="lin" valueType="num">
                      <p:cBhvr>
                        <p:cTn dur="750" fill="hold"/>
                        <p:tgtEl>
                          <p:spTgt spid="1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4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Picture Placeholder 22"/>
          <p:cNvSpPr>
            <a:spLocks noGrp="1"/>
          </p:cNvSpPr>
          <p:nvPr>
            <p:ph type="pic" sz="quarter" idx="15"/>
          </p:nvPr>
        </p:nvSpPr>
        <p:spPr>
          <a:xfrm>
            <a:off x="847478" y="2481606"/>
            <a:ext cx="1697739" cy="2989005"/>
          </a:xfrm>
        </p:spPr>
        <p:txBody>
          <a:bodyPr>
            <a:normAutofit/>
          </a:bodyPr>
          <a:lstStyle>
            <a:lvl1pPr>
              <a:defRPr sz="1600"/>
            </a:lvl1pPr>
          </a:lstStyle>
          <a:p>
            <a:endParaRPr lang="id-ID"/>
          </a:p>
        </p:txBody>
      </p:sp>
      <p:sp>
        <p:nvSpPr>
          <p:cNvPr id="18" name="Picture Placeholder 22"/>
          <p:cNvSpPr>
            <a:spLocks noGrp="1"/>
          </p:cNvSpPr>
          <p:nvPr>
            <p:ph type="pic" sz="quarter" idx="16"/>
          </p:nvPr>
        </p:nvSpPr>
        <p:spPr>
          <a:xfrm>
            <a:off x="2405870" y="2690909"/>
            <a:ext cx="1471685" cy="2606707"/>
          </a:xfrm>
        </p:spPr>
        <p:txBody>
          <a:bodyPr>
            <a:normAutofit/>
          </a:bodyPr>
          <a:lstStyle>
            <a:lvl1pPr>
              <a:defRPr sz="1600"/>
            </a:lvl1pPr>
          </a:lstStyle>
          <a:p>
            <a:endParaRPr lang="id-ID"/>
          </a:p>
        </p:txBody>
      </p:sp>
    </p:spTree>
    <p:extLst>
      <p:ext uri="{BB962C8B-B14F-4D97-AF65-F5344CB8AC3E}">
        <p14:creationId xmlns:p14="http://schemas.microsoft.com/office/powerpoint/2010/main" val="31653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5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Picture Placeholder 4"/>
          <p:cNvSpPr>
            <a:spLocks noGrp="1"/>
          </p:cNvSpPr>
          <p:nvPr>
            <p:ph type="pic" sz="quarter" idx="16"/>
          </p:nvPr>
        </p:nvSpPr>
        <p:spPr>
          <a:xfrm>
            <a:off x="4135119" y="2671437"/>
            <a:ext cx="3940455" cy="2841861"/>
          </a:xfrm>
        </p:spPr>
        <p:txBody>
          <a:bodyPr>
            <a:normAutofit/>
          </a:bodyPr>
          <a:lstStyle>
            <a:lvl1pPr>
              <a:defRPr sz="1050"/>
            </a:lvl1pPr>
          </a:lstStyle>
          <a:p>
            <a:endParaRPr lang="en-US"/>
          </a:p>
        </p:txBody>
      </p:sp>
    </p:spTree>
    <p:extLst>
      <p:ext uri="{BB962C8B-B14F-4D97-AF65-F5344CB8AC3E}">
        <p14:creationId xmlns:p14="http://schemas.microsoft.com/office/powerpoint/2010/main" val="415166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6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4"/>
          <p:cNvSpPr>
            <a:spLocks noGrp="1"/>
          </p:cNvSpPr>
          <p:nvPr>
            <p:ph type="pic" sz="quarter" idx="14"/>
          </p:nvPr>
        </p:nvSpPr>
        <p:spPr>
          <a:xfrm>
            <a:off x="4780345" y="2383787"/>
            <a:ext cx="2689022" cy="3540136"/>
          </a:xfrm>
        </p:spPr>
      </p:sp>
    </p:spTree>
    <p:extLst>
      <p:ext uri="{BB962C8B-B14F-4D97-AF65-F5344CB8AC3E}">
        <p14:creationId xmlns:p14="http://schemas.microsoft.com/office/powerpoint/2010/main" val="395909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7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icture Placeholder 2"/>
          <p:cNvSpPr>
            <a:spLocks noGrp="1" noChangeAspect="1"/>
          </p:cNvSpPr>
          <p:nvPr>
            <p:ph type="pic" sz="quarter" idx="14"/>
          </p:nvPr>
        </p:nvSpPr>
        <p:spPr>
          <a:xfrm>
            <a:off x="3423963" y="1905496"/>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53" name="Picture Placeholder 2"/>
          <p:cNvSpPr>
            <a:spLocks noGrp="1" noChangeAspect="1"/>
          </p:cNvSpPr>
          <p:nvPr>
            <p:ph type="pic" sz="quarter" idx="15"/>
          </p:nvPr>
        </p:nvSpPr>
        <p:spPr>
          <a:xfrm>
            <a:off x="5218384" y="1903192"/>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54" name="Picture Placeholder 2"/>
          <p:cNvSpPr>
            <a:spLocks noGrp="1" noChangeAspect="1"/>
          </p:cNvSpPr>
          <p:nvPr>
            <p:ph type="pic" sz="quarter" idx="16"/>
          </p:nvPr>
        </p:nvSpPr>
        <p:spPr>
          <a:xfrm>
            <a:off x="6815172" y="1905496"/>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55" name="Picture Placeholder 2"/>
          <p:cNvSpPr>
            <a:spLocks noGrp="1" noChangeAspect="1"/>
          </p:cNvSpPr>
          <p:nvPr>
            <p:ph type="pic" sz="quarter" idx="17"/>
          </p:nvPr>
        </p:nvSpPr>
        <p:spPr>
          <a:xfrm>
            <a:off x="8370755" y="1903192"/>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56" name="Picture Placeholder 2"/>
          <p:cNvSpPr>
            <a:spLocks noGrp="1" noChangeAspect="1"/>
          </p:cNvSpPr>
          <p:nvPr>
            <p:ph type="pic" sz="quarter" idx="18"/>
          </p:nvPr>
        </p:nvSpPr>
        <p:spPr>
          <a:xfrm>
            <a:off x="9823804" y="1905496"/>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Tree>
    <p:extLst>
      <p:ext uri="{BB962C8B-B14F-4D97-AF65-F5344CB8AC3E}">
        <p14:creationId xmlns:p14="http://schemas.microsoft.com/office/powerpoint/2010/main" val="60348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8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Picture Placeholder 2"/>
          <p:cNvSpPr>
            <a:spLocks noGrp="1"/>
          </p:cNvSpPr>
          <p:nvPr>
            <p:ph type="pic" sz="quarter" idx="14"/>
          </p:nvPr>
        </p:nvSpPr>
        <p:spPr>
          <a:xfrm>
            <a:off x="1012755" y="2356003"/>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0" name="Picture Placeholder 2"/>
          <p:cNvSpPr>
            <a:spLocks noGrp="1"/>
          </p:cNvSpPr>
          <p:nvPr>
            <p:ph type="pic" sz="quarter" idx="15"/>
          </p:nvPr>
        </p:nvSpPr>
        <p:spPr>
          <a:xfrm>
            <a:off x="3247354" y="2356004"/>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1" name="Picture Placeholder 2"/>
          <p:cNvSpPr>
            <a:spLocks noGrp="1"/>
          </p:cNvSpPr>
          <p:nvPr>
            <p:ph type="pic" sz="quarter" idx="16"/>
          </p:nvPr>
        </p:nvSpPr>
        <p:spPr>
          <a:xfrm>
            <a:off x="5477053" y="2356004"/>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2" name="Picture Placeholder 2"/>
          <p:cNvSpPr>
            <a:spLocks noGrp="1"/>
          </p:cNvSpPr>
          <p:nvPr>
            <p:ph type="pic" sz="quarter" idx="17"/>
          </p:nvPr>
        </p:nvSpPr>
        <p:spPr>
          <a:xfrm>
            <a:off x="7681198" y="2356004"/>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3" name="Picture Placeholder 2"/>
          <p:cNvSpPr>
            <a:spLocks noGrp="1"/>
          </p:cNvSpPr>
          <p:nvPr>
            <p:ph type="pic" sz="quarter" idx="18"/>
          </p:nvPr>
        </p:nvSpPr>
        <p:spPr>
          <a:xfrm>
            <a:off x="9887007" y="2356004"/>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4" name="Picture Placeholder 2"/>
          <p:cNvSpPr>
            <a:spLocks noGrp="1"/>
          </p:cNvSpPr>
          <p:nvPr>
            <p:ph type="pic" sz="quarter" idx="19"/>
          </p:nvPr>
        </p:nvSpPr>
        <p:spPr>
          <a:xfrm>
            <a:off x="2111550" y="3250644"/>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5" name="Picture Placeholder 2"/>
          <p:cNvSpPr>
            <a:spLocks noGrp="1"/>
          </p:cNvSpPr>
          <p:nvPr>
            <p:ph type="pic" sz="quarter" idx="20"/>
          </p:nvPr>
        </p:nvSpPr>
        <p:spPr>
          <a:xfrm>
            <a:off x="4380924" y="3250644"/>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6" name="Picture Placeholder 2"/>
          <p:cNvSpPr>
            <a:spLocks noGrp="1"/>
          </p:cNvSpPr>
          <p:nvPr>
            <p:ph type="pic" sz="quarter" idx="21"/>
          </p:nvPr>
        </p:nvSpPr>
        <p:spPr>
          <a:xfrm>
            <a:off x="6585069" y="3250644"/>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7" name="Picture Placeholder 2"/>
          <p:cNvSpPr>
            <a:spLocks noGrp="1"/>
          </p:cNvSpPr>
          <p:nvPr>
            <p:ph type="pic" sz="quarter" idx="22"/>
          </p:nvPr>
        </p:nvSpPr>
        <p:spPr>
          <a:xfrm>
            <a:off x="8796442" y="3250644"/>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8" name="Picture Placeholder 2"/>
          <p:cNvSpPr>
            <a:spLocks noGrp="1"/>
          </p:cNvSpPr>
          <p:nvPr>
            <p:ph type="pic" sz="quarter" idx="29"/>
          </p:nvPr>
        </p:nvSpPr>
        <p:spPr>
          <a:xfrm>
            <a:off x="3282129" y="4173692"/>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9" name="Picture Placeholder 2"/>
          <p:cNvSpPr>
            <a:spLocks noGrp="1"/>
          </p:cNvSpPr>
          <p:nvPr>
            <p:ph type="pic" sz="quarter" idx="30"/>
          </p:nvPr>
        </p:nvSpPr>
        <p:spPr>
          <a:xfrm>
            <a:off x="5511828" y="4173692"/>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40" name="Picture Placeholder 2"/>
          <p:cNvSpPr>
            <a:spLocks noGrp="1"/>
          </p:cNvSpPr>
          <p:nvPr>
            <p:ph type="pic" sz="quarter" idx="31"/>
          </p:nvPr>
        </p:nvSpPr>
        <p:spPr>
          <a:xfrm>
            <a:off x="7715973" y="4173692"/>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41" name="Picture Placeholder 2"/>
          <p:cNvSpPr>
            <a:spLocks noGrp="1"/>
          </p:cNvSpPr>
          <p:nvPr>
            <p:ph type="pic" sz="quarter" idx="32"/>
          </p:nvPr>
        </p:nvSpPr>
        <p:spPr>
          <a:xfrm>
            <a:off x="9921783" y="4173692"/>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42" name="Picture Placeholder 2"/>
          <p:cNvSpPr>
            <a:spLocks noGrp="1"/>
          </p:cNvSpPr>
          <p:nvPr>
            <p:ph type="pic" sz="quarter" idx="37"/>
          </p:nvPr>
        </p:nvSpPr>
        <p:spPr>
          <a:xfrm>
            <a:off x="1012755" y="4173692"/>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Tree>
    <p:extLst>
      <p:ext uri="{BB962C8B-B14F-4D97-AF65-F5344CB8AC3E}">
        <p14:creationId xmlns:p14="http://schemas.microsoft.com/office/powerpoint/2010/main" val="85739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par>
                          <p:cTn id="18" fill="hold">
                            <p:stCondLst>
                              <p:cond delay="750"/>
                            </p:stCondLst>
                            <p:childTnLst>
                              <p:par>
                                <p:cTn id="19" presetID="53" presetClass="entr" presetSubtype="16" fill="hold" grpId="0" nodeType="afterEffect" nodePh="1">
                                  <p:stCondLst>
                                    <p:cond delay="0"/>
                                  </p:stCondLst>
                                  <p:endCondLst>
                                    <p:cond evt="begin" delay="0">
                                      <p:tn val="19"/>
                                    </p:cond>
                                  </p:end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Effect transition="in" filter="fade">
                                      <p:cBhvr>
                                        <p:cTn id="23" dur="500"/>
                                        <p:tgtEl>
                                          <p:spTgt spid="29"/>
                                        </p:tgtEl>
                                      </p:cBhvr>
                                    </p:animEffect>
                                  </p:childTnLst>
                                </p:cTn>
                              </p:par>
                              <p:par>
                                <p:cTn id="24" presetID="53" presetClass="entr" presetSubtype="16" fill="hold" grpId="0" nodeType="withEffect" nodePh="1">
                                  <p:stCondLst>
                                    <p:cond delay="0"/>
                                  </p:stCondLst>
                                  <p:endCondLst>
                                    <p:cond evt="begin" delay="0">
                                      <p:tn val="24"/>
                                    </p:cond>
                                  </p:endCondLst>
                                  <p:childTnLst>
                                    <p:set>
                                      <p:cBhvr>
                                        <p:cTn id="25" dur="1" fill="hold">
                                          <p:stCondLst>
                                            <p:cond delay="0"/>
                                          </p:stCondLst>
                                        </p:cTn>
                                        <p:tgtEl>
                                          <p:spTgt spid="30"/>
                                        </p:tgtEl>
                                        <p:attrNameLst>
                                          <p:attrName>style.visibility</p:attrName>
                                        </p:attrNameLst>
                                      </p:cBhvr>
                                      <p:to>
                                        <p:strVal val="visible"/>
                                      </p:to>
                                    </p:set>
                                    <p:anim calcmode="lin" valueType="num">
                                      <p:cBhvr>
                                        <p:cTn id="26" dur="500" fill="hold"/>
                                        <p:tgtEl>
                                          <p:spTgt spid="30"/>
                                        </p:tgtEl>
                                        <p:attrNameLst>
                                          <p:attrName>ppt_w</p:attrName>
                                        </p:attrNameLst>
                                      </p:cBhvr>
                                      <p:tavLst>
                                        <p:tav tm="0">
                                          <p:val>
                                            <p:fltVal val="0"/>
                                          </p:val>
                                        </p:tav>
                                        <p:tav tm="100000">
                                          <p:val>
                                            <p:strVal val="#ppt_w"/>
                                          </p:val>
                                        </p:tav>
                                      </p:tavLst>
                                    </p:anim>
                                    <p:anim calcmode="lin" valueType="num">
                                      <p:cBhvr>
                                        <p:cTn id="27" dur="500" fill="hold"/>
                                        <p:tgtEl>
                                          <p:spTgt spid="30"/>
                                        </p:tgtEl>
                                        <p:attrNameLst>
                                          <p:attrName>ppt_h</p:attrName>
                                        </p:attrNameLst>
                                      </p:cBhvr>
                                      <p:tavLst>
                                        <p:tav tm="0">
                                          <p:val>
                                            <p:fltVal val="0"/>
                                          </p:val>
                                        </p:tav>
                                        <p:tav tm="100000">
                                          <p:val>
                                            <p:strVal val="#ppt_h"/>
                                          </p:val>
                                        </p:tav>
                                      </p:tavLst>
                                    </p:anim>
                                    <p:animEffect transition="in" filter="fade">
                                      <p:cBhvr>
                                        <p:cTn id="28" dur="500"/>
                                        <p:tgtEl>
                                          <p:spTgt spid="30"/>
                                        </p:tgtEl>
                                      </p:cBhvr>
                                    </p:animEffect>
                                  </p:childTnLst>
                                </p:cTn>
                              </p:par>
                              <p:par>
                                <p:cTn id="29" presetID="53" presetClass="entr" presetSubtype="16" fill="hold" grpId="0" nodeType="withEffect" nodePh="1">
                                  <p:stCondLst>
                                    <p:cond delay="0"/>
                                  </p:stCondLst>
                                  <p:endCondLst>
                                    <p:cond evt="begin" delay="0">
                                      <p:tn val="29"/>
                                    </p:cond>
                                  </p:end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Effect transition="in" filter="fade">
                                      <p:cBhvr>
                                        <p:cTn id="33" dur="500"/>
                                        <p:tgtEl>
                                          <p:spTgt spid="31"/>
                                        </p:tgtEl>
                                      </p:cBhvr>
                                    </p:animEffect>
                                  </p:childTnLst>
                                </p:cTn>
                              </p:par>
                              <p:par>
                                <p:cTn id="34" presetID="53" presetClass="entr" presetSubtype="16" fill="hold" grpId="0" nodeType="withEffect" nodePh="1">
                                  <p:stCondLst>
                                    <p:cond delay="0"/>
                                  </p:stCondLst>
                                  <p:endCondLst>
                                    <p:cond evt="begin" delay="0">
                                      <p:tn val="34"/>
                                    </p:cond>
                                  </p:endCondLst>
                                  <p:childTnLst>
                                    <p:set>
                                      <p:cBhvr>
                                        <p:cTn id="35" dur="1" fill="hold">
                                          <p:stCondLst>
                                            <p:cond delay="0"/>
                                          </p:stCondLst>
                                        </p:cTn>
                                        <p:tgtEl>
                                          <p:spTgt spid="32"/>
                                        </p:tgtEl>
                                        <p:attrNameLst>
                                          <p:attrName>style.visibility</p:attrName>
                                        </p:attrNameLst>
                                      </p:cBhvr>
                                      <p:to>
                                        <p:strVal val="visible"/>
                                      </p:to>
                                    </p:set>
                                    <p:anim calcmode="lin" valueType="num">
                                      <p:cBhvr>
                                        <p:cTn id="36" dur="500" fill="hold"/>
                                        <p:tgtEl>
                                          <p:spTgt spid="32"/>
                                        </p:tgtEl>
                                        <p:attrNameLst>
                                          <p:attrName>ppt_w</p:attrName>
                                        </p:attrNameLst>
                                      </p:cBhvr>
                                      <p:tavLst>
                                        <p:tav tm="0">
                                          <p:val>
                                            <p:fltVal val="0"/>
                                          </p:val>
                                        </p:tav>
                                        <p:tav tm="100000">
                                          <p:val>
                                            <p:strVal val="#ppt_w"/>
                                          </p:val>
                                        </p:tav>
                                      </p:tavLst>
                                    </p:anim>
                                    <p:anim calcmode="lin" valueType="num">
                                      <p:cBhvr>
                                        <p:cTn id="37" dur="500" fill="hold"/>
                                        <p:tgtEl>
                                          <p:spTgt spid="32"/>
                                        </p:tgtEl>
                                        <p:attrNameLst>
                                          <p:attrName>ppt_h</p:attrName>
                                        </p:attrNameLst>
                                      </p:cBhvr>
                                      <p:tavLst>
                                        <p:tav tm="0">
                                          <p:val>
                                            <p:fltVal val="0"/>
                                          </p:val>
                                        </p:tav>
                                        <p:tav tm="100000">
                                          <p:val>
                                            <p:strVal val="#ppt_h"/>
                                          </p:val>
                                        </p:tav>
                                      </p:tavLst>
                                    </p:anim>
                                    <p:animEffect transition="in" filter="fade">
                                      <p:cBhvr>
                                        <p:cTn id="38" dur="500"/>
                                        <p:tgtEl>
                                          <p:spTgt spid="32"/>
                                        </p:tgtEl>
                                      </p:cBhvr>
                                    </p:animEffect>
                                  </p:childTnLst>
                                </p:cTn>
                              </p:par>
                              <p:par>
                                <p:cTn id="39" presetID="53" presetClass="entr" presetSubtype="16" fill="hold" grpId="0" nodeType="withEffect" nodePh="1">
                                  <p:stCondLst>
                                    <p:cond delay="0"/>
                                  </p:stCondLst>
                                  <p:endCondLst>
                                    <p:cond evt="begin" delay="0">
                                      <p:tn val="39"/>
                                    </p:cond>
                                  </p:endCondLst>
                                  <p:childTnLst>
                                    <p:set>
                                      <p:cBhvr>
                                        <p:cTn id="40" dur="1" fill="hold">
                                          <p:stCondLst>
                                            <p:cond delay="0"/>
                                          </p:stCondLst>
                                        </p:cTn>
                                        <p:tgtEl>
                                          <p:spTgt spid="33"/>
                                        </p:tgtEl>
                                        <p:attrNameLst>
                                          <p:attrName>style.visibility</p:attrName>
                                        </p:attrNameLst>
                                      </p:cBhvr>
                                      <p:to>
                                        <p:strVal val="visible"/>
                                      </p:to>
                                    </p:set>
                                    <p:anim calcmode="lin" valueType="num">
                                      <p:cBhvr>
                                        <p:cTn id="41" dur="500" fill="hold"/>
                                        <p:tgtEl>
                                          <p:spTgt spid="33"/>
                                        </p:tgtEl>
                                        <p:attrNameLst>
                                          <p:attrName>ppt_w</p:attrName>
                                        </p:attrNameLst>
                                      </p:cBhvr>
                                      <p:tavLst>
                                        <p:tav tm="0">
                                          <p:val>
                                            <p:fltVal val="0"/>
                                          </p:val>
                                        </p:tav>
                                        <p:tav tm="100000">
                                          <p:val>
                                            <p:strVal val="#ppt_w"/>
                                          </p:val>
                                        </p:tav>
                                      </p:tavLst>
                                    </p:anim>
                                    <p:anim calcmode="lin" valueType="num">
                                      <p:cBhvr>
                                        <p:cTn id="42" dur="500" fill="hold"/>
                                        <p:tgtEl>
                                          <p:spTgt spid="33"/>
                                        </p:tgtEl>
                                        <p:attrNameLst>
                                          <p:attrName>ppt_h</p:attrName>
                                        </p:attrNameLst>
                                      </p:cBhvr>
                                      <p:tavLst>
                                        <p:tav tm="0">
                                          <p:val>
                                            <p:fltVal val="0"/>
                                          </p:val>
                                        </p:tav>
                                        <p:tav tm="100000">
                                          <p:val>
                                            <p:strVal val="#ppt_h"/>
                                          </p:val>
                                        </p:tav>
                                      </p:tavLst>
                                    </p:anim>
                                    <p:animEffect transition="in" filter="fade">
                                      <p:cBhvr>
                                        <p:cTn id="43" dur="500"/>
                                        <p:tgtEl>
                                          <p:spTgt spid="33"/>
                                        </p:tgtEl>
                                      </p:cBhvr>
                                    </p:animEffect>
                                  </p:childTnLst>
                                </p:cTn>
                              </p:par>
                              <p:par>
                                <p:cTn id="44" presetID="53" presetClass="entr" presetSubtype="16" fill="hold" grpId="0" nodeType="withEffect" nodePh="1">
                                  <p:stCondLst>
                                    <p:cond delay="0"/>
                                  </p:stCondLst>
                                  <p:endCondLst>
                                    <p:cond evt="begin" delay="0">
                                      <p:tn val="44"/>
                                    </p:cond>
                                  </p:endCondLst>
                                  <p:childTnLst>
                                    <p:set>
                                      <p:cBhvr>
                                        <p:cTn id="45" dur="1" fill="hold">
                                          <p:stCondLst>
                                            <p:cond delay="0"/>
                                          </p:stCondLst>
                                        </p:cTn>
                                        <p:tgtEl>
                                          <p:spTgt spid="34"/>
                                        </p:tgtEl>
                                        <p:attrNameLst>
                                          <p:attrName>style.visibility</p:attrName>
                                        </p:attrNameLst>
                                      </p:cBhvr>
                                      <p:to>
                                        <p:strVal val="visible"/>
                                      </p:to>
                                    </p:set>
                                    <p:anim calcmode="lin" valueType="num">
                                      <p:cBhvr>
                                        <p:cTn id="46" dur="500" fill="hold"/>
                                        <p:tgtEl>
                                          <p:spTgt spid="34"/>
                                        </p:tgtEl>
                                        <p:attrNameLst>
                                          <p:attrName>ppt_w</p:attrName>
                                        </p:attrNameLst>
                                      </p:cBhvr>
                                      <p:tavLst>
                                        <p:tav tm="0">
                                          <p:val>
                                            <p:fltVal val="0"/>
                                          </p:val>
                                        </p:tav>
                                        <p:tav tm="100000">
                                          <p:val>
                                            <p:strVal val="#ppt_w"/>
                                          </p:val>
                                        </p:tav>
                                      </p:tavLst>
                                    </p:anim>
                                    <p:anim calcmode="lin" valueType="num">
                                      <p:cBhvr>
                                        <p:cTn id="47" dur="500" fill="hold"/>
                                        <p:tgtEl>
                                          <p:spTgt spid="34"/>
                                        </p:tgtEl>
                                        <p:attrNameLst>
                                          <p:attrName>ppt_h</p:attrName>
                                        </p:attrNameLst>
                                      </p:cBhvr>
                                      <p:tavLst>
                                        <p:tav tm="0">
                                          <p:val>
                                            <p:fltVal val="0"/>
                                          </p:val>
                                        </p:tav>
                                        <p:tav tm="100000">
                                          <p:val>
                                            <p:strVal val="#ppt_h"/>
                                          </p:val>
                                        </p:tav>
                                      </p:tavLst>
                                    </p:anim>
                                    <p:animEffect transition="in" filter="fade">
                                      <p:cBhvr>
                                        <p:cTn id="48" dur="500"/>
                                        <p:tgtEl>
                                          <p:spTgt spid="34"/>
                                        </p:tgtEl>
                                      </p:cBhvr>
                                    </p:animEffect>
                                  </p:childTnLst>
                                </p:cTn>
                              </p:par>
                              <p:par>
                                <p:cTn id="49" presetID="53" presetClass="entr" presetSubtype="16" fill="hold" grpId="0" nodeType="withEffect" nodePh="1">
                                  <p:stCondLst>
                                    <p:cond delay="0"/>
                                  </p:stCondLst>
                                  <p:endCondLst>
                                    <p:cond evt="begin" delay="0">
                                      <p:tn val="49"/>
                                    </p:cond>
                                  </p:endCondLst>
                                  <p:childTnLst>
                                    <p:set>
                                      <p:cBhvr>
                                        <p:cTn id="50" dur="1" fill="hold">
                                          <p:stCondLst>
                                            <p:cond delay="0"/>
                                          </p:stCondLst>
                                        </p:cTn>
                                        <p:tgtEl>
                                          <p:spTgt spid="35"/>
                                        </p:tgtEl>
                                        <p:attrNameLst>
                                          <p:attrName>style.visibility</p:attrName>
                                        </p:attrNameLst>
                                      </p:cBhvr>
                                      <p:to>
                                        <p:strVal val="visible"/>
                                      </p:to>
                                    </p:set>
                                    <p:anim calcmode="lin" valueType="num">
                                      <p:cBhvr>
                                        <p:cTn id="51" dur="500" fill="hold"/>
                                        <p:tgtEl>
                                          <p:spTgt spid="35"/>
                                        </p:tgtEl>
                                        <p:attrNameLst>
                                          <p:attrName>ppt_w</p:attrName>
                                        </p:attrNameLst>
                                      </p:cBhvr>
                                      <p:tavLst>
                                        <p:tav tm="0">
                                          <p:val>
                                            <p:fltVal val="0"/>
                                          </p:val>
                                        </p:tav>
                                        <p:tav tm="100000">
                                          <p:val>
                                            <p:strVal val="#ppt_w"/>
                                          </p:val>
                                        </p:tav>
                                      </p:tavLst>
                                    </p:anim>
                                    <p:anim calcmode="lin" valueType="num">
                                      <p:cBhvr>
                                        <p:cTn id="52" dur="500" fill="hold"/>
                                        <p:tgtEl>
                                          <p:spTgt spid="35"/>
                                        </p:tgtEl>
                                        <p:attrNameLst>
                                          <p:attrName>ppt_h</p:attrName>
                                        </p:attrNameLst>
                                      </p:cBhvr>
                                      <p:tavLst>
                                        <p:tav tm="0">
                                          <p:val>
                                            <p:fltVal val="0"/>
                                          </p:val>
                                        </p:tav>
                                        <p:tav tm="100000">
                                          <p:val>
                                            <p:strVal val="#ppt_h"/>
                                          </p:val>
                                        </p:tav>
                                      </p:tavLst>
                                    </p:anim>
                                    <p:animEffect transition="in" filter="fade">
                                      <p:cBhvr>
                                        <p:cTn id="53" dur="500"/>
                                        <p:tgtEl>
                                          <p:spTgt spid="35"/>
                                        </p:tgtEl>
                                      </p:cBhvr>
                                    </p:animEffect>
                                  </p:childTnLst>
                                </p:cTn>
                              </p:par>
                              <p:par>
                                <p:cTn id="54" presetID="53" presetClass="entr" presetSubtype="16" fill="hold" grpId="0" nodeType="withEffect" nodePh="1">
                                  <p:stCondLst>
                                    <p:cond delay="0"/>
                                  </p:stCondLst>
                                  <p:endCondLst>
                                    <p:cond evt="begin" delay="0">
                                      <p:tn val="54"/>
                                    </p:cond>
                                  </p:endCondLst>
                                  <p:childTnLst>
                                    <p:set>
                                      <p:cBhvr>
                                        <p:cTn id="55" dur="1" fill="hold">
                                          <p:stCondLst>
                                            <p:cond delay="0"/>
                                          </p:stCondLst>
                                        </p:cTn>
                                        <p:tgtEl>
                                          <p:spTgt spid="36"/>
                                        </p:tgtEl>
                                        <p:attrNameLst>
                                          <p:attrName>style.visibility</p:attrName>
                                        </p:attrNameLst>
                                      </p:cBhvr>
                                      <p:to>
                                        <p:strVal val="visible"/>
                                      </p:to>
                                    </p:set>
                                    <p:anim calcmode="lin" valueType="num">
                                      <p:cBhvr>
                                        <p:cTn id="56" dur="500" fill="hold"/>
                                        <p:tgtEl>
                                          <p:spTgt spid="36"/>
                                        </p:tgtEl>
                                        <p:attrNameLst>
                                          <p:attrName>ppt_w</p:attrName>
                                        </p:attrNameLst>
                                      </p:cBhvr>
                                      <p:tavLst>
                                        <p:tav tm="0">
                                          <p:val>
                                            <p:fltVal val="0"/>
                                          </p:val>
                                        </p:tav>
                                        <p:tav tm="100000">
                                          <p:val>
                                            <p:strVal val="#ppt_w"/>
                                          </p:val>
                                        </p:tav>
                                      </p:tavLst>
                                    </p:anim>
                                    <p:anim calcmode="lin" valueType="num">
                                      <p:cBhvr>
                                        <p:cTn id="57" dur="500" fill="hold"/>
                                        <p:tgtEl>
                                          <p:spTgt spid="36"/>
                                        </p:tgtEl>
                                        <p:attrNameLst>
                                          <p:attrName>ppt_h</p:attrName>
                                        </p:attrNameLst>
                                      </p:cBhvr>
                                      <p:tavLst>
                                        <p:tav tm="0">
                                          <p:val>
                                            <p:fltVal val="0"/>
                                          </p:val>
                                        </p:tav>
                                        <p:tav tm="100000">
                                          <p:val>
                                            <p:strVal val="#ppt_h"/>
                                          </p:val>
                                        </p:tav>
                                      </p:tavLst>
                                    </p:anim>
                                    <p:animEffect transition="in" filter="fade">
                                      <p:cBhvr>
                                        <p:cTn id="58" dur="500"/>
                                        <p:tgtEl>
                                          <p:spTgt spid="36"/>
                                        </p:tgtEl>
                                      </p:cBhvr>
                                    </p:animEffect>
                                  </p:childTnLst>
                                </p:cTn>
                              </p:par>
                              <p:par>
                                <p:cTn id="59" presetID="53" presetClass="entr" presetSubtype="16" fill="hold" grpId="0" nodeType="withEffect" nodePh="1">
                                  <p:stCondLst>
                                    <p:cond delay="0"/>
                                  </p:stCondLst>
                                  <p:endCondLst>
                                    <p:cond evt="begin" delay="0">
                                      <p:tn val="59"/>
                                    </p:cond>
                                  </p:end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par>
                                <p:cTn id="64" presetID="53" presetClass="entr" presetSubtype="16" fill="hold" grpId="0" nodeType="withEffect" nodePh="1">
                                  <p:stCondLst>
                                    <p:cond delay="0"/>
                                  </p:stCondLst>
                                  <p:endCondLst>
                                    <p:cond evt="begin" delay="0">
                                      <p:tn val="64"/>
                                    </p:cond>
                                  </p:endCondLst>
                                  <p:childTnLst>
                                    <p:set>
                                      <p:cBhvr>
                                        <p:cTn id="65" dur="1" fill="hold">
                                          <p:stCondLst>
                                            <p:cond delay="0"/>
                                          </p:stCondLst>
                                        </p:cTn>
                                        <p:tgtEl>
                                          <p:spTgt spid="38"/>
                                        </p:tgtEl>
                                        <p:attrNameLst>
                                          <p:attrName>style.visibility</p:attrName>
                                        </p:attrNameLst>
                                      </p:cBhvr>
                                      <p:to>
                                        <p:strVal val="visible"/>
                                      </p:to>
                                    </p:set>
                                    <p:anim calcmode="lin" valueType="num">
                                      <p:cBhvr>
                                        <p:cTn id="66" dur="500" fill="hold"/>
                                        <p:tgtEl>
                                          <p:spTgt spid="38"/>
                                        </p:tgtEl>
                                        <p:attrNameLst>
                                          <p:attrName>ppt_w</p:attrName>
                                        </p:attrNameLst>
                                      </p:cBhvr>
                                      <p:tavLst>
                                        <p:tav tm="0">
                                          <p:val>
                                            <p:fltVal val="0"/>
                                          </p:val>
                                        </p:tav>
                                        <p:tav tm="100000">
                                          <p:val>
                                            <p:strVal val="#ppt_w"/>
                                          </p:val>
                                        </p:tav>
                                      </p:tavLst>
                                    </p:anim>
                                    <p:anim calcmode="lin" valueType="num">
                                      <p:cBhvr>
                                        <p:cTn id="67" dur="500" fill="hold"/>
                                        <p:tgtEl>
                                          <p:spTgt spid="38"/>
                                        </p:tgtEl>
                                        <p:attrNameLst>
                                          <p:attrName>ppt_h</p:attrName>
                                        </p:attrNameLst>
                                      </p:cBhvr>
                                      <p:tavLst>
                                        <p:tav tm="0">
                                          <p:val>
                                            <p:fltVal val="0"/>
                                          </p:val>
                                        </p:tav>
                                        <p:tav tm="100000">
                                          <p:val>
                                            <p:strVal val="#ppt_h"/>
                                          </p:val>
                                        </p:tav>
                                      </p:tavLst>
                                    </p:anim>
                                    <p:animEffect transition="in" filter="fade">
                                      <p:cBhvr>
                                        <p:cTn id="68" dur="500"/>
                                        <p:tgtEl>
                                          <p:spTgt spid="38"/>
                                        </p:tgtEl>
                                      </p:cBhvr>
                                    </p:animEffect>
                                  </p:childTnLst>
                                </p:cTn>
                              </p:par>
                              <p:par>
                                <p:cTn id="69" presetID="53" presetClass="entr" presetSubtype="16" fill="hold" grpId="0" nodeType="withEffect" nodePh="1">
                                  <p:stCondLst>
                                    <p:cond delay="0"/>
                                  </p:stCondLst>
                                  <p:endCondLst>
                                    <p:cond evt="begin" delay="0">
                                      <p:tn val="69"/>
                                    </p:cond>
                                  </p:endCondLst>
                                  <p:childTnLst>
                                    <p:set>
                                      <p:cBhvr>
                                        <p:cTn id="70" dur="1" fill="hold">
                                          <p:stCondLst>
                                            <p:cond delay="0"/>
                                          </p:stCondLst>
                                        </p:cTn>
                                        <p:tgtEl>
                                          <p:spTgt spid="39"/>
                                        </p:tgtEl>
                                        <p:attrNameLst>
                                          <p:attrName>style.visibility</p:attrName>
                                        </p:attrNameLst>
                                      </p:cBhvr>
                                      <p:to>
                                        <p:strVal val="visible"/>
                                      </p:to>
                                    </p:set>
                                    <p:anim calcmode="lin" valueType="num">
                                      <p:cBhvr>
                                        <p:cTn id="71" dur="500" fill="hold"/>
                                        <p:tgtEl>
                                          <p:spTgt spid="39"/>
                                        </p:tgtEl>
                                        <p:attrNameLst>
                                          <p:attrName>ppt_w</p:attrName>
                                        </p:attrNameLst>
                                      </p:cBhvr>
                                      <p:tavLst>
                                        <p:tav tm="0">
                                          <p:val>
                                            <p:fltVal val="0"/>
                                          </p:val>
                                        </p:tav>
                                        <p:tav tm="100000">
                                          <p:val>
                                            <p:strVal val="#ppt_w"/>
                                          </p:val>
                                        </p:tav>
                                      </p:tavLst>
                                    </p:anim>
                                    <p:anim calcmode="lin" valueType="num">
                                      <p:cBhvr>
                                        <p:cTn id="72" dur="500" fill="hold"/>
                                        <p:tgtEl>
                                          <p:spTgt spid="39"/>
                                        </p:tgtEl>
                                        <p:attrNameLst>
                                          <p:attrName>ppt_h</p:attrName>
                                        </p:attrNameLst>
                                      </p:cBhvr>
                                      <p:tavLst>
                                        <p:tav tm="0">
                                          <p:val>
                                            <p:fltVal val="0"/>
                                          </p:val>
                                        </p:tav>
                                        <p:tav tm="100000">
                                          <p:val>
                                            <p:strVal val="#ppt_h"/>
                                          </p:val>
                                        </p:tav>
                                      </p:tavLst>
                                    </p:anim>
                                    <p:animEffect transition="in" filter="fade">
                                      <p:cBhvr>
                                        <p:cTn id="73" dur="500"/>
                                        <p:tgtEl>
                                          <p:spTgt spid="39"/>
                                        </p:tgtEl>
                                      </p:cBhvr>
                                    </p:animEffect>
                                  </p:childTnLst>
                                </p:cTn>
                              </p:par>
                              <p:par>
                                <p:cTn id="74" presetID="53" presetClass="entr" presetSubtype="16" fill="hold" grpId="0" nodeType="withEffect" nodePh="1">
                                  <p:stCondLst>
                                    <p:cond delay="0"/>
                                  </p:stCondLst>
                                  <p:endCondLst>
                                    <p:cond evt="begin" delay="0">
                                      <p:tn val="74"/>
                                    </p:cond>
                                  </p:endCondLst>
                                  <p:childTnLst>
                                    <p:set>
                                      <p:cBhvr>
                                        <p:cTn id="75" dur="1" fill="hold">
                                          <p:stCondLst>
                                            <p:cond delay="0"/>
                                          </p:stCondLst>
                                        </p:cTn>
                                        <p:tgtEl>
                                          <p:spTgt spid="40"/>
                                        </p:tgtEl>
                                        <p:attrNameLst>
                                          <p:attrName>style.visibility</p:attrName>
                                        </p:attrNameLst>
                                      </p:cBhvr>
                                      <p:to>
                                        <p:strVal val="visible"/>
                                      </p:to>
                                    </p:set>
                                    <p:anim calcmode="lin" valueType="num">
                                      <p:cBhvr>
                                        <p:cTn id="76" dur="500" fill="hold"/>
                                        <p:tgtEl>
                                          <p:spTgt spid="40"/>
                                        </p:tgtEl>
                                        <p:attrNameLst>
                                          <p:attrName>ppt_w</p:attrName>
                                        </p:attrNameLst>
                                      </p:cBhvr>
                                      <p:tavLst>
                                        <p:tav tm="0">
                                          <p:val>
                                            <p:fltVal val="0"/>
                                          </p:val>
                                        </p:tav>
                                        <p:tav tm="100000">
                                          <p:val>
                                            <p:strVal val="#ppt_w"/>
                                          </p:val>
                                        </p:tav>
                                      </p:tavLst>
                                    </p:anim>
                                    <p:anim calcmode="lin" valueType="num">
                                      <p:cBhvr>
                                        <p:cTn id="77" dur="500" fill="hold"/>
                                        <p:tgtEl>
                                          <p:spTgt spid="40"/>
                                        </p:tgtEl>
                                        <p:attrNameLst>
                                          <p:attrName>ppt_h</p:attrName>
                                        </p:attrNameLst>
                                      </p:cBhvr>
                                      <p:tavLst>
                                        <p:tav tm="0">
                                          <p:val>
                                            <p:fltVal val="0"/>
                                          </p:val>
                                        </p:tav>
                                        <p:tav tm="100000">
                                          <p:val>
                                            <p:strVal val="#ppt_h"/>
                                          </p:val>
                                        </p:tav>
                                      </p:tavLst>
                                    </p:anim>
                                    <p:animEffect transition="in" filter="fade">
                                      <p:cBhvr>
                                        <p:cTn id="78" dur="500"/>
                                        <p:tgtEl>
                                          <p:spTgt spid="40"/>
                                        </p:tgtEl>
                                      </p:cBhvr>
                                    </p:animEffect>
                                  </p:childTnLst>
                                </p:cTn>
                              </p:par>
                              <p:par>
                                <p:cTn id="79" presetID="53" presetClass="entr" presetSubtype="16" fill="hold" grpId="0" nodeType="withEffect" nodePh="1">
                                  <p:stCondLst>
                                    <p:cond delay="0"/>
                                  </p:stCondLst>
                                  <p:endCondLst>
                                    <p:cond evt="begin" delay="0">
                                      <p:tn val="79"/>
                                    </p:cond>
                                  </p:endCondLst>
                                  <p:childTnLst>
                                    <p:set>
                                      <p:cBhvr>
                                        <p:cTn id="80" dur="1" fill="hold">
                                          <p:stCondLst>
                                            <p:cond delay="0"/>
                                          </p:stCondLst>
                                        </p:cTn>
                                        <p:tgtEl>
                                          <p:spTgt spid="41"/>
                                        </p:tgtEl>
                                        <p:attrNameLst>
                                          <p:attrName>style.visibility</p:attrName>
                                        </p:attrNameLst>
                                      </p:cBhvr>
                                      <p:to>
                                        <p:strVal val="visible"/>
                                      </p:to>
                                    </p:set>
                                    <p:anim calcmode="lin" valueType="num">
                                      <p:cBhvr>
                                        <p:cTn id="81" dur="500" fill="hold"/>
                                        <p:tgtEl>
                                          <p:spTgt spid="41"/>
                                        </p:tgtEl>
                                        <p:attrNameLst>
                                          <p:attrName>ppt_w</p:attrName>
                                        </p:attrNameLst>
                                      </p:cBhvr>
                                      <p:tavLst>
                                        <p:tav tm="0">
                                          <p:val>
                                            <p:fltVal val="0"/>
                                          </p:val>
                                        </p:tav>
                                        <p:tav tm="100000">
                                          <p:val>
                                            <p:strVal val="#ppt_w"/>
                                          </p:val>
                                        </p:tav>
                                      </p:tavLst>
                                    </p:anim>
                                    <p:anim calcmode="lin" valueType="num">
                                      <p:cBhvr>
                                        <p:cTn id="82" dur="500" fill="hold"/>
                                        <p:tgtEl>
                                          <p:spTgt spid="41"/>
                                        </p:tgtEl>
                                        <p:attrNameLst>
                                          <p:attrName>ppt_h</p:attrName>
                                        </p:attrNameLst>
                                      </p:cBhvr>
                                      <p:tavLst>
                                        <p:tav tm="0">
                                          <p:val>
                                            <p:fltVal val="0"/>
                                          </p:val>
                                        </p:tav>
                                        <p:tav tm="100000">
                                          <p:val>
                                            <p:strVal val="#ppt_h"/>
                                          </p:val>
                                        </p:tav>
                                      </p:tavLst>
                                    </p:anim>
                                    <p:animEffect transition="in" filter="fade">
                                      <p:cBhvr>
                                        <p:cTn id="83" dur="500"/>
                                        <p:tgtEl>
                                          <p:spTgt spid="41"/>
                                        </p:tgtEl>
                                      </p:cBhvr>
                                    </p:animEffect>
                                  </p:childTnLst>
                                </p:cTn>
                              </p:par>
                              <p:par>
                                <p:cTn id="84" presetID="53" presetClass="entr" presetSubtype="16" fill="hold" grpId="0" nodeType="withEffect" nodePh="1">
                                  <p:stCondLst>
                                    <p:cond delay="0"/>
                                  </p:stCondLst>
                                  <p:endCondLst>
                                    <p:cond evt="begin" delay="0">
                                      <p:tn val="84"/>
                                    </p:cond>
                                  </p:endCondLst>
                                  <p:childTnLst>
                                    <p:set>
                                      <p:cBhvr>
                                        <p:cTn id="85" dur="1" fill="hold">
                                          <p:stCondLst>
                                            <p:cond delay="0"/>
                                          </p:stCondLst>
                                        </p:cTn>
                                        <p:tgtEl>
                                          <p:spTgt spid="42"/>
                                        </p:tgtEl>
                                        <p:attrNameLst>
                                          <p:attrName>style.visibility</p:attrName>
                                        </p:attrNameLst>
                                      </p:cBhvr>
                                      <p:to>
                                        <p:strVal val="visible"/>
                                      </p:to>
                                    </p:set>
                                    <p:anim calcmode="lin" valueType="num">
                                      <p:cBhvr>
                                        <p:cTn id="86" dur="500" fill="hold"/>
                                        <p:tgtEl>
                                          <p:spTgt spid="42"/>
                                        </p:tgtEl>
                                        <p:attrNameLst>
                                          <p:attrName>ppt_w</p:attrName>
                                        </p:attrNameLst>
                                      </p:cBhvr>
                                      <p:tavLst>
                                        <p:tav tm="0">
                                          <p:val>
                                            <p:fltVal val="0"/>
                                          </p:val>
                                        </p:tav>
                                        <p:tav tm="100000">
                                          <p:val>
                                            <p:strVal val="#ppt_w"/>
                                          </p:val>
                                        </p:tav>
                                      </p:tavLst>
                                    </p:anim>
                                    <p:anim calcmode="lin" valueType="num">
                                      <p:cBhvr>
                                        <p:cTn id="87" dur="500" fill="hold"/>
                                        <p:tgtEl>
                                          <p:spTgt spid="42"/>
                                        </p:tgtEl>
                                        <p:attrNameLst>
                                          <p:attrName>ppt_h</p:attrName>
                                        </p:attrNameLst>
                                      </p:cBhvr>
                                      <p:tavLst>
                                        <p:tav tm="0">
                                          <p:val>
                                            <p:fltVal val="0"/>
                                          </p:val>
                                        </p:tav>
                                        <p:tav tm="100000">
                                          <p:val>
                                            <p:strVal val="#ppt_h"/>
                                          </p:val>
                                        </p:tav>
                                      </p:tavLst>
                                    </p:anim>
                                    <p:animEffect transition="in" filter="fade">
                                      <p:cBhvr>
                                        <p:cTn id="8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Standard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D54C22C1-6299-4FF0-8676-032B98FE1C72}"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Picture Placeholder 5"/>
          <p:cNvSpPr>
            <a:spLocks noGrp="1"/>
          </p:cNvSpPr>
          <p:nvPr>
            <p:ph type="pic" sz="quarter" idx="14"/>
          </p:nvPr>
        </p:nvSpPr>
        <p:spPr>
          <a:xfrm>
            <a:off x="2018669" y="2960384"/>
            <a:ext cx="1371600" cy="1371600"/>
          </a:xfrm>
          <a:prstGeom prst="ellipse">
            <a:avLst/>
          </a:prstGeom>
          <a:ln w="47625">
            <a:solidFill>
              <a:schemeClr val="accent1"/>
            </a:solidFill>
          </a:ln>
        </p:spPr>
        <p:txBody>
          <a:bodyPr>
            <a:normAutofit/>
          </a:bodyPr>
          <a:lstStyle>
            <a:lvl1pPr>
              <a:defRPr sz="1200"/>
            </a:lvl1pPr>
          </a:lstStyle>
          <a:p>
            <a:endParaRPr lang="en-US" dirty="0"/>
          </a:p>
        </p:txBody>
      </p:sp>
      <p:sp>
        <p:nvSpPr>
          <p:cNvPr id="25" name="Picture Placeholder 5"/>
          <p:cNvSpPr>
            <a:spLocks noGrp="1"/>
          </p:cNvSpPr>
          <p:nvPr>
            <p:ph type="pic" sz="quarter" idx="15"/>
          </p:nvPr>
        </p:nvSpPr>
        <p:spPr>
          <a:xfrm>
            <a:off x="4236505" y="2960384"/>
            <a:ext cx="1371600" cy="1371600"/>
          </a:xfrm>
          <a:prstGeom prst="ellipse">
            <a:avLst/>
          </a:prstGeom>
          <a:ln w="47625">
            <a:solidFill>
              <a:schemeClr val="accent2"/>
            </a:solidFill>
          </a:ln>
        </p:spPr>
        <p:txBody>
          <a:bodyPr>
            <a:normAutofit/>
          </a:bodyPr>
          <a:lstStyle>
            <a:lvl1pPr>
              <a:defRPr sz="1200"/>
            </a:lvl1pPr>
          </a:lstStyle>
          <a:p>
            <a:endParaRPr lang="en-US" dirty="0"/>
          </a:p>
        </p:txBody>
      </p:sp>
      <p:sp>
        <p:nvSpPr>
          <p:cNvPr id="26" name="Picture Placeholder 5"/>
          <p:cNvSpPr>
            <a:spLocks noGrp="1"/>
          </p:cNvSpPr>
          <p:nvPr>
            <p:ph type="pic" sz="quarter" idx="16"/>
          </p:nvPr>
        </p:nvSpPr>
        <p:spPr>
          <a:xfrm>
            <a:off x="6464501" y="2960384"/>
            <a:ext cx="1371600" cy="1371600"/>
          </a:xfrm>
          <a:prstGeom prst="ellipse">
            <a:avLst/>
          </a:prstGeom>
          <a:ln w="47625">
            <a:solidFill>
              <a:schemeClr val="accent3"/>
            </a:solidFill>
          </a:ln>
        </p:spPr>
        <p:txBody>
          <a:bodyPr>
            <a:normAutofit/>
          </a:bodyPr>
          <a:lstStyle>
            <a:lvl1pPr>
              <a:defRPr sz="1200"/>
            </a:lvl1pPr>
          </a:lstStyle>
          <a:p>
            <a:endParaRPr lang="en-US" dirty="0"/>
          </a:p>
        </p:txBody>
      </p:sp>
      <p:sp>
        <p:nvSpPr>
          <p:cNvPr id="27" name="Picture Placeholder 5"/>
          <p:cNvSpPr>
            <a:spLocks noGrp="1"/>
          </p:cNvSpPr>
          <p:nvPr>
            <p:ph type="pic" sz="quarter" idx="17"/>
          </p:nvPr>
        </p:nvSpPr>
        <p:spPr>
          <a:xfrm>
            <a:off x="8679366" y="2960384"/>
            <a:ext cx="1371600" cy="1371600"/>
          </a:xfrm>
          <a:prstGeom prst="ellipse">
            <a:avLst/>
          </a:prstGeom>
          <a:ln w="47625">
            <a:solidFill>
              <a:schemeClr val="accent4"/>
            </a:solidFill>
          </a:ln>
        </p:spPr>
        <p:txBody>
          <a:bodyPr>
            <a:normAutofit/>
          </a:bodyPr>
          <a:lstStyle>
            <a:lvl1pPr>
              <a:defRPr sz="1200"/>
            </a:lvl1pPr>
          </a:lstStyle>
          <a:p>
            <a:endParaRPr lang="en-US" dirty="0"/>
          </a:p>
        </p:txBody>
      </p:sp>
    </p:spTree>
    <p:extLst>
      <p:ext uri="{BB962C8B-B14F-4D97-AF65-F5344CB8AC3E}">
        <p14:creationId xmlns:p14="http://schemas.microsoft.com/office/powerpoint/2010/main" val="354927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2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Picture Placeholder 6"/>
          <p:cNvSpPr>
            <a:spLocks noGrp="1"/>
          </p:cNvSpPr>
          <p:nvPr>
            <p:ph type="pic" sz="quarter" idx="14"/>
          </p:nvPr>
        </p:nvSpPr>
        <p:spPr>
          <a:xfrm>
            <a:off x="890269" y="2105976"/>
            <a:ext cx="900000" cy="900000"/>
          </a:xfrm>
          <a:prstGeom prst="ellipse">
            <a:avLst/>
          </a:prstGeom>
        </p:spPr>
        <p:txBody>
          <a:bodyPr/>
          <a:lstStyle>
            <a:lvl1pPr>
              <a:defRPr sz="1200"/>
            </a:lvl1pPr>
          </a:lstStyle>
          <a:p>
            <a:endParaRPr lang="id-ID"/>
          </a:p>
        </p:txBody>
      </p:sp>
      <p:sp>
        <p:nvSpPr>
          <p:cNvPr id="45" name="Picture Placeholder 6"/>
          <p:cNvSpPr>
            <a:spLocks noGrp="1"/>
          </p:cNvSpPr>
          <p:nvPr>
            <p:ph type="pic" sz="quarter" idx="15"/>
          </p:nvPr>
        </p:nvSpPr>
        <p:spPr>
          <a:xfrm>
            <a:off x="8260079" y="2105976"/>
            <a:ext cx="900000" cy="900000"/>
          </a:xfrm>
          <a:prstGeom prst="ellipse">
            <a:avLst/>
          </a:prstGeom>
        </p:spPr>
        <p:txBody>
          <a:bodyPr/>
          <a:lstStyle>
            <a:lvl1pPr>
              <a:defRPr sz="1200"/>
            </a:lvl1pPr>
          </a:lstStyle>
          <a:p>
            <a:endParaRPr lang="id-ID"/>
          </a:p>
        </p:txBody>
      </p:sp>
      <p:sp>
        <p:nvSpPr>
          <p:cNvPr id="46" name="Picture Placeholder 6"/>
          <p:cNvSpPr>
            <a:spLocks noGrp="1"/>
          </p:cNvSpPr>
          <p:nvPr>
            <p:ph type="pic" sz="quarter" idx="16"/>
          </p:nvPr>
        </p:nvSpPr>
        <p:spPr>
          <a:xfrm>
            <a:off x="4610099" y="2105976"/>
            <a:ext cx="900000" cy="900000"/>
          </a:xfrm>
          <a:prstGeom prst="ellipse">
            <a:avLst/>
          </a:prstGeom>
        </p:spPr>
        <p:txBody>
          <a:bodyPr/>
          <a:lstStyle>
            <a:lvl1pPr>
              <a:defRPr sz="1200"/>
            </a:lvl1pPr>
          </a:lstStyle>
          <a:p>
            <a:endParaRPr lang="id-ID"/>
          </a:p>
        </p:txBody>
      </p:sp>
      <p:sp>
        <p:nvSpPr>
          <p:cNvPr id="47" name="Picture Placeholder 6"/>
          <p:cNvSpPr>
            <a:spLocks noGrp="1"/>
          </p:cNvSpPr>
          <p:nvPr>
            <p:ph type="pic" sz="quarter" idx="17"/>
          </p:nvPr>
        </p:nvSpPr>
        <p:spPr>
          <a:xfrm>
            <a:off x="890269" y="4124151"/>
            <a:ext cx="900000" cy="900000"/>
          </a:xfrm>
          <a:prstGeom prst="ellipse">
            <a:avLst/>
          </a:prstGeom>
        </p:spPr>
        <p:txBody>
          <a:bodyPr/>
          <a:lstStyle>
            <a:lvl1pPr>
              <a:defRPr sz="1200"/>
            </a:lvl1pPr>
          </a:lstStyle>
          <a:p>
            <a:endParaRPr lang="id-ID"/>
          </a:p>
        </p:txBody>
      </p:sp>
      <p:sp>
        <p:nvSpPr>
          <p:cNvPr id="48" name="Picture Placeholder 6"/>
          <p:cNvSpPr>
            <a:spLocks noGrp="1"/>
          </p:cNvSpPr>
          <p:nvPr>
            <p:ph type="pic" sz="quarter" idx="18"/>
          </p:nvPr>
        </p:nvSpPr>
        <p:spPr>
          <a:xfrm>
            <a:off x="8260079" y="4124151"/>
            <a:ext cx="900000" cy="900000"/>
          </a:xfrm>
          <a:prstGeom prst="ellipse">
            <a:avLst/>
          </a:prstGeom>
        </p:spPr>
        <p:txBody>
          <a:bodyPr/>
          <a:lstStyle>
            <a:lvl1pPr>
              <a:defRPr sz="1200"/>
            </a:lvl1pPr>
          </a:lstStyle>
          <a:p>
            <a:endParaRPr lang="id-ID"/>
          </a:p>
        </p:txBody>
      </p:sp>
      <p:sp>
        <p:nvSpPr>
          <p:cNvPr id="49" name="Picture Placeholder 6"/>
          <p:cNvSpPr>
            <a:spLocks noGrp="1"/>
          </p:cNvSpPr>
          <p:nvPr>
            <p:ph type="pic" sz="quarter" idx="19"/>
          </p:nvPr>
        </p:nvSpPr>
        <p:spPr>
          <a:xfrm>
            <a:off x="4610099" y="4124151"/>
            <a:ext cx="900000" cy="900000"/>
          </a:xfrm>
          <a:prstGeom prst="ellipse">
            <a:avLst/>
          </a:prstGeom>
        </p:spPr>
        <p:txBody>
          <a:bodyPr/>
          <a:lstStyle>
            <a:lvl1pPr>
              <a:defRPr sz="1200"/>
            </a:lvl1pPr>
          </a:lstStyle>
          <a:p>
            <a:endParaRPr lang="id-ID"/>
          </a:p>
        </p:txBody>
      </p:sp>
    </p:spTree>
    <p:extLst>
      <p:ext uri="{BB962C8B-B14F-4D97-AF65-F5344CB8AC3E}">
        <p14:creationId xmlns:p14="http://schemas.microsoft.com/office/powerpoint/2010/main" val="367946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tandard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985172C1-7353-4F37-B7D4-DD4AE1338AB6}"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Picture Placeholder 5"/>
          <p:cNvSpPr>
            <a:spLocks noGrp="1"/>
          </p:cNvSpPr>
          <p:nvPr>
            <p:ph type="pic" sz="quarter" idx="14"/>
          </p:nvPr>
        </p:nvSpPr>
        <p:spPr>
          <a:xfrm>
            <a:off x="4754563" y="3946859"/>
            <a:ext cx="1648213" cy="1648213"/>
          </a:xfrm>
          <a:prstGeom prst="ellipse">
            <a:avLst/>
          </a:prstGeom>
        </p:spPr>
        <p:txBody>
          <a:bodyPr>
            <a:normAutofit/>
          </a:bodyPr>
          <a:lstStyle>
            <a:lvl1pPr>
              <a:defRPr sz="1600"/>
            </a:lvl1pPr>
          </a:lstStyle>
          <a:p>
            <a:endParaRPr lang="en-US"/>
          </a:p>
        </p:txBody>
      </p:sp>
      <p:sp>
        <p:nvSpPr>
          <p:cNvPr id="22" name="Picture Placeholder 5"/>
          <p:cNvSpPr>
            <a:spLocks noGrp="1"/>
          </p:cNvSpPr>
          <p:nvPr>
            <p:ph type="pic" sz="quarter" idx="15"/>
          </p:nvPr>
        </p:nvSpPr>
        <p:spPr>
          <a:xfrm>
            <a:off x="6776403" y="3946859"/>
            <a:ext cx="1648213" cy="1648213"/>
          </a:xfrm>
          <a:prstGeom prst="ellipse">
            <a:avLst/>
          </a:prstGeom>
        </p:spPr>
        <p:txBody>
          <a:bodyPr>
            <a:normAutofit/>
          </a:bodyPr>
          <a:lstStyle>
            <a:lvl1pPr>
              <a:defRPr sz="1600"/>
            </a:lvl1pPr>
          </a:lstStyle>
          <a:p>
            <a:endParaRPr lang="en-US"/>
          </a:p>
        </p:txBody>
      </p:sp>
      <p:sp>
        <p:nvSpPr>
          <p:cNvPr id="23" name="Picture Placeholder 5"/>
          <p:cNvSpPr>
            <a:spLocks noGrp="1"/>
          </p:cNvSpPr>
          <p:nvPr>
            <p:ph type="pic" sz="quarter" idx="16"/>
          </p:nvPr>
        </p:nvSpPr>
        <p:spPr>
          <a:xfrm>
            <a:off x="8798243" y="3946859"/>
            <a:ext cx="1648213" cy="1648213"/>
          </a:xfrm>
          <a:prstGeom prst="ellipse">
            <a:avLst/>
          </a:prstGeom>
        </p:spPr>
        <p:txBody>
          <a:bodyPr>
            <a:normAutofit/>
          </a:bodyPr>
          <a:lstStyle>
            <a:lvl1pPr>
              <a:defRPr sz="1600"/>
            </a:lvl1pPr>
          </a:lstStyle>
          <a:p>
            <a:endParaRPr lang="en-US"/>
          </a:p>
        </p:txBody>
      </p:sp>
    </p:spTree>
    <p:extLst>
      <p:ext uri="{BB962C8B-B14F-4D97-AF65-F5344CB8AC3E}">
        <p14:creationId xmlns:p14="http://schemas.microsoft.com/office/powerpoint/2010/main" val="112601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tandard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F3156CB9-8118-4EE2-9487-1AC040F1B1F6}"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Picture Placeholder 5"/>
          <p:cNvSpPr>
            <a:spLocks noGrp="1"/>
          </p:cNvSpPr>
          <p:nvPr>
            <p:ph type="pic" sz="quarter" idx="14"/>
          </p:nvPr>
        </p:nvSpPr>
        <p:spPr>
          <a:xfrm>
            <a:off x="4754562" y="2241312"/>
            <a:ext cx="1828800" cy="1828800"/>
          </a:xfrm>
          <a:prstGeom prst="ellipse">
            <a:avLst/>
          </a:prstGeom>
        </p:spPr>
        <p:txBody>
          <a:bodyPr>
            <a:normAutofit/>
          </a:bodyPr>
          <a:lstStyle>
            <a:lvl1pPr>
              <a:defRPr sz="1600"/>
            </a:lvl1pPr>
          </a:lstStyle>
          <a:p>
            <a:endParaRPr lang="en-US"/>
          </a:p>
        </p:txBody>
      </p:sp>
      <p:sp>
        <p:nvSpPr>
          <p:cNvPr id="22" name="Picture Placeholder 5"/>
          <p:cNvSpPr>
            <a:spLocks noGrp="1"/>
          </p:cNvSpPr>
          <p:nvPr>
            <p:ph type="pic" sz="quarter" idx="15"/>
          </p:nvPr>
        </p:nvSpPr>
        <p:spPr>
          <a:xfrm>
            <a:off x="6827202" y="2241312"/>
            <a:ext cx="1828800" cy="1828800"/>
          </a:xfrm>
          <a:prstGeom prst="ellipse">
            <a:avLst/>
          </a:prstGeom>
        </p:spPr>
        <p:txBody>
          <a:bodyPr>
            <a:normAutofit/>
          </a:bodyPr>
          <a:lstStyle>
            <a:lvl1pPr>
              <a:defRPr sz="1600"/>
            </a:lvl1pPr>
          </a:lstStyle>
          <a:p>
            <a:endParaRPr lang="en-US"/>
          </a:p>
        </p:txBody>
      </p:sp>
      <p:sp>
        <p:nvSpPr>
          <p:cNvPr id="23" name="Picture Placeholder 5"/>
          <p:cNvSpPr>
            <a:spLocks noGrp="1"/>
          </p:cNvSpPr>
          <p:nvPr>
            <p:ph type="pic" sz="quarter" idx="16"/>
          </p:nvPr>
        </p:nvSpPr>
        <p:spPr>
          <a:xfrm>
            <a:off x="8899842" y="2241312"/>
            <a:ext cx="1828800" cy="1828800"/>
          </a:xfrm>
          <a:prstGeom prst="ellipse">
            <a:avLst/>
          </a:prstGeom>
        </p:spPr>
        <p:txBody>
          <a:bodyPr>
            <a:normAutofit/>
          </a:bodyPr>
          <a:lstStyle>
            <a:lvl1pPr>
              <a:defRPr sz="1600"/>
            </a:lvl1pPr>
          </a:lstStyle>
          <a:p>
            <a:endParaRPr lang="en-US"/>
          </a:p>
        </p:txBody>
      </p:sp>
      <p:sp>
        <p:nvSpPr>
          <p:cNvPr id="7" name="Picture Placeholder 6"/>
          <p:cNvSpPr>
            <a:spLocks noGrp="1"/>
          </p:cNvSpPr>
          <p:nvPr>
            <p:ph type="pic" sz="quarter" idx="17"/>
          </p:nvPr>
        </p:nvSpPr>
        <p:spPr>
          <a:xfrm>
            <a:off x="694383" y="2254657"/>
            <a:ext cx="3479765" cy="3479765"/>
          </a:xfrm>
          <a:prstGeom prst="ellipse">
            <a:avLst/>
          </a:prstGeom>
        </p:spPr>
        <p:txBody>
          <a:bodyPr/>
          <a:lstStyle/>
          <a:p>
            <a:endParaRPr lang="en-US"/>
          </a:p>
        </p:txBody>
      </p:sp>
    </p:spTree>
    <p:extLst>
      <p:ext uri="{BB962C8B-B14F-4D97-AF65-F5344CB8AC3E}">
        <p14:creationId xmlns:p14="http://schemas.microsoft.com/office/powerpoint/2010/main" val="113430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tandard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8849DD72-1A36-4D02-8DB4-30D86B9CFE83}"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Picture Placeholder 5"/>
          <p:cNvSpPr>
            <a:spLocks noGrp="1"/>
          </p:cNvSpPr>
          <p:nvPr>
            <p:ph type="pic" sz="quarter" idx="14"/>
          </p:nvPr>
        </p:nvSpPr>
        <p:spPr>
          <a:xfrm>
            <a:off x="1398129" y="2107682"/>
            <a:ext cx="2103120" cy="210312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dirty="0"/>
          </a:p>
        </p:txBody>
      </p:sp>
      <p:sp>
        <p:nvSpPr>
          <p:cNvPr id="16" name="Picture Placeholder 5"/>
          <p:cNvSpPr>
            <a:spLocks noGrp="1"/>
          </p:cNvSpPr>
          <p:nvPr>
            <p:ph type="pic" sz="quarter" idx="15"/>
          </p:nvPr>
        </p:nvSpPr>
        <p:spPr>
          <a:xfrm>
            <a:off x="4867986" y="2167652"/>
            <a:ext cx="2103120" cy="210312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a:p>
        </p:txBody>
      </p:sp>
      <p:sp>
        <p:nvSpPr>
          <p:cNvPr id="17" name="Picture Placeholder 5"/>
          <p:cNvSpPr>
            <a:spLocks noGrp="1"/>
          </p:cNvSpPr>
          <p:nvPr>
            <p:ph type="pic" sz="quarter" idx="16"/>
          </p:nvPr>
        </p:nvSpPr>
        <p:spPr>
          <a:xfrm>
            <a:off x="8340835" y="2206742"/>
            <a:ext cx="2103120" cy="210312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dirty="0"/>
          </a:p>
        </p:txBody>
      </p:sp>
    </p:spTree>
    <p:extLst>
      <p:ext uri="{BB962C8B-B14F-4D97-AF65-F5344CB8AC3E}">
        <p14:creationId xmlns:p14="http://schemas.microsoft.com/office/powerpoint/2010/main" val="180966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tandard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D75E5076-F8EE-4C46-8DBB-DB1C4C187682}"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Picture Placeholder 5"/>
          <p:cNvSpPr>
            <a:spLocks noGrp="1"/>
          </p:cNvSpPr>
          <p:nvPr>
            <p:ph type="pic" sz="quarter" idx="14"/>
          </p:nvPr>
        </p:nvSpPr>
        <p:spPr>
          <a:xfrm>
            <a:off x="696635" y="2094835"/>
            <a:ext cx="2011680" cy="201168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dirty="0"/>
          </a:p>
        </p:txBody>
      </p:sp>
      <p:sp>
        <p:nvSpPr>
          <p:cNvPr id="17" name="Picture Placeholder 5"/>
          <p:cNvSpPr>
            <a:spLocks noGrp="1"/>
          </p:cNvSpPr>
          <p:nvPr>
            <p:ph type="pic" sz="quarter" idx="16"/>
          </p:nvPr>
        </p:nvSpPr>
        <p:spPr>
          <a:xfrm>
            <a:off x="3277791" y="2094835"/>
            <a:ext cx="2011680" cy="201168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dirty="0"/>
          </a:p>
        </p:txBody>
      </p:sp>
      <p:sp>
        <p:nvSpPr>
          <p:cNvPr id="20" name="Picture Placeholder 5"/>
          <p:cNvSpPr>
            <a:spLocks noGrp="1"/>
          </p:cNvSpPr>
          <p:nvPr>
            <p:ph type="pic" sz="quarter" idx="17"/>
          </p:nvPr>
        </p:nvSpPr>
        <p:spPr>
          <a:xfrm>
            <a:off x="1998316" y="3882995"/>
            <a:ext cx="2011680" cy="201168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dirty="0"/>
          </a:p>
        </p:txBody>
      </p:sp>
      <p:sp>
        <p:nvSpPr>
          <p:cNvPr id="21" name="Picture Placeholder 5"/>
          <p:cNvSpPr>
            <a:spLocks noGrp="1"/>
          </p:cNvSpPr>
          <p:nvPr>
            <p:ph type="pic" sz="quarter" idx="18"/>
          </p:nvPr>
        </p:nvSpPr>
        <p:spPr>
          <a:xfrm>
            <a:off x="4515972" y="3882995"/>
            <a:ext cx="2011680" cy="201168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dirty="0"/>
          </a:p>
        </p:txBody>
      </p:sp>
      <p:sp>
        <p:nvSpPr>
          <p:cNvPr id="22" name="Picture Placeholder 5"/>
          <p:cNvSpPr>
            <a:spLocks noGrp="1"/>
          </p:cNvSpPr>
          <p:nvPr>
            <p:ph type="pic" sz="quarter" idx="19"/>
          </p:nvPr>
        </p:nvSpPr>
        <p:spPr>
          <a:xfrm>
            <a:off x="5684664" y="2094835"/>
            <a:ext cx="2011680" cy="201168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dirty="0"/>
          </a:p>
        </p:txBody>
      </p:sp>
      <p:sp>
        <p:nvSpPr>
          <p:cNvPr id="23" name="Picture Placeholder 5"/>
          <p:cNvSpPr>
            <a:spLocks noGrp="1"/>
          </p:cNvSpPr>
          <p:nvPr>
            <p:ph type="pic" sz="quarter" idx="20"/>
          </p:nvPr>
        </p:nvSpPr>
        <p:spPr>
          <a:xfrm>
            <a:off x="8151520" y="2094835"/>
            <a:ext cx="2011680" cy="201168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dirty="0"/>
          </a:p>
        </p:txBody>
      </p:sp>
      <p:sp>
        <p:nvSpPr>
          <p:cNvPr id="24" name="Picture Placeholder 5"/>
          <p:cNvSpPr>
            <a:spLocks noGrp="1"/>
          </p:cNvSpPr>
          <p:nvPr>
            <p:ph type="pic" sz="quarter" idx="21"/>
          </p:nvPr>
        </p:nvSpPr>
        <p:spPr>
          <a:xfrm>
            <a:off x="6905065" y="3882995"/>
            <a:ext cx="2011680" cy="201168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dirty="0"/>
          </a:p>
        </p:txBody>
      </p:sp>
      <p:sp>
        <p:nvSpPr>
          <p:cNvPr id="25" name="Picture Placeholder 5"/>
          <p:cNvSpPr>
            <a:spLocks noGrp="1"/>
          </p:cNvSpPr>
          <p:nvPr>
            <p:ph type="pic" sz="quarter" idx="22"/>
          </p:nvPr>
        </p:nvSpPr>
        <p:spPr>
          <a:xfrm>
            <a:off x="9470981" y="3882995"/>
            <a:ext cx="2011680" cy="2011680"/>
          </a:xfrm>
          <a:prstGeom prst="ellipse">
            <a:avLst/>
          </a:prstGeom>
          <a:ln w="41275">
            <a:solidFill>
              <a:schemeClr val="bg2"/>
            </a:solidFill>
          </a:ln>
          <a:effectLst>
            <a:outerShdw blurRad="50800" dist="38100" dir="5400000" algn="t" rotWithShape="0">
              <a:prstClr val="black">
                <a:alpha val="40000"/>
              </a:prstClr>
            </a:outerShdw>
          </a:effectLst>
        </p:spPr>
        <p:txBody>
          <a:bodyPr>
            <a:normAutofit/>
          </a:bodyPr>
          <a:lstStyle>
            <a:lvl1pPr>
              <a:defRPr sz="1400"/>
            </a:lvl1pPr>
          </a:lstStyle>
          <a:p>
            <a:endParaRPr lang="en-US" dirty="0"/>
          </a:p>
        </p:txBody>
      </p:sp>
    </p:spTree>
    <p:extLst>
      <p:ext uri="{BB962C8B-B14F-4D97-AF65-F5344CB8AC3E}">
        <p14:creationId xmlns:p14="http://schemas.microsoft.com/office/powerpoint/2010/main" val="12476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Picture Layout">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a:xfrm>
            <a:off x="885955" y="2039103"/>
            <a:ext cx="1463040" cy="1463040"/>
          </a:xfrm>
          <a:prstGeom prst="ellipse">
            <a:avLst/>
          </a:prstGeom>
        </p:spPr>
        <p:txBody>
          <a:bodyPr>
            <a:normAutofit/>
          </a:bodyPr>
          <a:lstStyle>
            <a:lvl1pPr>
              <a:defRPr sz="1400"/>
            </a:lvl1pPr>
          </a:lstStyle>
          <a:p>
            <a:endParaRPr lang="en-US" dirty="0"/>
          </a:p>
        </p:txBody>
      </p:sp>
      <p:sp>
        <p:nvSpPr>
          <p:cNvPr id="3" name="Date Placeholder 2"/>
          <p:cNvSpPr>
            <a:spLocks noGrp="1"/>
          </p:cNvSpPr>
          <p:nvPr>
            <p:ph type="dt" sz="half" idx="10"/>
          </p:nvPr>
        </p:nvSpPr>
        <p:spPr>
          <a:ln w="28575">
            <a:noFill/>
          </a:ln>
        </p:spPr>
        <p:txBody>
          <a:bodyPr/>
          <a:lstStyle/>
          <a:p>
            <a:fld id="{C55CEC09-CE74-4111-966E-EC7367E6441F}"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Picture Placeholder 5"/>
          <p:cNvSpPr>
            <a:spLocks noGrp="1"/>
          </p:cNvSpPr>
          <p:nvPr>
            <p:ph type="pic" sz="quarter" idx="15"/>
          </p:nvPr>
        </p:nvSpPr>
        <p:spPr>
          <a:xfrm>
            <a:off x="3803545" y="2099073"/>
            <a:ext cx="1463040" cy="1463040"/>
          </a:xfrm>
          <a:prstGeom prst="ellipse">
            <a:avLst/>
          </a:prstGeom>
        </p:spPr>
        <p:txBody>
          <a:bodyPr>
            <a:normAutofit/>
          </a:bodyPr>
          <a:lstStyle>
            <a:lvl1pPr>
              <a:defRPr sz="1400"/>
            </a:lvl1pPr>
          </a:lstStyle>
          <a:p>
            <a:endParaRPr lang="en-US"/>
          </a:p>
        </p:txBody>
      </p:sp>
      <p:sp>
        <p:nvSpPr>
          <p:cNvPr id="22" name="Picture Placeholder 5"/>
          <p:cNvSpPr>
            <a:spLocks noGrp="1"/>
          </p:cNvSpPr>
          <p:nvPr>
            <p:ph type="pic" sz="quarter" idx="16"/>
          </p:nvPr>
        </p:nvSpPr>
        <p:spPr>
          <a:xfrm>
            <a:off x="6745620" y="2138163"/>
            <a:ext cx="1463040" cy="1463040"/>
          </a:xfrm>
          <a:prstGeom prst="ellipse">
            <a:avLst/>
          </a:prstGeom>
        </p:spPr>
        <p:txBody>
          <a:bodyPr>
            <a:normAutofit/>
          </a:bodyPr>
          <a:lstStyle>
            <a:lvl1pPr>
              <a:defRPr sz="1400"/>
            </a:lvl1pPr>
          </a:lstStyle>
          <a:p>
            <a:endParaRPr lang="en-US" dirty="0"/>
          </a:p>
        </p:txBody>
      </p:sp>
      <p:sp>
        <p:nvSpPr>
          <p:cNvPr id="23" name="Picture Placeholder 5"/>
          <p:cNvSpPr>
            <a:spLocks noGrp="1"/>
          </p:cNvSpPr>
          <p:nvPr>
            <p:ph type="pic" sz="quarter" idx="17"/>
          </p:nvPr>
        </p:nvSpPr>
        <p:spPr>
          <a:xfrm>
            <a:off x="9677323" y="2198133"/>
            <a:ext cx="1463040" cy="1463040"/>
          </a:xfrm>
          <a:prstGeom prst="ellipse">
            <a:avLst/>
          </a:prstGeom>
        </p:spPr>
        <p:txBody>
          <a:bodyPr>
            <a:normAutofit/>
          </a:bodyPr>
          <a:lstStyle>
            <a:lvl1pPr>
              <a:defRPr sz="1400"/>
            </a:lvl1pPr>
          </a:lstStyle>
          <a:p>
            <a:endParaRPr lang="en-US"/>
          </a:p>
        </p:txBody>
      </p:sp>
    </p:spTree>
    <p:extLst>
      <p:ext uri="{BB962C8B-B14F-4D97-AF65-F5344CB8AC3E}">
        <p14:creationId xmlns:p14="http://schemas.microsoft.com/office/powerpoint/2010/main" val="162998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4 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810B5B2C-7132-4C48-AC16-A9C09DF57633}"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Picture Placeholder 5"/>
          <p:cNvSpPr>
            <a:spLocks noGrp="1"/>
          </p:cNvSpPr>
          <p:nvPr>
            <p:ph type="pic" sz="quarter" idx="14"/>
          </p:nvPr>
        </p:nvSpPr>
        <p:spPr>
          <a:xfrm>
            <a:off x="4495800" y="2458779"/>
            <a:ext cx="3200400" cy="3200400"/>
          </a:xfrm>
          <a:prstGeom prst="ellipse">
            <a:avLst/>
          </a:prstGeom>
        </p:spPr>
        <p:txBody>
          <a:bodyPr/>
          <a:lstStyle/>
          <a:p>
            <a:endParaRPr lang="en-US"/>
          </a:p>
        </p:txBody>
      </p:sp>
    </p:spTree>
    <p:extLst>
      <p:ext uri="{BB962C8B-B14F-4D97-AF65-F5344CB8AC3E}">
        <p14:creationId xmlns:p14="http://schemas.microsoft.com/office/powerpoint/2010/main" val="422033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9F44BD-C965-4259-929B-79153490AB2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CC168ED-20BA-4D7C-9BAD-11D354B667BE}"/>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991A72F-CEAF-4A67-B926-3E2C4A074E74}"/>
              </a:ext>
            </a:extLst>
          </p:cNvPr>
          <p:cNvSpPr>
            <a:spLocks noGrp="1"/>
          </p:cNvSpPr>
          <p:nvPr>
            <p:ph type="dt" sz="half" idx="10"/>
          </p:nvPr>
        </p:nvSpPr>
        <p:spPr/>
        <p:txBody>
          <a:bodyPr/>
          <a:lstStyle/>
          <a:p>
            <a:fld id="{2837F8ED-78C5-4F8A-BC31-AB436CA3A76D}" type="datetime1">
              <a:rPr lang="en-US" smtClean="0"/>
              <a:t>01-Feb-19</a:t>
            </a:fld>
            <a:endParaRPr lang="en-US"/>
          </a:p>
        </p:txBody>
      </p:sp>
      <p:sp>
        <p:nvSpPr>
          <p:cNvPr id="5" name="Segnaposto piè di pagina 4">
            <a:extLst>
              <a:ext uri="{FF2B5EF4-FFF2-40B4-BE49-F238E27FC236}">
                <a16:creationId xmlns:a16="http://schemas.microsoft.com/office/drawing/2014/main" id="{68396EB7-13BA-4329-8714-92A14BCCBA4B}"/>
              </a:ext>
            </a:extLst>
          </p:cNvPr>
          <p:cNvSpPr>
            <a:spLocks noGrp="1"/>
          </p:cNvSpPr>
          <p:nvPr>
            <p:ph type="ftr" sz="quarter" idx="11"/>
          </p:nvPr>
        </p:nvSpPr>
        <p:spPr/>
        <p:txBody>
          <a:bodyPr/>
          <a:lstStyle/>
          <a:p>
            <a:endParaRPr lang="en-US" dirty="0"/>
          </a:p>
        </p:txBody>
      </p:sp>
      <p:sp>
        <p:nvSpPr>
          <p:cNvPr id="6" name="Segnaposto numero diapositiva 5">
            <a:extLst>
              <a:ext uri="{FF2B5EF4-FFF2-40B4-BE49-F238E27FC236}">
                <a16:creationId xmlns:a16="http://schemas.microsoft.com/office/drawing/2014/main" id="{9A1CCE83-66CD-450C-9062-ACA89E9AAB5A}"/>
              </a:ext>
            </a:extLst>
          </p:cNvPr>
          <p:cNvSpPr>
            <a:spLocks noGrp="1"/>
          </p:cNvSpPr>
          <p:nvPr>
            <p:ph type="sldNum" sz="quarter" idx="12"/>
          </p:nvPr>
        </p:nvSpPr>
        <p:spPr/>
        <p:txBody>
          <a:bodyPr/>
          <a:lstStyle/>
          <a:p>
            <a:fld id="{32FFBE4F-D559-476D-AEE3-28F000B7084D}" type="slidenum">
              <a:rPr lang="en-US" smtClean="0"/>
              <a:pPr/>
              <a:t>‹#›</a:t>
            </a:fld>
            <a:endParaRPr lang="en-US"/>
          </a:p>
        </p:txBody>
      </p:sp>
    </p:spTree>
    <p:extLst>
      <p:ext uri="{BB962C8B-B14F-4D97-AF65-F5344CB8AC3E}">
        <p14:creationId xmlns:p14="http://schemas.microsoft.com/office/powerpoint/2010/main" val="26579290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262AE885-E974-40AD-B8F8-15651BD39BE2}"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Picture Placeholder 5"/>
          <p:cNvSpPr>
            <a:spLocks noGrp="1"/>
          </p:cNvSpPr>
          <p:nvPr>
            <p:ph type="pic" sz="quarter" idx="14"/>
          </p:nvPr>
        </p:nvSpPr>
        <p:spPr>
          <a:xfrm>
            <a:off x="848360" y="2458779"/>
            <a:ext cx="3200400" cy="3200400"/>
          </a:xfrm>
          <a:prstGeom prst="ellipse">
            <a:avLst/>
          </a:prstGeom>
        </p:spPr>
        <p:txBody>
          <a:bodyPr/>
          <a:lstStyle/>
          <a:p>
            <a:endParaRPr lang="en-US"/>
          </a:p>
        </p:txBody>
      </p:sp>
    </p:spTree>
    <p:extLst>
      <p:ext uri="{BB962C8B-B14F-4D97-AF65-F5344CB8AC3E}">
        <p14:creationId xmlns:p14="http://schemas.microsoft.com/office/powerpoint/2010/main" val="174561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Landscap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B6369DD5-B6C3-4A6B-B01F-45D6BCF5CC37}"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Picture Placeholder 5"/>
          <p:cNvSpPr>
            <a:spLocks noGrp="1"/>
          </p:cNvSpPr>
          <p:nvPr>
            <p:ph type="pic" sz="quarter" idx="14"/>
          </p:nvPr>
        </p:nvSpPr>
        <p:spPr>
          <a:xfrm>
            <a:off x="838200" y="2284550"/>
            <a:ext cx="3383280" cy="1714500"/>
          </a:xfrm>
        </p:spPr>
        <p:txBody>
          <a:bodyPr>
            <a:normAutofit/>
          </a:bodyPr>
          <a:lstStyle>
            <a:lvl1pPr>
              <a:defRPr sz="1800"/>
            </a:lvl1pPr>
          </a:lstStyle>
          <a:p>
            <a:endParaRPr lang="en-US"/>
          </a:p>
        </p:txBody>
      </p:sp>
      <p:sp>
        <p:nvSpPr>
          <p:cNvPr id="17" name="Picture Placeholder 5"/>
          <p:cNvSpPr>
            <a:spLocks noGrp="1"/>
          </p:cNvSpPr>
          <p:nvPr>
            <p:ph type="pic" sz="quarter" idx="15"/>
          </p:nvPr>
        </p:nvSpPr>
        <p:spPr>
          <a:xfrm>
            <a:off x="4404360" y="2284550"/>
            <a:ext cx="3383280" cy="1714500"/>
          </a:xfrm>
        </p:spPr>
        <p:txBody>
          <a:bodyPr>
            <a:normAutofit/>
          </a:bodyPr>
          <a:lstStyle>
            <a:lvl1pPr>
              <a:defRPr sz="1800"/>
            </a:lvl1pPr>
          </a:lstStyle>
          <a:p>
            <a:endParaRPr lang="en-US"/>
          </a:p>
        </p:txBody>
      </p:sp>
      <p:sp>
        <p:nvSpPr>
          <p:cNvPr id="18" name="Picture Placeholder 5"/>
          <p:cNvSpPr>
            <a:spLocks noGrp="1"/>
          </p:cNvSpPr>
          <p:nvPr>
            <p:ph type="pic" sz="quarter" idx="16"/>
          </p:nvPr>
        </p:nvSpPr>
        <p:spPr>
          <a:xfrm>
            <a:off x="7970520" y="2284550"/>
            <a:ext cx="3383280" cy="1714500"/>
          </a:xfrm>
        </p:spPr>
        <p:txBody>
          <a:bodyPr>
            <a:normAutofit/>
          </a:bodyPr>
          <a:lstStyle>
            <a:lvl1pPr>
              <a:defRPr sz="1800"/>
            </a:lvl1pPr>
          </a:lstStyle>
          <a:p>
            <a:endParaRPr lang="en-US"/>
          </a:p>
        </p:txBody>
      </p:sp>
    </p:spTree>
    <p:extLst>
      <p:ext uri="{BB962C8B-B14F-4D97-AF65-F5344CB8AC3E}">
        <p14:creationId xmlns:p14="http://schemas.microsoft.com/office/powerpoint/2010/main" val="156296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3A54FAA2-386E-4A29-A3AD-664CED32E96B}"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Picture Placeholder 5"/>
          <p:cNvSpPr>
            <a:spLocks noGrp="1"/>
          </p:cNvSpPr>
          <p:nvPr>
            <p:ph type="pic" sz="quarter" idx="14"/>
          </p:nvPr>
        </p:nvSpPr>
        <p:spPr>
          <a:xfrm>
            <a:off x="752189" y="3422472"/>
            <a:ext cx="1280160" cy="1280160"/>
          </a:xfrm>
          <a:prstGeom prst="ellipse">
            <a:avLst/>
          </a:prstGeom>
          <a:ln w="25400">
            <a:solidFill>
              <a:schemeClr val="accent1"/>
            </a:solidFill>
          </a:ln>
        </p:spPr>
        <p:txBody>
          <a:bodyPr>
            <a:normAutofit/>
          </a:bodyPr>
          <a:lstStyle>
            <a:lvl1pPr>
              <a:defRPr sz="1800"/>
            </a:lvl1pPr>
          </a:lstStyle>
          <a:p>
            <a:endParaRPr lang="en-US"/>
          </a:p>
        </p:txBody>
      </p:sp>
      <p:sp>
        <p:nvSpPr>
          <p:cNvPr id="17" name="Picture Placeholder 5"/>
          <p:cNvSpPr>
            <a:spLocks noGrp="1"/>
          </p:cNvSpPr>
          <p:nvPr>
            <p:ph type="pic" sz="quarter" idx="15"/>
          </p:nvPr>
        </p:nvSpPr>
        <p:spPr>
          <a:xfrm>
            <a:off x="2664402" y="3422472"/>
            <a:ext cx="1280160" cy="1280160"/>
          </a:xfrm>
          <a:prstGeom prst="ellipse">
            <a:avLst/>
          </a:prstGeom>
          <a:ln w="25400">
            <a:solidFill>
              <a:schemeClr val="accent2"/>
            </a:solidFill>
          </a:ln>
        </p:spPr>
        <p:txBody>
          <a:bodyPr>
            <a:normAutofit/>
          </a:bodyPr>
          <a:lstStyle>
            <a:lvl1pPr>
              <a:defRPr sz="1800"/>
            </a:lvl1pPr>
          </a:lstStyle>
          <a:p>
            <a:endParaRPr lang="en-US"/>
          </a:p>
        </p:txBody>
      </p:sp>
      <p:sp>
        <p:nvSpPr>
          <p:cNvPr id="18" name="Picture Placeholder 5"/>
          <p:cNvSpPr>
            <a:spLocks noGrp="1"/>
          </p:cNvSpPr>
          <p:nvPr>
            <p:ph type="pic" sz="quarter" idx="16"/>
          </p:nvPr>
        </p:nvSpPr>
        <p:spPr>
          <a:xfrm>
            <a:off x="4576615" y="3422472"/>
            <a:ext cx="1280160" cy="1280160"/>
          </a:xfrm>
          <a:prstGeom prst="ellipse">
            <a:avLst/>
          </a:prstGeom>
          <a:ln w="25400">
            <a:solidFill>
              <a:schemeClr val="accent3"/>
            </a:solidFill>
          </a:ln>
        </p:spPr>
        <p:txBody>
          <a:bodyPr>
            <a:normAutofit/>
          </a:bodyPr>
          <a:lstStyle>
            <a:lvl1pPr>
              <a:defRPr sz="1800"/>
            </a:lvl1pPr>
          </a:lstStyle>
          <a:p>
            <a:endParaRPr lang="en-US"/>
          </a:p>
        </p:txBody>
      </p:sp>
      <p:sp>
        <p:nvSpPr>
          <p:cNvPr id="19" name="Picture Placeholder 5"/>
          <p:cNvSpPr>
            <a:spLocks noGrp="1"/>
          </p:cNvSpPr>
          <p:nvPr>
            <p:ph type="pic" sz="quarter" idx="17"/>
          </p:nvPr>
        </p:nvSpPr>
        <p:spPr>
          <a:xfrm>
            <a:off x="6488828" y="3422472"/>
            <a:ext cx="1280160" cy="1280160"/>
          </a:xfrm>
          <a:prstGeom prst="ellipse">
            <a:avLst/>
          </a:prstGeom>
          <a:ln w="25400">
            <a:solidFill>
              <a:schemeClr val="accent4"/>
            </a:solidFill>
          </a:ln>
        </p:spPr>
        <p:txBody>
          <a:bodyPr>
            <a:normAutofit/>
          </a:bodyPr>
          <a:lstStyle>
            <a:lvl1pPr>
              <a:defRPr sz="1800"/>
            </a:lvl1pPr>
          </a:lstStyle>
          <a:p>
            <a:endParaRPr lang="en-US"/>
          </a:p>
        </p:txBody>
      </p:sp>
      <p:sp>
        <p:nvSpPr>
          <p:cNvPr id="20" name="Picture Placeholder 5"/>
          <p:cNvSpPr>
            <a:spLocks noGrp="1"/>
          </p:cNvSpPr>
          <p:nvPr>
            <p:ph type="pic" sz="quarter" idx="18"/>
          </p:nvPr>
        </p:nvSpPr>
        <p:spPr>
          <a:xfrm>
            <a:off x="8401041" y="3422472"/>
            <a:ext cx="1280160" cy="1280160"/>
          </a:xfrm>
          <a:prstGeom prst="ellipse">
            <a:avLst/>
          </a:prstGeom>
          <a:ln w="25400">
            <a:solidFill>
              <a:schemeClr val="accent5"/>
            </a:solidFill>
          </a:ln>
        </p:spPr>
        <p:txBody>
          <a:bodyPr>
            <a:normAutofit/>
          </a:bodyPr>
          <a:lstStyle>
            <a:lvl1pPr>
              <a:defRPr sz="1800"/>
            </a:lvl1pPr>
          </a:lstStyle>
          <a:p>
            <a:endParaRPr lang="en-US"/>
          </a:p>
        </p:txBody>
      </p:sp>
      <p:sp>
        <p:nvSpPr>
          <p:cNvPr id="21" name="Picture Placeholder 5"/>
          <p:cNvSpPr>
            <a:spLocks noGrp="1"/>
          </p:cNvSpPr>
          <p:nvPr>
            <p:ph type="pic" sz="quarter" idx="19"/>
          </p:nvPr>
        </p:nvSpPr>
        <p:spPr>
          <a:xfrm>
            <a:off x="10313254" y="3422472"/>
            <a:ext cx="1280160" cy="1280160"/>
          </a:xfrm>
          <a:prstGeom prst="ellipse">
            <a:avLst/>
          </a:prstGeom>
          <a:ln w="25400">
            <a:solidFill>
              <a:schemeClr val="accent6"/>
            </a:solidFill>
          </a:ln>
        </p:spPr>
        <p:txBody>
          <a:bodyPr>
            <a:normAutofit/>
          </a:bodyPr>
          <a:lstStyle>
            <a:lvl1pPr>
              <a:defRPr sz="1800"/>
            </a:lvl1pPr>
          </a:lstStyle>
          <a:p>
            <a:endParaRPr lang="en-US"/>
          </a:p>
        </p:txBody>
      </p:sp>
    </p:spTree>
    <p:extLst>
      <p:ext uri="{BB962C8B-B14F-4D97-AF65-F5344CB8AC3E}">
        <p14:creationId xmlns:p14="http://schemas.microsoft.com/office/powerpoint/2010/main" val="341085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Small Circle 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5B55D18C-506E-4FD3-AE5B-BE6C5D148A93}"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Picture Placeholder 27"/>
          <p:cNvSpPr>
            <a:spLocks noGrp="1"/>
          </p:cNvSpPr>
          <p:nvPr>
            <p:ph type="pic" sz="quarter" idx="14"/>
          </p:nvPr>
        </p:nvSpPr>
        <p:spPr>
          <a:xfrm>
            <a:off x="923698" y="2378193"/>
            <a:ext cx="1371600" cy="1371600"/>
          </a:xfrm>
          <a:prstGeom prst="ellipse">
            <a:avLst/>
          </a:prstGeom>
          <a:ln w="25400">
            <a:noFill/>
          </a:ln>
          <a:effectLst/>
        </p:spPr>
        <p:txBody>
          <a:bodyPr>
            <a:normAutofit/>
          </a:bodyPr>
          <a:lstStyle>
            <a:lvl1pPr>
              <a:defRPr sz="1000"/>
            </a:lvl1pPr>
          </a:lstStyle>
          <a:p>
            <a:endParaRPr lang="en-JM" dirty="0"/>
          </a:p>
        </p:txBody>
      </p:sp>
      <p:sp>
        <p:nvSpPr>
          <p:cNvPr id="23" name="Picture Placeholder 27"/>
          <p:cNvSpPr>
            <a:spLocks noGrp="1"/>
          </p:cNvSpPr>
          <p:nvPr>
            <p:ph type="pic" sz="quarter" idx="15"/>
          </p:nvPr>
        </p:nvSpPr>
        <p:spPr>
          <a:xfrm>
            <a:off x="923698" y="4314547"/>
            <a:ext cx="1371600" cy="1371600"/>
          </a:xfrm>
          <a:prstGeom prst="ellipse">
            <a:avLst/>
          </a:prstGeom>
          <a:ln w="25400">
            <a:noFill/>
          </a:ln>
          <a:effectLst/>
        </p:spPr>
        <p:txBody>
          <a:bodyPr>
            <a:normAutofit/>
          </a:bodyPr>
          <a:lstStyle>
            <a:lvl1pPr>
              <a:defRPr sz="1000"/>
            </a:lvl1pPr>
          </a:lstStyle>
          <a:p>
            <a:endParaRPr lang="en-JM" dirty="0"/>
          </a:p>
        </p:txBody>
      </p:sp>
      <p:sp>
        <p:nvSpPr>
          <p:cNvPr id="24" name="Picture Placeholder 27"/>
          <p:cNvSpPr>
            <a:spLocks noGrp="1"/>
          </p:cNvSpPr>
          <p:nvPr>
            <p:ph type="pic" sz="quarter" idx="16"/>
          </p:nvPr>
        </p:nvSpPr>
        <p:spPr>
          <a:xfrm>
            <a:off x="6252094" y="4314547"/>
            <a:ext cx="1371600" cy="1371600"/>
          </a:xfrm>
          <a:prstGeom prst="ellipse">
            <a:avLst/>
          </a:prstGeom>
          <a:ln w="25400">
            <a:noFill/>
          </a:ln>
          <a:effectLst/>
        </p:spPr>
        <p:txBody>
          <a:bodyPr>
            <a:normAutofit/>
          </a:bodyPr>
          <a:lstStyle>
            <a:lvl1pPr>
              <a:defRPr sz="1000"/>
            </a:lvl1pPr>
          </a:lstStyle>
          <a:p>
            <a:endParaRPr lang="en-JM" dirty="0"/>
          </a:p>
        </p:txBody>
      </p:sp>
      <p:sp>
        <p:nvSpPr>
          <p:cNvPr id="25" name="Picture Placeholder 27"/>
          <p:cNvSpPr>
            <a:spLocks noGrp="1"/>
          </p:cNvSpPr>
          <p:nvPr>
            <p:ph type="pic" sz="quarter" idx="17"/>
          </p:nvPr>
        </p:nvSpPr>
        <p:spPr>
          <a:xfrm>
            <a:off x="6252094" y="2378193"/>
            <a:ext cx="1371600" cy="1371600"/>
          </a:xfrm>
          <a:prstGeom prst="ellipse">
            <a:avLst/>
          </a:prstGeom>
          <a:ln w="25400">
            <a:noFill/>
          </a:ln>
          <a:effectLst/>
        </p:spPr>
        <p:txBody>
          <a:bodyPr>
            <a:normAutofit/>
          </a:bodyPr>
          <a:lstStyle>
            <a:lvl1pPr>
              <a:defRPr sz="1000"/>
            </a:lvl1pPr>
          </a:lstStyle>
          <a:p>
            <a:endParaRPr lang="en-JM" dirty="0"/>
          </a:p>
        </p:txBody>
      </p:sp>
    </p:spTree>
    <p:extLst>
      <p:ext uri="{BB962C8B-B14F-4D97-AF65-F5344CB8AC3E}">
        <p14:creationId xmlns:p14="http://schemas.microsoft.com/office/powerpoint/2010/main" val="199112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404C6101-6792-4A66-BCC9-68C89A78853D}"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Picture Placeholder 3"/>
          <p:cNvSpPr>
            <a:spLocks noGrp="1"/>
          </p:cNvSpPr>
          <p:nvPr>
            <p:ph type="pic" sz="quarter" idx="14"/>
          </p:nvPr>
        </p:nvSpPr>
        <p:spPr>
          <a:xfrm>
            <a:off x="1319548" y="2212374"/>
            <a:ext cx="1697846" cy="1697847"/>
          </a:xfrm>
          <a:prstGeom prst="ellipse">
            <a:avLst/>
          </a:prstGeom>
          <a:ln w="38100">
            <a:noFill/>
          </a:ln>
        </p:spPr>
        <p:txBody>
          <a:bodyPr>
            <a:normAutofit/>
          </a:bodyPr>
          <a:lstStyle>
            <a:lvl1pPr>
              <a:defRPr sz="1600">
                <a:solidFill>
                  <a:schemeClr val="tx2"/>
                </a:solidFill>
              </a:defRPr>
            </a:lvl1pPr>
          </a:lstStyle>
          <a:p>
            <a:endParaRPr lang="id-ID" dirty="0"/>
          </a:p>
        </p:txBody>
      </p:sp>
      <p:sp>
        <p:nvSpPr>
          <p:cNvPr id="20" name="Picture Placeholder 3"/>
          <p:cNvSpPr>
            <a:spLocks noGrp="1"/>
          </p:cNvSpPr>
          <p:nvPr>
            <p:ph type="pic" sz="quarter" idx="15"/>
          </p:nvPr>
        </p:nvSpPr>
        <p:spPr>
          <a:xfrm>
            <a:off x="3928322" y="2212374"/>
            <a:ext cx="1697846" cy="1697847"/>
          </a:xfrm>
          <a:prstGeom prst="ellipse">
            <a:avLst/>
          </a:prstGeom>
          <a:ln w="38100">
            <a:noFill/>
          </a:ln>
        </p:spPr>
        <p:txBody>
          <a:bodyPr>
            <a:normAutofit/>
          </a:bodyPr>
          <a:lstStyle>
            <a:lvl1pPr>
              <a:defRPr sz="1600">
                <a:solidFill>
                  <a:schemeClr val="tx2"/>
                </a:solidFill>
              </a:defRPr>
            </a:lvl1pPr>
          </a:lstStyle>
          <a:p>
            <a:endParaRPr lang="id-ID" dirty="0"/>
          </a:p>
        </p:txBody>
      </p:sp>
      <p:sp>
        <p:nvSpPr>
          <p:cNvPr id="21" name="Picture Placeholder 3"/>
          <p:cNvSpPr>
            <a:spLocks noGrp="1"/>
          </p:cNvSpPr>
          <p:nvPr>
            <p:ph type="pic" sz="quarter" idx="16"/>
          </p:nvPr>
        </p:nvSpPr>
        <p:spPr>
          <a:xfrm>
            <a:off x="6552327" y="2212374"/>
            <a:ext cx="1697846" cy="1697847"/>
          </a:xfrm>
          <a:prstGeom prst="ellipse">
            <a:avLst/>
          </a:prstGeom>
          <a:ln w="38100">
            <a:noFill/>
          </a:ln>
        </p:spPr>
        <p:txBody>
          <a:bodyPr>
            <a:normAutofit/>
          </a:bodyPr>
          <a:lstStyle>
            <a:lvl1pPr>
              <a:defRPr sz="1600">
                <a:solidFill>
                  <a:schemeClr val="tx2"/>
                </a:solidFill>
              </a:defRPr>
            </a:lvl1pPr>
          </a:lstStyle>
          <a:p>
            <a:endParaRPr lang="id-ID" dirty="0"/>
          </a:p>
        </p:txBody>
      </p:sp>
      <p:sp>
        <p:nvSpPr>
          <p:cNvPr id="26" name="Picture Placeholder 3"/>
          <p:cNvSpPr>
            <a:spLocks noGrp="1"/>
          </p:cNvSpPr>
          <p:nvPr>
            <p:ph type="pic" sz="quarter" idx="17"/>
          </p:nvPr>
        </p:nvSpPr>
        <p:spPr>
          <a:xfrm>
            <a:off x="9161101" y="2212374"/>
            <a:ext cx="1697846" cy="1697847"/>
          </a:xfrm>
          <a:prstGeom prst="ellipse">
            <a:avLst/>
          </a:prstGeom>
          <a:ln w="38100">
            <a:noFill/>
          </a:ln>
        </p:spPr>
        <p:txBody>
          <a:bodyPr>
            <a:normAutofit/>
          </a:bodyPr>
          <a:lstStyle>
            <a:lvl1pPr>
              <a:defRPr sz="1600">
                <a:solidFill>
                  <a:schemeClr val="tx2"/>
                </a:solidFill>
              </a:defRPr>
            </a:lvl1pPr>
          </a:lstStyle>
          <a:p>
            <a:endParaRPr lang="id-ID"/>
          </a:p>
        </p:txBody>
      </p:sp>
    </p:spTree>
    <p:extLst>
      <p:ext uri="{BB962C8B-B14F-4D97-AF65-F5344CB8AC3E}">
        <p14:creationId xmlns:p14="http://schemas.microsoft.com/office/powerpoint/2010/main" val="50525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par>
                          <p:cTn id="18" fill="hold">
                            <p:stCondLst>
                              <p:cond delay="750"/>
                            </p:stCondLst>
                            <p:childTnLst>
                              <p:par>
                                <p:cTn id="19" presetID="53" presetClass="entr" presetSubtype="16"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par>
                                <p:cTn id="24" presetID="53" presetClass="entr" presetSubtype="16" fill="hold" grpId="0" nodeType="withEffect" nodePh="1">
                                  <p:stCondLst>
                                    <p:cond delay="0"/>
                                  </p:stCondLst>
                                  <p:endCondLst>
                                    <p:cond evt="begin" delay="0">
                                      <p:tn val="24"/>
                                    </p:cond>
                                  </p:end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par>
                                <p:cTn id="29" presetID="53" presetClass="entr" presetSubtype="16" fill="hold" grpId="0" nodeType="withEffect" nodePh="1">
                                  <p:stCondLst>
                                    <p:cond delay="0"/>
                                  </p:stCondLst>
                                  <p:endCondLst>
                                    <p:cond evt="begin" delay="0">
                                      <p:tn val="29"/>
                                    </p:cond>
                                  </p:end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childTnLst>
                                </p:cTn>
                              </p:par>
                              <p:par>
                                <p:cTn id="34" presetID="53" presetClass="entr" presetSubtype="16" fill="hold" grpId="0" nodeType="withEffect" nodePh="1">
                                  <p:stCondLst>
                                    <p:cond delay="0"/>
                                  </p:stCondLst>
                                  <p:endCondLst>
                                    <p:cond evt="begin" delay="0">
                                      <p:tn val="34"/>
                                    </p:cond>
                                  </p:end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P spid="19" grpId="0"/>
      <p:bldP spid="20" grpId="0"/>
      <p:bldP spid="21" grpId="0"/>
      <p:bldP spid="26"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Circle 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8E341C7C-7381-4EA3-8DAC-EDF8175D6FC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Picture Placeholder 9"/>
          <p:cNvSpPr>
            <a:spLocks noGrp="1"/>
          </p:cNvSpPr>
          <p:nvPr>
            <p:ph type="pic" sz="quarter" idx="14"/>
          </p:nvPr>
        </p:nvSpPr>
        <p:spPr>
          <a:xfrm>
            <a:off x="871854" y="1933264"/>
            <a:ext cx="1872000" cy="1872000"/>
          </a:xfrm>
          <a:prstGeom prst="ellipse">
            <a:avLst/>
          </a:prstGeom>
        </p:spPr>
        <p:txBody>
          <a:bodyPr/>
          <a:lstStyle>
            <a:lvl1pPr>
              <a:defRPr sz="1600"/>
            </a:lvl1pPr>
          </a:lstStyle>
          <a:p>
            <a:endParaRPr lang="id-ID"/>
          </a:p>
        </p:txBody>
      </p:sp>
      <p:sp>
        <p:nvSpPr>
          <p:cNvPr id="23" name="Picture Placeholder 9"/>
          <p:cNvSpPr>
            <a:spLocks noGrp="1"/>
          </p:cNvSpPr>
          <p:nvPr>
            <p:ph type="pic" sz="quarter" idx="15"/>
          </p:nvPr>
        </p:nvSpPr>
        <p:spPr>
          <a:xfrm>
            <a:off x="871854" y="4235139"/>
            <a:ext cx="1872000" cy="1872000"/>
          </a:xfrm>
          <a:prstGeom prst="ellipse">
            <a:avLst/>
          </a:prstGeom>
        </p:spPr>
        <p:txBody>
          <a:bodyPr/>
          <a:lstStyle>
            <a:lvl1pPr>
              <a:defRPr sz="1600"/>
            </a:lvl1pPr>
          </a:lstStyle>
          <a:p>
            <a:endParaRPr lang="id-ID"/>
          </a:p>
        </p:txBody>
      </p:sp>
      <p:sp>
        <p:nvSpPr>
          <p:cNvPr id="24" name="Picture Placeholder 9"/>
          <p:cNvSpPr>
            <a:spLocks noGrp="1"/>
          </p:cNvSpPr>
          <p:nvPr>
            <p:ph type="pic" sz="quarter" idx="16"/>
          </p:nvPr>
        </p:nvSpPr>
        <p:spPr>
          <a:xfrm>
            <a:off x="6358254" y="1933264"/>
            <a:ext cx="1872000" cy="1872000"/>
          </a:xfrm>
          <a:prstGeom prst="ellipse">
            <a:avLst/>
          </a:prstGeom>
        </p:spPr>
        <p:txBody>
          <a:bodyPr/>
          <a:lstStyle>
            <a:lvl1pPr>
              <a:defRPr sz="1600"/>
            </a:lvl1pPr>
          </a:lstStyle>
          <a:p>
            <a:endParaRPr lang="id-ID"/>
          </a:p>
        </p:txBody>
      </p:sp>
      <p:sp>
        <p:nvSpPr>
          <p:cNvPr id="25" name="Picture Placeholder 9"/>
          <p:cNvSpPr>
            <a:spLocks noGrp="1"/>
          </p:cNvSpPr>
          <p:nvPr>
            <p:ph type="pic" sz="quarter" idx="17"/>
          </p:nvPr>
        </p:nvSpPr>
        <p:spPr>
          <a:xfrm>
            <a:off x="6358254" y="4235139"/>
            <a:ext cx="1872000" cy="1872000"/>
          </a:xfrm>
          <a:prstGeom prst="ellipse">
            <a:avLst/>
          </a:prstGeom>
        </p:spPr>
        <p:txBody>
          <a:bodyPr/>
          <a:lstStyle>
            <a:lvl1pPr>
              <a:defRPr sz="1600"/>
            </a:lvl1pPr>
          </a:lstStyle>
          <a:p>
            <a:endParaRPr lang="id-ID"/>
          </a:p>
        </p:txBody>
      </p:sp>
    </p:spTree>
    <p:extLst>
      <p:ext uri="{BB962C8B-B14F-4D97-AF65-F5344CB8AC3E}">
        <p14:creationId xmlns:p14="http://schemas.microsoft.com/office/powerpoint/2010/main" val="375649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par>
                          <p:cTn id="18" fill="hold">
                            <p:stCondLst>
                              <p:cond delay="750"/>
                            </p:stCondLst>
                            <p:childTnLst>
                              <p:par>
                                <p:cTn id="19" presetID="53" presetClass="entr" presetSubtype="16" fill="hold" grpId="0" nodeType="afterEffect" nodePh="1">
                                  <p:stCondLst>
                                    <p:cond delay="0"/>
                                  </p:stCondLst>
                                  <p:endCondLst>
                                    <p:cond evt="begin" delay="0">
                                      <p:tn val="19"/>
                                    </p:cond>
                                  </p:end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animEffect transition="in" filter="fade">
                                      <p:cBhvr>
                                        <p:cTn id="23" dur="500"/>
                                        <p:tgtEl>
                                          <p:spTgt spid="22"/>
                                        </p:tgtEl>
                                      </p:cBhvr>
                                    </p:animEffect>
                                  </p:childTnLst>
                                </p:cTn>
                              </p:par>
                              <p:par>
                                <p:cTn id="24" presetID="53" presetClass="entr" presetSubtype="16" fill="hold" grpId="0" nodeType="withEffect" nodePh="1">
                                  <p:stCondLst>
                                    <p:cond delay="0"/>
                                  </p:stCondLst>
                                  <p:endCondLst>
                                    <p:cond evt="begin" delay="0">
                                      <p:tn val="24"/>
                                    </p:cond>
                                  </p:endCondLst>
                                  <p:childTnLst>
                                    <p:set>
                                      <p:cBhvr>
                                        <p:cTn id="25" dur="1" fill="hold">
                                          <p:stCondLst>
                                            <p:cond delay="0"/>
                                          </p:stCondLst>
                                        </p:cTn>
                                        <p:tgtEl>
                                          <p:spTgt spid="23"/>
                                        </p:tgtEl>
                                        <p:attrNameLst>
                                          <p:attrName>style.visibility</p:attrName>
                                        </p:attrNameLst>
                                      </p:cBhvr>
                                      <p:to>
                                        <p:strVal val="visible"/>
                                      </p:to>
                                    </p:set>
                                    <p:anim calcmode="lin" valueType="num">
                                      <p:cBhvr>
                                        <p:cTn id="26" dur="500" fill="hold"/>
                                        <p:tgtEl>
                                          <p:spTgt spid="23"/>
                                        </p:tgtEl>
                                        <p:attrNameLst>
                                          <p:attrName>ppt_w</p:attrName>
                                        </p:attrNameLst>
                                      </p:cBhvr>
                                      <p:tavLst>
                                        <p:tav tm="0">
                                          <p:val>
                                            <p:fltVal val="0"/>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animEffect transition="in" filter="fade">
                                      <p:cBhvr>
                                        <p:cTn id="28" dur="500"/>
                                        <p:tgtEl>
                                          <p:spTgt spid="23"/>
                                        </p:tgtEl>
                                      </p:cBhvr>
                                    </p:animEffect>
                                  </p:childTnLst>
                                </p:cTn>
                              </p:par>
                              <p:par>
                                <p:cTn id="29" presetID="53" presetClass="entr" presetSubtype="16" fill="hold" grpId="0" nodeType="withEffect" nodePh="1">
                                  <p:stCondLst>
                                    <p:cond delay="0"/>
                                  </p:stCondLst>
                                  <p:endCondLst>
                                    <p:cond evt="begin" delay="0">
                                      <p:tn val="29"/>
                                    </p:cond>
                                  </p:end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fltVal val="0"/>
                                          </p:val>
                                        </p:tav>
                                        <p:tav tm="100000">
                                          <p:val>
                                            <p:strVal val="#ppt_h"/>
                                          </p:val>
                                        </p:tav>
                                      </p:tavLst>
                                    </p:anim>
                                    <p:animEffect transition="in" filter="fade">
                                      <p:cBhvr>
                                        <p:cTn id="33" dur="500"/>
                                        <p:tgtEl>
                                          <p:spTgt spid="24"/>
                                        </p:tgtEl>
                                      </p:cBhvr>
                                    </p:animEffect>
                                  </p:childTnLst>
                                </p:cTn>
                              </p:par>
                              <p:par>
                                <p:cTn id="34" presetID="53" presetClass="entr" presetSubtype="16" fill="hold" grpId="0" nodeType="withEffect" nodePh="1">
                                  <p:stCondLst>
                                    <p:cond delay="0"/>
                                  </p:stCondLst>
                                  <p:endCondLst>
                                    <p:cond evt="begin" delay="0">
                                      <p:tn val="34"/>
                                    </p:cond>
                                  </p:end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fltVal val="0"/>
                                          </p:val>
                                        </p:tav>
                                        <p:tav tm="100000">
                                          <p:val>
                                            <p:strVal val="#ppt_w"/>
                                          </p:val>
                                        </p:tav>
                                      </p:tavLst>
                                    </p:anim>
                                    <p:anim calcmode="lin" valueType="num">
                                      <p:cBhvr>
                                        <p:cTn id="37" dur="500" fill="hold"/>
                                        <p:tgtEl>
                                          <p:spTgt spid="25"/>
                                        </p:tgtEl>
                                        <p:attrNameLst>
                                          <p:attrName>ppt_h</p:attrName>
                                        </p:attrNameLst>
                                      </p:cBhvr>
                                      <p:tavLst>
                                        <p:tav tm="0">
                                          <p:val>
                                            <p:fltVal val="0"/>
                                          </p:val>
                                        </p:tav>
                                        <p:tav tm="100000">
                                          <p:val>
                                            <p:strVal val="#ppt_h"/>
                                          </p:val>
                                        </p:tav>
                                      </p:tavLst>
                                    </p:anim>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P spid="22" grpId="0"/>
      <p:bldP spid="23" grpId="0"/>
      <p:bldP spid="24" grpId="0"/>
      <p:bldP spid="25"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rganization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B7561467-54C0-49A7-9FB7-8D59731DA9CA}"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Picture Placeholder 6"/>
          <p:cNvSpPr>
            <a:spLocks noGrp="1"/>
          </p:cNvSpPr>
          <p:nvPr>
            <p:ph type="pic" sz="quarter" idx="14"/>
          </p:nvPr>
        </p:nvSpPr>
        <p:spPr>
          <a:xfrm>
            <a:off x="4541520" y="1894840"/>
            <a:ext cx="1216025" cy="1216025"/>
          </a:xfrm>
          <a:prstGeom prst="ellipse">
            <a:avLst/>
          </a:prstGeom>
          <a:ln w="31750">
            <a:solidFill>
              <a:schemeClr val="accent1"/>
            </a:solidFill>
          </a:ln>
        </p:spPr>
        <p:txBody>
          <a:bodyPr>
            <a:normAutofit/>
          </a:bodyPr>
          <a:lstStyle>
            <a:lvl1pPr>
              <a:defRPr sz="1050"/>
            </a:lvl1pPr>
          </a:lstStyle>
          <a:p>
            <a:endParaRPr lang="id-ID"/>
          </a:p>
        </p:txBody>
      </p:sp>
      <p:sp>
        <p:nvSpPr>
          <p:cNvPr id="20" name="Picture Placeholder 6"/>
          <p:cNvSpPr>
            <a:spLocks noGrp="1"/>
          </p:cNvSpPr>
          <p:nvPr>
            <p:ph type="pic" sz="quarter" idx="15"/>
          </p:nvPr>
        </p:nvSpPr>
        <p:spPr>
          <a:xfrm>
            <a:off x="4541520" y="3383374"/>
            <a:ext cx="1216025" cy="1216025"/>
          </a:xfrm>
          <a:prstGeom prst="ellipse">
            <a:avLst/>
          </a:prstGeom>
          <a:ln w="31750">
            <a:solidFill>
              <a:schemeClr val="accent3"/>
            </a:solidFill>
          </a:ln>
        </p:spPr>
        <p:txBody>
          <a:bodyPr>
            <a:normAutofit/>
          </a:bodyPr>
          <a:lstStyle>
            <a:lvl1pPr>
              <a:defRPr sz="1050"/>
            </a:lvl1pPr>
          </a:lstStyle>
          <a:p>
            <a:endParaRPr lang="id-ID"/>
          </a:p>
        </p:txBody>
      </p:sp>
      <p:sp>
        <p:nvSpPr>
          <p:cNvPr id="21" name="Picture Placeholder 6"/>
          <p:cNvSpPr>
            <a:spLocks noGrp="1"/>
          </p:cNvSpPr>
          <p:nvPr>
            <p:ph type="pic" sz="quarter" idx="16"/>
          </p:nvPr>
        </p:nvSpPr>
        <p:spPr>
          <a:xfrm>
            <a:off x="8199120" y="3383373"/>
            <a:ext cx="1216025" cy="1216025"/>
          </a:xfrm>
          <a:prstGeom prst="ellipse">
            <a:avLst/>
          </a:prstGeom>
          <a:ln w="31750">
            <a:solidFill>
              <a:schemeClr val="accent4"/>
            </a:solidFill>
          </a:ln>
        </p:spPr>
        <p:txBody>
          <a:bodyPr>
            <a:normAutofit/>
          </a:bodyPr>
          <a:lstStyle>
            <a:lvl1pPr>
              <a:defRPr sz="1050"/>
            </a:lvl1pPr>
          </a:lstStyle>
          <a:p>
            <a:endParaRPr lang="id-ID"/>
          </a:p>
        </p:txBody>
      </p:sp>
      <p:sp>
        <p:nvSpPr>
          <p:cNvPr id="26" name="Picture Placeholder 6"/>
          <p:cNvSpPr>
            <a:spLocks noGrp="1"/>
          </p:cNvSpPr>
          <p:nvPr>
            <p:ph type="pic" sz="quarter" idx="17"/>
          </p:nvPr>
        </p:nvSpPr>
        <p:spPr>
          <a:xfrm>
            <a:off x="744219" y="3383373"/>
            <a:ext cx="1216025" cy="1216025"/>
          </a:xfrm>
          <a:prstGeom prst="ellipse">
            <a:avLst/>
          </a:prstGeom>
          <a:ln w="31750">
            <a:solidFill>
              <a:schemeClr val="accent2"/>
            </a:solidFill>
          </a:ln>
        </p:spPr>
        <p:txBody>
          <a:bodyPr>
            <a:normAutofit/>
          </a:bodyPr>
          <a:lstStyle>
            <a:lvl1pPr>
              <a:defRPr sz="1050"/>
            </a:lvl1pPr>
          </a:lstStyle>
          <a:p>
            <a:endParaRPr lang="id-ID"/>
          </a:p>
        </p:txBody>
      </p:sp>
      <p:sp>
        <p:nvSpPr>
          <p:cNvPr id="27" name="Picture Placeholder 6"/>
          <p:cNvSpPr>
            <a:spLocks noGrp="1"/>
          </p:cNvSpPr>
          <p:nvPr>
            <p:ph type="pic" sz="quarter" idx="18"/>
          </p:nvPr>
        </p:nvSpPr>
        <p:spPr>
          <a:xfrm>
            <a:off x="4541520" y="4858254"/>
            <a:ext cx="1216025" cy="1216025"/>
          </a:xfrm>
          <a:prstGeom prst="ellipse">
            <a:avLst/>
          </a:prstGeom>
          <a:ln w="31750">
            <a:solidFill>
              <a:schemeClr val="accent3"/>
            </a:solidFill>
          </a:ln>
        </p:spPr>
        <p:txBody>
          <a:bodyPr>
            <a:normAutofit/>
          </a:bodyPr>
          <a:lstStyle>
            <a:lvl1pPr>
              <a:defRPr sz="1050"/>
            </a:lvl1pPr>
          </a:lstStyle>
          <a:p>
            <a:endParaRPr lang="id-ID"/>
          </a:p>
        </p:txBody>
      </p:sp>
      <p:sp>
        <p:nvSpPr>
          <p:cNvPr id="28" name="Picture Placeholder 6"/>
          <p:cNvSpPr>
            <a:spLocks noGrp="1"/>
          </p:cNvSpPr>
          <p:nvPr>
            <p:ph type="pic" sz="quarter" idx="19"/>
          </p:nvPr>
        </p:nvSpPr>
        <p:spPr>
          <a:xfrm>
            <a:off x="8199120" y="4858253"/>
            <a:ext cx="1216025" cy="1216025"/>
          </a:xfrm>
          <a:prstGeom prst="ellipse">
            <a:avLst/>
          </a:prstGeom>
          <a:ln w="31750">
            <a:solidFill>
              <a:schemeClr val="accent4"/>
            </a:solidFill>
          </a:ln>
        </p:spPr>
        <p:txBody>
          <a:bodyPr>
            <a:normAutofit/>
          </a:bodyPr>
          <a:lstStyle>
            <a:lvl1pPr>
              <a:defRPr sz="1050"/>
            </a:lvl1pPr>
          </a:lstStyle>
          <a:p>
            <a:endParaRPr lang="id-ID"/>
          </a:p>
        </p:txBody>
      </p:sp>
      <p:sp>
        <p:nvSpPr>
          <p:cNvPr id="29" name="Picture Placeholder 6"/>
          <p:cNvSpPr>
            <a:spLocks noGrp="1"/>
          </p:cNvSpPr>
          <p:nvPr>
            <p:ph type="pic" sz="quarter" idx="20"/>
          </p:nvPr>
        </p:nvSpPr>
        <p:spPr>
          <a:xfrm>
            <a:off x="744219" y="4858253"/>
            <a:ext cx="1216025" cy="1216025"/>
          </a:xfrm>
          <a:prstGeom prst="ellipse">
            <a:avLst/>
          </a:prstGeom>
          <a:ln w="31750">
            <a:solidFill>
              <a:schemeClr val="accent2"/>
            </a:solidFill>
          </a:ln>
        </p:spPr>
        <p:txBody>
          <a:bodyPr>
            <a:normAutofit/>
          </a:bodyPr>
          <a:lstStyle>
            <a:lvl1pPr>
              <a:defRPr sz="1050"/>
            </a:lvl1pPr>
          </a:lstStyle>
          <a:p>
            <a:endParaRPr lang="id-ID"/>
          </a:p>
        </p:txBody>
      </p:sp>
    </p:spTree>
    <p:extLst>
      <p:ext uri="{BB962C8B-B14F-4D97-AF65-F5344CB8AC3E}">
        <p14:creationId xmlns:p14="http://schemas.microsoft.com/office/powerpoint/2010/main" val="328950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883E3F74-D375-45D9-BF2F-FC2DF7A03F3D}"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Picture Placeholder 2"/>
          <p:cNvSpPr>
            <a:spLocks noGrp="1"/>
          </p:cNvSpPr>
          <p:nvPr>
            <p:ph type="pic" sz="quarter" idx="14"/>
          </p:nvPr>
        </p:nvSpPr>
        <p:spPr>
          <a:xfrm>
            <a:off x="635000" y="2036128"/>
            <a:ext cx="1737360" cy="1737360"/>
          </a:xfrm>
          <a:prstGeom prst="ellipse">
            <a:avLst/>
          </a:prstGeom>
          <a:ln w="34925">
            <a:noFill/>
          </a:ln>
        </p:spPr>
        <p:txBody>
          <a:bodyPr>
            <a:normAutofit/>
          </a:bodyPr>
          <a:lstStyle>
            <a:lvl1pPr>
              <a:defRPr sz="2133"/>
            </a:lvl1pPr>
          </a:lstStyle>
          <a:p>
            <a:endParaRPr lang="id-ID" dirty="0"/>
          </a:p>
        </p:txBody>
      </p:sp>
      <p:sp>
        <p:nvSpPr>
          <p:cNvPr id="23" name="Picture Placeholder 2"/>
          <p:cNvSpPr>
            <a:spLocks noGrp="1"/>
          </p:cNvSpPr>
          <p:nvPr>
            <p:ph type="pic" sz="quarter" idx="16"/>
          </p:nvPr>
        </p:nvSpPr>
        <p:spPr>
          <a:xfrm>
            <a:off x="6332220" y="2036128"/>
            <a:ext cx="1737360" cy="1737360"/>
          </a:xfrm>
          <a:prstGeom prst="ellipse">
            <a:avLst/>
          </a:prstGeom>
          <a:ln w="34925">
            <a:noFill/>
          </a:ln>
        </p:spPr>
        <p:txBody>
          <a:bodyPr>
            <a:normAutofit/>
          </a:bodyPr>
          <a:lstStyle>
            <a:lvl1pPr>
              <a:defRPr sz="2133"/>
            </a:lvl1pPr>
          </a:lstStyle>
          <a:p>
            <a:endParaRPr lang="id-ID" dirty="0"/>
          </a:p>
        </p:txBody>
      </p:sp>
    </p:spTree>
    <p:extLst>
      <p:ext uri="{BB962C8B-B14F-4D97-AF65-F5344CB8AC3E}">
        <p14:creationId xmlns:p14="http://schemas.microsoft.com/office/powerpoint/2010/main" val="181446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par>
                          <p:cTn id="18" fill="hold">
                            <p:stCondLst>
                              <p:cond delay="750"/>
                            </p:stCondLst>
                            <p:childTnLst>
                              <p:par>
                                <p:cTn id="19" presetID="53" presetClass="entr" presetSubtype="16" fill="hold" grpId="0" nodeType="afterEffect" nodePh="1">
                                  <p:stCondLst>
                                    <p:cond delay="0"/>
                                  </p:stCondLst>
                                  <p:endCondLst>
                                    <p:cond evt="begin" delay="0">
                                      <p:tn val="19"/>
                                    </p:cond>
                                  </p:end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animEffect transition="in" filter="fade">
                                      <p:cBhvr>
                                        <p:cTn id="23" dur="500"/>
                                        <p:tgtEl>
                                          <p:spTgt spid="22"/>
                                        </p:tgtEl>
                                      </p:cBhvr>
                                    </p:animEffect>
                                  </p:childTnLst>
                                </p:cTn>
                              </p:par>
                              <p:par>
                                <p:cTn id="24" presetID="53" presetClass="entr" presetSubtype="16" fill="hold" grpId="0" nodeType="withEffect" nodePh="1">
                                  <p:stCondLst>
                                    <p:cond delay="0"/>
                                  </p:stCondLst>
                                  <p:endCondLst>
                                    <p:cond evt="begin" delay="0">
                                      <p:tn val="24"/>
                                    </p:cond>
                                  </p:endCondLst>
                                  <p:childTnLst>
                                    <p:set>
                                      <p:cBhvr>
                                        <p:cTn id="25" dur="1" fill="hold">
                                          <p:stCondLst>
                                            <p:cond delay="0"/>
                                          </p:stCondLst>
                                        </p:cTn>
                                        <p:tgtEl>
                                          <p:spTgt spid="23"/>
                                        </p:tgtEl>
                                        <p:attrNameLst>
                                          <p:attrName>style.visibility</p:attrName>
                                        </p:attrNameLst>
                                      </p:cBhvr>
                                      <p:to>
                                        <p:strVal val="visible"/>
                                      </p:to>
                                    </p:set>
                                    <p:anim calcmode="lin" valueType="num">
                                      <p:cBhvr>
                                        <p:cTn id="26" dur="500" fill="hold"/>
                                        <p:tgtEl>
                                          <p:spTgt spid="23"/>
                                        </p:tgtEl>
                                        <p:attrNameLst>
                                          <p:attrName>ppt_w</p:attrName>
                                        </p:attrNameLst>
                                      </p:cBhvr>
                                      <p:tavLst>
                                        <p:tav tm="0">
                                          <p:val>
                                            <p:fltVal val="0"/>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animEffect transition="in" filter="fad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P spid="22" grpId="0"/>
      <p:bldP spid="23"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37B30316-F1DE-4C64-986F-21D76BA7648A}"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Picture Placeholder 9"/>
          <p:cNvSpPr>
            <a:spLocks noGrp="1"/>
          </p:cNvSpPr>
          <p:nvPr>
            <p:ph type="pic" sz="quarter" idx="14"/>
          </p:nvPr>
        </p:nvSpPr>
        <p:spPr>
          <a:xfrm>
            <a:off x="698500" y="2197100"/>
            <a:ext cx="1645920" cy="1645920"/>
          </a:xfrm>
          <a:prstGeom prst="ellipse">
            <a:avLst/>
          </a:prstGeom>
          <a:ln w="22225">
            <a:noFill/>
          </a:ln>
        </p:spPr>
        <p:txBody>
          <a:bodyPr/>
          <a:lstStyle>
            <a:lvl1pPr>
              <a:defRPr sz="2133"/>
            </a:lvl1pPr>
          </a:lstStyle>
          <a:p>
            <a:endParaRPr lang="id-ID"/>
          </a:p>
        </p:txBody>
      </p:sp>
      <p:sp>
        <p:nvSpPr>
          <p:cNvPr id="18" name="Picture Placeholder 9"/>
          <p:cNvSpPr>
            <a:spLocks noGrp="1"/>
          </p:cNvSpPr>
          <p:nvPr>
            <p:ph type="pic" sz="quarter" idx="15"/>
          </p:nvPr>
        </p:nvSpPr>
        <p:spPr>
          <a:xfrm>
            <a:off x="698500" y="4284523"/>
            <a:ext cx="1645920" cy="1645920"/>
          </a:xfrm>
          <a:prstGeom prst="ellipse">
            <a:avLst/>
          </a:prstGeom>
          <a:ln w="22225">
            <a:noFill/>
          </a:ln>
        </p:spPr>
        <p:txBody>
          <a:bodyPr/>
          <a:lstStyle>
            <a:lvl1pPr>
              <a:defRPr sz="2133"/>
            </a:lvl1pPr>
          </a:lstStyle>
          <a:p>
            <a:endParaRPr lang="id-ID"/>
          </a:p>
        </p:txBody>
      </p:sp>
    </p:spTree>
    <p:extLst>
      <p:ext uri="{BB962C8B-B14F-4D97-AF65-F5344CB8AC3E}">
        <p14:creationId xmlns:p14="http://schemas.microsoft.com/office/powerpoint/2010/main" val="283396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par>
                          <p:cTn id="18" fill="hold">
                            <p:stCondLst>
                              <p:cond delay="750"/>
                            </p:stCondLst>
                            <p:childTnLst>
                              <p:par>
                                <p:cTn id="19" presetID="1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nodePh="1">
                                  <p:stCondLst>
                                    <p:cond delay="0"/>
                                  </p:stCondLst>
                                  <p:endCondLst>
                                    <p:cond evt="begin" delay="0">
                                      <p:tn val="22"/>
                                    </p:cond>
                                  </p:end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P spid="17" grpId="0"/>
      <p:bldP spid="18"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75A39478-4E79-457C-91AD-F860979DA88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Picture Placeholder 9"/>
          <p:cNvSpPr>
            <a:spLocks noGrp="1"/>
          </p:cNvSpPr>
          <p:nvPr>
            <p:ph type="pic" sz="quarter" idx="14"/>
          </p:nvPr>
        </p:nvSpPr>
        <p:spPr>
          <a:xfrm>
            <a:off x="838200" y="2473415"/>
            <a:ext cx="3300280" cy="3300280"/>
          </a:xfrm>
          <a:prstGeom prst="ellipse">
            <a:avLst/>
          </a:prstGeom>
        </p:spPr>
        <p:txBody>
          <a:bodyPr/>
          <a:lstStyle>
            <a:lvl1pPr>
              <a:defRPr sz="2133"/>
            </a:lvl1pPr>
          </a:lstStyle>
          <a:p>
            <a:endParaRPr lang="id-ID"/>
          </a:p>
        </p:txBody>
      </p:sp>
    </p:spTree>
    <p:extLst>
      <p:ext uri="{BB962C8B-B14F-4D97-AF65-F5344CB8AC3E}">
        <p14:creationId xmlns:p14="http://schemas.microsoft.com/office/powerpoint/2010/main" val="12108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par>
                          <p:cTn id="18" fill="hold">
                            <p:stCondLst>
                              <p:cond delay="750"/>
                            </p:stCondLst>
                            <p:childTnLst>
                              <p:par>
                                <p:cTn id="19" presetID="1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P spid="19"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10120A-A7EC-4F01-8787-E083CF82207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24AF7DF2-48E2-43BB-A17D-8308F63D5C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3CC811E4-5E68-4BEC-8D7E-505880D092A1}"/>
              </a:ext>
            </a:extLst>
          </p:cNvPr>
          <p:cNvSpPr>
            <a:spLocks noGrp="1"/>
          </p:cNvSpPr>
          <p:nvPr>
            <p:ph type="dt" sz="half" idx="10"/>
          </p:nvPr>
        </p:nvSpPr>
        <p:spPr/>
        <p:txBody>
          <a:bodyPr/>
          <a:lstStyle/>
          <a:p>
            <a:fld id="{37A3D068-F177-474F-BAFB-7B4D6425B9E3}" type="datetime1">
              <a:rPr lang="en-US" smtClean="0"/>
              <a:t>01-Feb-19</a:t>
            </a:fld>
            <a:endParaRPr lang="en-US"/>
          </a:p>
        </p:txBody>
      </p:sp>
      <p:sp>
        <p:nvSpPr>
          <p:cNvPr id="5" name="Segnaposto piè di pagina 4">
            <a:extLst>
              <a:ext uri="{FF2B5EF4-FFF2-40B4-BE49-F238E27FC236}">
                <a16:creationId xmlns:a16="http://schemas.microsoft.com/office/drawing/2014/main" id="{065FE753-1938-4BAB-B2B5-FF97915D1757}"/>
              </a:ext>
            </a:extLst>
          </p:cNvPr>
          <p:cNvSpPr>
            <a:spLocks noGrp="1"/>
          </p:cNvSpPr>
          <p:nvPr>
            <p:ph type="ftr" sz="quarter" idx="11"/>
          </p:nvPr>
        </p:nvSpPr>
        <p:spPr/>
        <p:txBody>
          <a:bodyPr/>
          <a:lstStyle/>
          <a:p>
            <a:endParaRPr lang="en-US" dirty="0"/>
          </a:p>
        </p:txBody>
      </p:sp>
      <p:sp>
        <p:nvSpPr>
          <p:cNvPr id="6" name="Segnaposto numero diapositiva 5">
            <a:extLst>
              <a:ext uri="{FF2B5EF4-FFF2-40B4-BE49-F238E27FC236}">
                <a16:creationId xmlns:a16="http://schemas.microsoft.com/office/drawing/2014/main" id="{16B1E281-6AE0-46DF-A176-08C6CA351D9C}"/>
              </a:ext>
            </a:extLst>
          </p:cNvPr>
          <p:cNvSpPr>
            <a:spLocks noGrp="1"/>
          </p:cNvSpPr>
          <p:nvPr>
            <p:ph type="sldNum" sz="quarter" idx="12"/>
          </p:nvPr>
        </p:nvSpPr>
        <p:spPr/>
        <p:txBody>
          <a:bodyPr/>
          <a:lstStyle/>
          <a:p>
            <a:fld id="{32FFBE4F-D559-476D-AEE3-28F000B7084D}" type="slidenum">
              <a:rPr lang="en-US" smtClean="0"/>
              <a:pPr/>
              <a:t>‹#›</a:t>
            </a:fld>
            <a:endParaRPr lang="en-US"/>
          </a:p>
        </p:txBody>
      </p:sp>
    </p:spTree>
    <p:extLst>
      <p:ext uri="{BB962C8B-B14F-4D97-AF65-F5344CB8AC3E}">
        <p14:creationId xmlns:p14="http://schemas.microsoft.com/office/powerpoint/2010/main" val="36744170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760B20CD-63A2-4710-B60B-FB5193FBEB9B}"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Picture Placeholder 9"/>
          <p:cNvSpPr>
            <a:spLocks noGrp="1"/>
          </p:cNvSpPr>
          <p:nvPr>
            <p:ph type="pic" sz="quarter" idx="14"/>
          </p:nvPr>
        </p:nvSpPr>
        <p:spPr>
          <a:xfrm>
            <a:off x="838199" y="2438279"/>
            <a:ext cx="3398135" cy="3398135"/>
          </a:xfrm>
          <a:prstGeom prst="ellipse">
            <a:avLst/>
          </a:prstGeom>
          <a:ln w="57150">
            <a:solidFill>
              <a:schemeClr val="accent1"/>
            </a:solidFill>
          </a:ln>
        </p:spPr>
        <p:txBody>
          <a:bodyPr/>
          <a:lstStyle>
            <a:lvl1pPr>
              <a:defRPr sz="2133"/>
            </a:lvl1pPr>
          </a:lstStyle>
          <a:p>
            <a:endParaRPr lang="id-ID"/>
          </a:p>
        </p:txBody>
      </p:sp>
      <p:sp>
        <p:nvSpPr>
          <p:cNvPr id="16" name="Picture Placeholder 9"/>
          <p:cNvSpPr>
            <a:spLocks noGrp="1"/>
          </p:cNvSpPr>
          <p:nvPr>
            <p:ph type="pic" sz="quarter" idx="15"/>
          </p:nvPr>
        </p:nvSpPr>
        <p:spPr>
          <a:xfrm>
            <a:off x="3199435" y="4502472"/>
            <a:ext cx="1853878" cy="1853878"/>
          </a:xfrm>
          <a:prstGeom prst="ellipse">
            <a:avLst/>
          </a:prstGeom>
          <a:ln w="57150">
            <a:solidFill>
              <a:schemeClr val="accent2"/>
            </a:solidFill>
          </a:ln>
        </p:spPr>
        <p:txBody>
          <a:bodyPr/>
          <a:lstStyle>
            <a:lvl1pPr>
              <a:defRPr sz="2133"/>
            </a:lvl1pPr>
          </a:lstStyle>
          <a:p>
            <a:endParaRPr lang="id-ID"/>
          </a:p>
        </p:txBody>
      </p:sp>
      <p:sp>
        <p:nvSpPr>
          <p:cNvPr id="17" name="Picture Placeholder 9"/>
          <p:cNvSpPr>
            <a:spLocks noGrp="1"/>
          </p:cNvSpPr>
          <p:nvPr>
            <p:ph type="pic" sz="quarter" idx="16"/>
          </p:nvPr>
        </p:nvSpPr>
        <p:spPr>
          <a:xfrm>
            <a:off x="3822538" y="2824223"/>
            <a:ext cx="2121055" cy="2121055"/>
          </a:xfrm>
          <a:prstGeom prst="ellipse">
            <a:avLst/>
          </a:prstGeom>
          <a:ln w="57150">
            <a:solidFill>
              <a:schemeClr val="accent3"/>
            </a:solidFill>
          </a:ln>
        </p:spPr>
        <p:txBody>
          <a:bodyPr/>
          <a:lstStyle>
            <a:lvl1pPr>
              <a:defRPr sz="2133"/>
            </a:lvl1pPr>
          </a:lstStyle>
          <a:p>
            <a:endParaRPr lang="id-ID"/>
          </a:p>
        </p:txBody>
      </p:sp>
      <p:sp>
        <p:nvSpPr>
          <p:cNvPr id="18" name="Picture Placeholder 9"/>
          <p:cNvSpPr>
            <a:spLocks noGrp="1"/>
          </p:cNvSpPr>
          <p:nvPr>
            <p:ph type="pic" sz="quarter" idx="17"/>
          </p:nvPr>
        </p:nvSpPr>
        <p:spPr>
          <a:xfrm>
            <a:off x="3503095" y="1794430"/>
            <a:ext cx="1466478" cy="1466478"/>
          </a:xfrm>
          <a:prstGeom prst="ellipse">
            <a:avLst/>
          </a:prstGeom>
          <a:ln w="57150">
            <a:solidFill>
              <a:schemeClr val="accent4"/>
            </a:solidFill>
          </a:ln>
        </p:spPr>
        <p:txBody>
          <a:bodyPr/>
          <a:lstStyle>
            <a:lvl1pPr>
              <a:defRPr sz="2133"/>
            </a:lvl1pPr>
          </a:lstStyle>
          <a:p>
            <a:endParaRPr lang="id-ID"/>
          </a:p>
        </p:txBody>
      </p:sp>
    </p:spTree>
    <p:extLst>
      <p:ext uri="{BB962C8B-B14F-4D97-AF65-F5344CB8AC3E}">
        <p14:creationId xmlns:p14="http://schemas.microsoft.com/office/powerpoint/2010/main" val="317432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AF89163F-7441-4F8F-9DFE-DB2894C5E462}"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11"/>
          <p:cNvSpPr>
            <a:spLocks noGrp="1"/>
          </p:cNvSpPr>
          <p:nvPr>
            <p:ph type="pic" sz="quarter" idx="14"/>
          </p:nvPr>
        </p:nvSpPr>
        <p:spPr>
          <a:xfrm>
            <a:off x="629854" y="1974705"/>
            <a:ext cx="4237038" cy="4235450"/>
          </a:xfrm>
          <a:prstGeom prst="ellipse">
            <a:avLst/>
          </a:prstGeom>
          <a:ln w="38100">
            <a:solidFill>
              <a:schemeClr val="bg2"/>
            </a:solidFill>
          </a:ln>
          <a:effectLst>
            <a:outerShdw blurRad="50800" dist="38100" dir="2700000" algn="tl" rotWithShape="0">
              <a:prstClr val="black">
                <a:alpha val="40000"/>
              </a:prstClr>
            </a:outerShdw>
          </a:effectLst>
        </p:spPr>
        <p:txBody>
          <a:bodyPr/>
          <a:lstStyle/>
          <a:p>
            <a:endParaRPr lang="en-US"/>
          </a:p>
        </p:txBody>
      </p:sp>
      <p:sp>
        <p:nvSpPr>
          <p:cNvPr id="17" name="Picture Placeholder 11"/>
          <p:cNvSpPr>
            <a:spLocks noGrp="1"/>
          </p:cNvSpPr>
          <p:nvPr>
            <p:ph type="pic" sz="quarter" idx="15"/>
          </p:nvPr>
        </p:nvSpPr>
        <p:spPr>
          <a:xfrm>
            <a:off x="5122757" y="1974705"/>
            <a:ext cx="1971371" cy="1970632"/>
          </a:xfrm>
          <a:prstGeom prst="ellipse">
            <a:avLst/>
          </a:prstGeom>
          <a:ln w="38100">
            <a:solidFill>
              <a:schemeClr val="bg2"/>
            </a:solidFill>
          </a:ln>
          <a:effectLst>
            <a:outerShdw blurRad="50800" dist="38100" dir="2700000" algn="tl" rotWithShape="0">
              <a:prstClr val="black">
                <a:alpha val="40000"/>
              </a:prstClr>
            </a:outerShdw>
          </a:effectLst>
        </p:spPr>
        <p:txBody>
          <a:bodyPr/>
          <a:lstStyle/>
          <a:p>
            <a:endParaRPr lang="en-US"/>
          </a:p>
        </p:txBody>
      </p:sp>
      <p:sp>
        <p:nvSpPr>
          <p:cNvPr id="18" name="Picture Placeholder 11"/>
          <p:cNvSpPr>
            <a:spLocks noGrp="1"/>
          </p:cNvSpPr>
          <p:nvPr>
            <p:ph type="pic" sz="quarter" idx="16"/>
          </p:nvPr>
        </p:nvSpPr>
        <p:spPr>
          <a:xfrm>
            <a:off x="7313901" y="1974705"/>
            <a:ext cx="1971371" cy="1970632"/>
          </a:xfrm>
          <a:prstGeom prst="ellipse">
            <a:avLst/>
          </a:prstGeom>
          <a:ln w="38100">
            <a:solidFill>
              <a:schemeClr val="bg2"/>
            </a:solidFill>
          </a:ln>
          <a:effectLst>
            <a:outerShdw blurRad="50800" dist="38100" dir="2700000" algn="tl" rotWithShape="0">
              <a:prstClr val="black">
                <a:alpha val="40000"/>
              </a:prstClr>
            </a:outerShdw>
          </a:effectLst>
        </p:spPr>
        <p:txBody>
          <a:bodyPr/>
          <a:lstStyle/>
          <a:p>
            <a:endParaRPr lang="en-US"/>
          </a:p>
        </p:txBody>
      </p:sp>
      <p:sp>
        <p:nvSpPr>
          <p:cNvPr id="20" name="Picture Placeholder 11"/>
          <p:cNvSpPr>
            <a:spLocks noGrp="1"/>
          </p:cNvSpPr>
          <p:nvPr>
            <p:ph type="pic" sz="quarter" idx="17"/>
          </p:nvPr>
        </p:nvSpPr>
        <p:spPr>
          <a:xfrm>
            <a:off x="9505046" y="1974705"/>
            <a:ext cx="1971371" cy="1970632"/>
          </a:xfrm>
          <a:prstGeom prst="ellipse">
            <a:avLst/>
          </a:prstGeom>
          <a:ln w="38100">
            <a:solidFill>
              <a:schemeClr val="bg2"/>
            </a:solidFill>
          </a:ln>
          <a:effectLst>
            <a:outerShdw blurRad="50800" dist="38100" dir="2700000" algn="tl" rotWithShape="0">
              <a:prstClr val="black">
                <a:alpha val="40000"/>
              </a:prstClr>
            </a:outerShdw>
          </a:effectLst>
        </p:spPr>
        <p:txBody>
          <a:bodyPr/>
          <a:lstStyle/>
          <a:p>
            <a:endParaRPr lang="en-US"/>
          </a:p>
        </p:txBody>
      </p:sp>
      <p:sp>
        <p:nvSpPr>
          <p:cNvPr id="21" name="Picture Placeholder 11"/>
          <p:cNvSpPr>
            <a:spLocks noGrp="1"/>
          </p:cNvSpPr>
          <p:nvPr>
            <p:ph type="pic" sz="quarter" idx="18"/>
          </p:nvPr>
        </p:nvSpPr>
        <p:spPr>
          <a:xfrm>
            <a:off x="5122757" y="4239523"/>
            <a:ext cx="1971371" cy="1970632"/>
          </a:xfrm>
          <a:prstGeom prst="ellipse">
            <a:avLst/>
          </a:prstGeom>
          <a:ln w="38100">
            <a:solidFill>
              <a:schemeClr val="bg2"/>
            </a:solidFill>
          </a:ln>
          <a:effectLst>
            <a:outerShdw blurRad="50800" dist="38100" dir="2700000" algn="tl" rotWithShape="0">
              <a:prstClr val="black">
                <a:alpha val="40000"/>
              </a:prstClr>
            </a:outerShdw>
          </a:effectLst>
        </p:spPr>
        <p:txBody>
          <a:bodyPr/>
          <a:lstStyle/>
          <a:p>
            <a:endParaRPr lang="en-US"/>
          </a:p>
        </p:txBody>
      </p:sp>
      <p:sp>
        <p:nvSpPr>
          <p:cNvPr id="22" name="Picture Placeholder 11"/>
          <p:cNvSpPr>
            <a:spLocks noGrp="1"/>
          </p:cNvSpPr>
          <p:nvPr>
            <p:ph type="pic" sz="quarter" idx="19"/>
          </p:nvPr>
        </p:nvSpPr>
        <p:spPr>
          <a:xfrm>
            <a:off x="7313901" y="4239523"/>
            <a:ext cx="1971371" cy="1970632"/>
          </a:xfrm>
          <a:prstGeom prst="ellipse">
            <a:avLst/>
          </a:prstGeom>
          <a:ln w="38100">
            <a:solidFill>
              <a:schemeClr val="bg2"/>
            </a:solidFill>
          </a:ln>
          <a:effectLst>
            <a:outerShdw blurRad="50800" dist="38100" dir="2700000" algn="tl" rotWithShape="0">
              <a:prstClr val="black">
                <a:alpha val="40000"/>
              </a:prstClr>
            </a:outerShdw>
          </a:effectLst>
        </p:spPr>
        <p:txBody>
          <a:bodyPr/>
          <a:lstStyle/>
          <a:p>
            <a:endParaRPr lang="en-US"/>
          </a:p>
        </p:txBody>
      </p:sp>
      <p:sp>
        <p:nvSpPr>
          <p:cNvPr id="23" name="Picture Placeholder 11"/>
          <p:cNvSpPr>
            <a:spLocks noGrp="1"/>
          </p:cNvSpPr>
          <p:nvPr>
            <p:ph type="pic" sz="quarter" idx="20"/>
          </p:nvPr>
        </p:nvSpPr>
        <p:spPr>
          <a:xfrm>
            <a:off x="9505046" y="4239523"/>
            <a:ext cx="1971371" cy="1970632"/>
          </a:xfrm>
          <a:prstGeom prst="ellipse">
            <a:avLst/>
          </a:prstGeom>
          <a:ln w="38100">
            <a:solidFill>
              <a:schemeClr val="bg2"/>
            </a:solidFill>
          </a:ln>
          <a:effectLst>
            <a:outerShdw blurRad="50800" dist="38100" dir="2700000" algn="tl" rotWithShape="0">
              <a:prstClr val="black">
                <a:alpha val="40000"/>
              </a:prstClr>
            </a:outerShdw>
          </a:effectLst>
        </p:spPr>
        <p:txBody>
          <a:bodyPr/>
          <a:lstStyle/>
          <a:p>
            <a:endParaRPr lang="en-US"/>
          </a:p>
        </p:txBody>
      </p:sp>
    </p:spTree>
    <p:extLst>
      <p:ext uri="{BB962C8B-B14F-4D97-AF65-F5344CB8AC3E}">
        <p14:creationId xmlns:p14="http://schemas.microsoft.com/office/powerpoint/2010/main" val="26791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ACD2867F-63F1-4917-9A8E-73FEF16F77F3}"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Picture Placeholder 2"/>
          <p:cNvSpPr>
            <a:spLocks noGrp="1"/>
          </p:cNvSpPr>
          <p:nvPr>
            <p:ph type="pic" sz="quarter" idx="14"/>
          </p:nvPr>
        </p:nvSpPr>
        <p:spPr>
          <a:xfrm>
            <a:off x="2444559" y="2428822"/>
            <a:ext cx="2112264" cy="2112264"/>
          </a:xfrm>
          <a:prstGeom prst="ellipse">
            <a:avLst/>
          </a:prstGeom>
          <a:ln w="31750">
            <a:solidFill>
              <a:schemeClr val="accent3"/>
            </a:solidFill>
          </a:ln>
        </p:spPr>
        <p:txBody>
          <a:bodyPr>
            <a:normAutofit/>
          </a:bodyPr>
          <a:lstStyle>
            <a:lvl1pPr>
              <a:defRPr sz="1000"/>
            </a:lvl1pPr>
          </a:lstStyle>
          <a:p>
            <a:endParaRPr lang="en-US" dirty="0"/>
          </a:p>
        </p:txBody>
      </p:sp>
      <p:sp>
        <p:nvSpPr>
          <p:cNvPr id="25" name="Picture Placeholder 2"/>
          <p:cNvSpPr>
            <a:spLocks noGrp="1"/>
          </p:cNvSpPr>
          <p:nvPr>
            <p:ph type="pic" sz="quarter" idx="15"/>
          </p:nvPr>
        </p:nvSpPr>
        <p:spPr>
          <a:xfrm>
            <a:off x="7235690" y="2134627"/>
            <a:ext cx="1675330" cy="1676399"/>
          </a:xfrm>
          <a:prstGeom prst="ellipse">
            <a:avLst/>
          </a:prstGeom>
          <a:ln w="31750">
            <a:solidFill>
              <a:schemeClr val="accent6"/>
            </a:solidFill>
          </a:ln>
        </p:spPr>
        <p:txBody>
          <a:bodyPr>
            <a:normAutofit/>
          </a:bodyPr>
          <a:lstStyle>
            <a:lvl1pPr>
              <a:defRPr sz="1000"/>
            </a:lvl1pPr>
          </a:lstStyle>
          <a:p>
            <a:endParaRPr lang="en-US" dirty="0"/>
          </a:p>
        </p:txBody>
      </p:sp>
      <p:sp>
        <p:nvSpPr>
          <p:cNvPr id="26" name="Picture Placeholder 2"/>
          <p:cNvSpPr>
            <a:spLocks noGrp="1"/>
          </p:cNvSpPr>
          <p:nvPr>
            <p:ph type="pic" sz="quarter" idx="16"/>
          </p:nvPr>
        </p:nvSpPr>
        <p:spPr>
          <a:xfrm>
            <a:off x="3745310" y="3774832"/>
            <a:ext cx="1675330" cy="1676399"/>
          </a:xfrm>
          <a:prstGeom prst="ellipse">
            <a:avLst/>
          </a:prstGeom>
          <a:ln w="31750">
            <a:solidFill>
              <a:schemeClr val="accent5"/>
            </a:solidFill>
          </a:ln>
        </p:spPr>
        <p:txBody>
          <a:bodyPr>
            <a:normAutofit/>
          </a:bodyPr>
          <a:lstStyle>
            <a:lvl1pPr>
              <a:defRPr sz="1000"/>
            </a:lvl1pPr>
          </a:lstStyle>
          <a:p>
            <a:endParaRPr lang="en-US" dirty="0"/>
          </a:p>
        </p:txBody>
      </p:sp>
      <p:sp>
        <p:nvSpPr>
          <p:cNvPr id="27" name="Picture Placeholder 2"/>
          <p:cNvSpPr>
            <a:spLocks noGrp="1"/>
          </p:cNvSpPr>
          <p:nvPr>
            <p:ph type="pic" sz="quarter" idx="17"/>
          </p:nvPr>
        </p:nvSpPr>
        <p:spPr>
          <a:xfrm>
            <a:off x="1578569" y="4539022"/>
            <a:ext cx="1675330" cy="1676399"/>
          </a:xfrm>
          <a:prstGeom prst="ellipse">
            <a:avLst/>
          </a:prstGeom>
          <a:ln w="31750">
            <a:solidFill>
              <a:schemeClr val="accent1"/>
            </a:solidFill>
          </a:ln>
        </p:spPr>
        <p:txBody>
          <a:bodyPr>
            <a:normAutofit/>
          </a:bodyPr>
          <a:lstStyle>
            <a:lvl1pPr>
              <a:defRPr sz="1000"/>
            </a:lvl1pPr>
          </a:lstStyle>
          <a:p>
            <a:endParaRPr lang="en-US" dirty="0"/>
          </a:p>
        </p:txBody>
      </p:sp>
      <p:sp>
        <p:nvSpPr>
          <p:cNvPr id="28" name="Picture Placeholder 2"/>
          <p:cNvSpPr>
            <a:spLocks noGrp="1"/>
          </p:cNvSpPr>
          <p:nvPr>
            <p:ph type="pic" sz="quarter" idx="18"/>
          </p:nvPr>
        </p:nvSpPr>
        <p:spPr>
          <a:xfrm>
            <a:off x="6457543" y="4154252"/>
            <a:ext cx="1498058" cy="1498058"/>
          </a:xfrm>
          <a:prstGeom prst="ellipse">
            <a:avLst/>
          </a:prstGeom>
          <a:ln w="31750">
            <a:solidFill>
              <a:schemeClr val="accent4"/>
            </a:solidFill>
          </a:ln>
        </p:spPr>
        <p:txBody>
          <a:bodyPr>
            <a:normAutofit/>
          </a:bodyPr>
          <a:lstStyle>
            <a:lvl1pPr>
              <a:defRPr sz="1000"/>
            </a:lvl1pPr>
          </a:lstStyle>
          <a:p>
            <a:endParaRPr lang="en-US" dirty="0"/>
          </a:p>
        </p:txBody>
      </p:sp>
      <p:sp>
        <p:nvSpPr>
          <p:cNvPr id="29" name="Picture Placeholder 2"/>
          <p:cNvSpPr>
            <a:spLocks noGrp="1"/>
          </p:cNvSpPr>
          <p:nvPr>
            <p:ph type="pic" sz="quarter" idx="19"/>
          </p:nvPr>
        </p:nvSpPr>
        <p:spPr>
          <a:xfrm>
            <a:off x="8589522" y="3311185"/>
            <a:ext cx="2033081" cy="2033081"/>
          </a:xfrm>
          <a:prstGeom prst="ellipse">
            <a:avLst/>
          </a:prstGeom>
          <a:ln w="31750">
            <a:solidFill>
              <a:schemeClr val="accent1"/>
            </a:solidFill>
          </a:ln>
        </p:spPr>
        <p:txBody>
          <a:bodyPr>
            <a:normAutofit/>
          </a:bodyPr>
          <a:lstStyle>
            <a:lvl1pPr>
              <a:defRPr sz="1000"/>
            </a:lvl1pPr>
          </a:lstStyle>
          <a:p>
            <a:endParaRPr lang="en-US" dirty="0"/>
          </a:p>
        </p:txBody>
      </p:sp>
      <p:sp>
        <p:nvSpPr>
          <p:cNvPr id="30" name="Picture Placeholder 2"/>
          <p:cNvSpPr>
            <a:spLocks noGrp="1"/>
          </p:cNvSpPr>
          <p:nvPr>
            <p:ph type="pic" sz="quarter" idx="20"/>
          </p:nvPr>
        </p:nvSpPr>
        <p:spPr>
          <a:xfrm>
            <a:off x="5252529" y="5165927"/>
            <a:ext cx="1070445" cy="1047872"/>
          </a:xfrm>
          <a:prstGeom prst="ellipse">
            <a:avLst/>
          </a:prstGeom>
          <a:ln w="31750">
            <a:solidFill>
              <a:schemeClr val="accent2"/>
            </a:solidFill>
          </a:ln>
        </p:spPr>
        <p:txBody>
          <a:bodyPr>
            <a:normAutofit/>
          </a:bodyPr>
          <a:lstStyle>
            <a:lvl1pPr>
              <a:defRPr sz="1000"/>
            </a:lvl1pPr>
          </a:lstStyle>
          <a:p>
            <a:endParaRPr lang="en-US" dirty="0"/>
          </a:p>
        </p:txBody>
      </p:sp>
    </p:spTree>
    <p:extLst>
      <p:ext uri="{BB962C8B-B14F-4D97-AF65-F5344CB8AC3E}">
        <p14:creationId xmlns:p14="http://schemas.microsoft.com/office/powerpoint/2010/main" val="358279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BAADDFCA-1961-4938-BE48-6AA55085B0A2}"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Picture Placeholder 2"/>
          <p:cNvSpPr>
            <a:spLocks noGrp="1"/>
          </p:cNvSpPr>
          <p:nvPr>
            <p:ph type="pic" sz="quarter" idx="14"/>
          </p:nvPr>
        </p:nvSpPr>
        <p:spPr>
          <a:xfrm>
            <a:off x="838200" y="1920873"/>
            <a:ext cx="2341986" cy="2341986"/>
          </a:xfrm>
          <a:prstGeom prst="ellipse">
            <a:avLst/>
          </a:prstGeom>
        </p:spPr>
        <p:txBody>
          <a:bodyPr/>
          <a:lstStyle/>
          <a:p>
            <a:endParaRPr lang="en-US"/>
          </a:p>
        </p:txBody>
      </p:sp>
      <p:sp>
        <p:nvSpPr>
          <p:cNvPr id="23" name="Picture Placeholder 2"/>
          <p:cNvSpPr>
            <a:spLocks noGrp="1"/>
          </p:cNvSpPr>
          <p:nvPr>
            <p:ph type="pic" sz="quarter" idx="16"/>
          </p:nvPr>
        </p:nvSpPr>
        <p:spPr>
          <a:xfrm>
            <a:off x="4904174" y="1920873"/>
            <a:ext cx="2341986" cy="2341986"/>
          </a:xfrm>
          <a:prstGeom prst="ellipse">
            <a:avLst/>
          </a:prstGeom>
        </p:spPr>
        <p:txBody>
          <a:bodyPr/>
          <a:lstStyle/>
          <a:p>
            <a:endParaRPr lang="en-US"/>
          </a:p>
        </p:txBody>
      </p:sp>
      <p:sp>
        <p:nvSpPr>
          <p:cNvPr id="31" name="Picture Placeholder 2"/>
          <p:cNvSpPr>
            <a:spLocks noGrp="1"/>
          </p:cNvSpPr>
          <p:nvPr>
            <p:ph type="pic" sz="quarter" idx="18"/>
          </p:nvPr>
        </p:nvSpPr>
        <p:spPr>
          <a:xfrm>
            <a:off x="9018974" y="1920873"/>
            <a:ext cx="2341986" cy="2341986"/>
          </a:xfrm>
          <a:prstGeom prst="ellipse">
            <a:avLst/>
          </a:prstGeom>
        </p:spPr>
        <p:txBody>
          <a:bodyPr/>
          <a:lstStyle/>
          <a:p>
            <a:endParaRPr lang="en-US"/>
          </a:p>
        </p:txBody>
      </p:sp>
      <p:sp>
        <p:nvSpPr>
          <p:cNvPr id="32" name="Picture Placeholder 2"/>
          <p:cNvSpPr>
            <a:spLocks noGrp="1"/>
          </p:cNvSpPr>
          <p:nvPr>
            <p:ph type="pic" sz="quarter" idx="19"/>
          </p:nvPr>
        </p:nvSpPr>
        <p:spPr>
          <a:xfrm>
            <a:off x="2882334" y="3867834"/>
            <a:ext cx="2341986" cy="2341986"/>
          </a:xfrm>
          <a:prstGeom prst="ellipse">
            <a:avLst/>
          </a:prstGeom>
        </p:spPr>
        <p:txBody>
          <a:bodyPr/>
          <a:lstStyle/>
          <a:p>
            <a:endParaRPr lang="en-US"/>
          </a:p>
        </p:txBody>
      </p:sp>
      <p:sp>
        <p:nvSpPr>
          <p:cNvPr id="33" name="Picture Placeholder 2"/>
          <p:cNvSpPr>
            <a:spLocks noGrp="1"/>
          </p:cNvSpPr>
          <p:nvPr>
            <p:ph type="pic" sz="quarter" idx="20"/>
          </p:nvPr>
        </p:nvSpPr>
        <p:spPr>
          <a:xfrm>
            <a:off x="6997134" y="3867834"/>
            <a:ext cx="2341986" cy="2341986"/>
          </a:xfrm>
          <a:prstGeom prst="ellipse">
            <a:avLst/>
          </a:prstGeom>
        </p:spPr>
        <p:txBody>
          <a:bodyPr/>
          <a:lstStyle/>
          <a:p>
            <a:endParaRPr lang="en-US"/>
          </a:p>
        </p:txBody>
      </p:sp>
    </p:spTree>
    <p:extLst>
      <p:ext uri="{BB962C8B-B14F-4D97-AF65-F5344CB8AC3E}">
        <p14:creationId xmlns:p14="http://schemas.microsoft.com/office/powerpoint/2010/main" val="304632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797E39FA-8A3E-4DBD-A833-1B8270C67C4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Picture Placeholder 2"/>
          <p:cNvSpPr>
            <a:spLocks noGrp="1"/>
          </p:cNvSpPr>
          <p:nvPr>
            <p:ph type="pic" sz="quarter" idx="41"/>
          </p:nvPr>
        </p:nvSpPr>
        <p:spPr>
          <a:xfrm>
            <a:off x="853320" y="1988819"/>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
        <p:nvSpPr>
          <p:cNvPr id="21" name="Picture Placeholder 2"/>
          <p:cNvSpPr>
            <a:spLocks noGrp="1"/>
          </p:cNvSpPr>
          <p:nvPr>
            <p:ph type="pic" sz="quarter" idx="43"/>
          </p:nvPr>
        </p:nvSpPr>
        <p:spPr>
          <a:xfrm>
            <a:off x="3118848" y="1988820"/>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
        <p:nvSpPr>
          <p:cNvPr id="24" name="Picture Placeholder 2"/>
          <p:cNvSpPr>
            <a:spLocks noGrp="1"/>
          </p:cNvSpPr>
          <p:nvPr>
            <p:ph type="pic" sz="quarter" idx="45"/>
          </p:nvPr>
        </p:nvSpPr>
        <p:spPr>
          <a:xfrm>
            <a:off x="5350108" y="1988820"/>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
        <p:nvSpPr>
          <p:cNvPr id="25" name="Picture Placeholder 2"/>
          <p:cNvSpPr>
            <a:spLocks noGrp="1"/>
          </p:cNvSpPr>
          <p:nvPr>
            <p:ph type="pic" sz="quarter" idx="47"/>
          </p:nvPr>
        </p:nvSpPr>
        <p:spPr>
          <a:xfrm>
            <a:off x="7537744" y="1988820"/>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
        <p:nvSpPr>
          <p:cNvPr id="26" name="Picture Placeholder 2"/>
          <p:cNvSpPr>
            <a:spLocks noGrp="1"/>
          </p:cNvSpPr>
          <p:nvPr>
            <p:ph type="pic" sz="quarter" idx="49"/>
          </p:nvPr>
        </p:nvSpPr>
        <p:spPr>
          <a:xfrm>
            <a:off x="853320" y="4277747"/>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
        <p:nvSpPr>
          <p:cNvPr id="27" name="Picture Placeholder 2"/>
          <p:cNvSpPr>
            <a:spLocks noGrp="1"/>
          </p:cNvSpPr>
          <p:nvPr>
            <p:ph type="pic" sz="quarter" idx="51"/>
          </p:nvPr>
        </p:nvSpPr>
        <p:spPr>
          <a:xfrm>
            <a:off x="3118848" y="4277747"/>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
        <p:nvSpPr>
          <p:cNvPr id="28" name="Picture Placeholder 2"/>
          <p:cNvSpPr>
            <a:spLocks noGrp="1"/>
          </p:cNvSpPr>
          <p:nvPr>
            <p:ph type="pic" sz="quarter" idx="53"/>
          </p:nvPr>
        </p:nvSpPr>
        <p:spPr>
          <a:xfrm>
            <a:off x="5350108" y="4277747"/>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
        <p:nvSpPr>
          <p:cNvPr id="29" name="Picture Placeholder 2"/>
          <p:cNvSpPr>
            <a:spLocks noGrp="1"/>
          </p:cNvSpPr>
          <p:nvPr>
            <p:ph type="pic" sz="quarter" idx="55"/>
          </p:nvPr>
        </p:nvSpPr>
        <p:spPr>
          <a:xfrm>
            <a:off x="7537744" y="4277747"/>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
        <p:nvSpPr>
          <p:cNvPr id="30" name="Picture Placeholder 2"/>
          <p:cNvSpPr>
            <a:spLocks noGrp="1"/>
          </p:cNvSpPr>
          <p:nvPr>
            <p:ph type="pic" sz="quarter" idx="57"/>
          </p:nvPr>
        </p:nvSpPr>
        <p:spPr>
          <a:xfrm>
            <a:off x="9728576" y="1988820"/>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
        <p:nvSpPr>
          <p:cNvPr id="34" name="Picture Placeholder 2"/>
          <p:cNvSpPr>
            <a:spLocks noGrp="1"/>
          </p:cNvSpPr>
          <p:nvPr>
            <p:ph type="pic" sz="quarter" idx="59"/>
          </p:nvPr>
        </p:nvSpPr>
        <p:spPr>
          <a:xfrm>
            <a:off x="9728576" y="4277747"/>
            <a:ext cx="1644650" cy="1644650"/>
          </a:xfrm>
          <a:prstGeom prst="ellipse">
            <a:avLst/>
          </a:prstGeom>
          <a:ln w="28575">
            <a:noFill/>
          </a:ln>
        </p:spPr>
        <p:txBody>
          <a:bodyPr anchor="ctr">
            <a:normAutofit/>
          </a:bodyPr>
          <a:lstStyle>
            <a:lvl1pPr marL="0" indent="0" algn="ctr">
              <a:buNone/>
              <a:defRPr sz="1200">
                <a:solidFill>
                  <a:schemeClr val="tx2"/>
                </a:solidFill>
              </a:defRPr>
            </a:lvl1pPr>
          </a:lstStyle>
          <a:p>
            <a:endParaRPr lang="en-US"/>
          </a:p>
        </p:txBody>
      </p:sp>
    </p:spTree>
    <p:extLst>
      <p:ext uri="{BB962C8B-B14F-4D97-AF65-F5344CB8AC3E}">
        <p14:creationId xmlns:p14="http://schemas.microsoft.com/office/powerpoint/2010/main" val="235833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BB7AFF80-38C7-4737-80AF-F48250EB91C8}"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p:cNvSpPr>
            <a:spLocks noGrp="1"/>
          </p:cNvSpPr>
          <p:nvPr>
            <p:ph type="pic" sz="quarter" idx="14"/>
          </p:nvPr>
        </p:nvSpPr>
        <p:spPr>
          <a:xfrm>
            <a:off x="1222375" y="1995876"/>
            <a:ext cx="3106738" cy="2016211"/>
          </a:xfrm>
          <a:prstGeom prst="rect">
            <a:avLst/>
          </a:prstGeom>
        </p:spPr>
        <p:txBody>
          <a:bodyPr>
            <a:normAutofit/>
          </a:bodyPr>
          <a:lstStyle>
            <a:lvl1pPr>
              <a:defRPr sz="1800">
                <a:solidFill>
                  <a:schemeClr val="tx2"/>
                </a:solidFill>
              </a:defRPr>
            </a:lvl1pPr>
          </a:lstStyle>
          <a:p>
            <a:endParaRPr lang="id-ID"/>
          </a:p>
        </p:txBody>
      </p:sp>
      <p:sp>
        <p:nvSpPr>
          <p:cNvPr id="17" name="Picture Placeholder 2"/>
          <p:cNvSpPr>
            <a:spLocks noGrp="1"/>
          </p:cNvSpPr>
          <p:nvPr>
            <p:ph type="pic" sz="quarter" idx="15"/>
          </p:nvPr>
        </p:nvSpPr>
        <p:spPr>
          <a:xfrm>
            <a:off x="4533786" y="1995876"/>
            <a:ext cx="3106738" cy="2016211"/>
          </a:xfrm>
          <a:prstGeom prst="rect">
            <a:avLst/>
          </a:prstGeom>
        </p:spPr>
        <p:txBody>
          <a:bodyPr>
            <a:normAutofit/>
          </a:bodyPr>
          <a:lstStyle>
            <a:lvl1pPr>
              <a:defRPr sz="1800">
                <a:solidFill>
                  <a:schemeClr val="tx2"/>
                </a:solidFill>
              </a:defRPr>
            </a:lvl1pPr>
          </a:lstStyle>
          <a:p>
            <a:endParaRPr lang="id-ID"/>
          </a:p>
        </p:txBody>
      </p:sp>
      <p:sp>
        <p:nvSpPr>
          <p:cNvPr id="18" name="Picture Placeholder 2"/>
          <p:cNvSpPr>
            <a:spLocks noGrp="1"/>
          </p:cNvSpPr>
          <p:nvPr>
            <p:ph type="pic" sz="quarter" idx="16"/>
          </p:nvPr>
        </p:nvSpPr>
        <p:spPr>
          <a:xfrm>
            <a:off x="7858048" y="1995876"/>
            <a:ext cx="3106738" cy="2016211"/>
          </a:xfrm>
          <a:prstGeom prst="rect">
            <a:avLst/>
          </a:prstGeom>
        </p:spPr>
        <p:txBody>
          <a:bodyPr>
            <a:normAutofit/>
          </a:bodyPr>
          <a:lstStyle>
            <a:lvl1pPr>
              <a:defRPr sz="1800">
                <a:solidFill>
                  <a:schemeClr val="tx2"/>
                </a:solidFill>
              </a:defRPr>
            </a:lvl1pPr>
          </a:lstStyle>
          <a:p>
            <a:endParaRPr lang="id-ID"/>
          </a:p>
        </p:txBody>
      </p:sp>
      <p:sp>
        <p:nvSpPr>
          <p:cNvPr id="20" name="Picture Placeholder 2"/>
          <p:cNvSpPr>
            <a:spLocks noGrp="1"/>
          </p:cNvSpPr>
          <p:nvPr>
            <p:ph type="pic" sz="quarter" idx="17"/>
          </p:nvPr>
        </p:nvSpPr>
        <p:spPr>
          <a:xfrm>
            <a:off x="1222375" y="4227790"/>
            <a:ext cx="3106738" cy="2016211"/>
          </a:xfrm>
          <a:prstGeom prst="rect">
            <a:avLst/>
          </a:prstGeom>
        </p:spPr>
        <p:txBody>
          <a:bodyPr>
            <a:normAutofit/>
          </a:bodyPr>
          <a:lstStyle>
            <a:lvl1pPr>
              <a:defRPr sz="1800">
                <a:solidFill>
                  <a:schemeClr val="tx2"/>
                </a:solidFill>
              </a:defRPr>
            </a:lvl1pPr>
          </a:lstStyle>
          <a:p>
            <a:endParaRPr lang="id-ID"/>
          </a:p>
        </p:txBody>
      </p:sp>
      <p:sp>
        <p:nvSpPr>
          <p:cNvPr id="21" name="Picture Placeholder 2"/>
          <p:cNvSpPr>
            <a:spLocks noGrp="1"/>
          </p:cNvSpPr>
          <p:nvPr>
            <p:ph type="pic" sz="quarter" idx="18"/>
          </p:nvPr>
        </p:nvSpPr>
        <p:spPr>
          <a:xfrm>
            <a:off x="4533786" y="4227790"/>
            <a:ext cx="3106738" cy="2016211"/>
          </a:xfrm>
          <a:prstGeom prst="rect">
            <a:avLst/>
          </a:prstGeom>
        </p:spPr>
        <p:txBody>
          <a:bodyPr>
            <a:normAutofit/>
          </a:bodyPr>
          <a:lstStyle>
            <a:lvl1pPr>
              <a:defRPr sz="1800">
                <a:solidFill>
                  <a:schemeClr val="tx2"/>
                </a:solidFill>
              </a:defRPr>
            </a:lvl1pPr>
          </a:lstStyle>
          <a:p>
            <a:endParaRPr lang="id-ID"/>
          </a:p>
        </p:txBody>
      </p:sp>
      <p:sp>
        <p:nvSpPr>
          <p:cNvPr id="22" name="Picture Placeholder 2"/>
          <p:cNvSpPr>
            <a:spLocks noGrp="1"/>
          </p:cNvSpPr>
          <p:nvPr>
            <p:ph type="pic" sz="quarter" idx="19"/>
          </p:nvPr>
        </p:nvSpPr>
        <p:spPr>
          <a:xfrm>
            <a:off x="7858048" y="4227790"/>
            <a:ext cx="3106738" cy="2016211"/>
          </a:xfrm>
          <a:prstGeom prst="rect">
            <a:avLst/>
          </a:prstGeom>
        </p:spPr>
        <p:txBody>
          <a:bodyPr>
            <a:normAutofit/>
          </a:bodyPr>
          <a:lstStyle>
            <a:lvl1pPr>
              <a:defRPr sz="1800">
                <a:solidFill>
                  <a:schemeClr val="tx2"/>
                </a:solidFill>
              </a:defRPr>
            </a:lvl1pPr>
          </a:lstStyle>
          <a:p>
            <a:endParaRPr lang="id-ID"/>
          </a:p>
        </p:txBody>
      </p:sp>
    </p:spTree>
    <p:extLst>
      <p:ext uri="{BB962C8B-B14F-4D97-AF65-F5344CB8AC3E}">
        <p14:creationId xmlns:p14="http://schemas.microsoft.com/office/powerpoint/2010/main" val="292903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1E9065B6-DEA3-405B-B033-10327FDEAC5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Picture Placeholder 8"/>
          <p:cNvSpPr>
            <a:spLocks noGrp="1"/>
          </p:cNvSpPr>
          <p:nvPr>
            <p:ph type="pic" sz="quarter" idx="14"/>
          </p:nvPr>
        </p:nvSpPr>
        <p:spPr>
          <a:xfrm>
            <a:off x="1069525" y="2171700"/>
            <a:ext cx="2247900" cy="2247900"/>
          </a:xfrm>
          <a:prstGeom prst="ellipse">
            <a:avLst/>
          </a:prstGeom>
        </p:spPr>
        <p:txBody>
          <a:bodyPr/>
          <a:lstStyle/>
          <a:p>
            <a:endParaRPr lang="id-ID" dirty="0"/>
          </a:p>
        </p:txBody>
      </p:sp>
      <p:sp>
        <p:nvSpPr>
          <p:cNvPr id="24" name="Picture Placeholder 8"/>
          <p:cNvSpPr>
            <a:spLocks noGrp="1"/>
          </p:cNvSpPr>
          <p:nvPr>
            <p:ph type="pic" sz="quarter" idx="15"/>
          </p:nvPr>
        </p:nvSpPr>
        <p:spPr>
          <a:xfrm>
            <a:off x="4972050" y="2171700"/>
            <a:ext cx="2247900" cy="2247900"/>
          </a:xfrm>
          <a:prstGeom prst="ellipse">
            <a:avLst/>
          </a:prstGeom>
        </p:spPr>
        <p:txBody>
          <a:bodyPr/>
          <a:lstStyle/>
          <a:p>
            <a:endParaRPr lang="id-ID" dirty="0"/>
          </a:p>
        </p:txBody>
      </p:sp>
      <p:sp>
        <p:nvSpPr>
          <p:cNvPr id="25" name="Picture Placeholder 8"/>
          <p:cNvSpPr>
            <a:spLocks noGrp="1"/>
          </p:cNvSpPr>
          <p:nvPr>
            <p:ph type="pic" sz="quarter" idx="16"/>
          </p:nvPr>
        </p:nvSpPr>
        <p:spPr>
          <a:xfrm>
            <a:off x="8889092" y="2171700"/>
            <a:ext cx="2247900" cy="2247900"/>
          </a:xfrm>
          <a:prstGeom prst="ellipse">
            <a:avLst/>
          </a:prstGeom>
        </p:spPr>
        <p:txBody>
          <a:bodyPr/>
          <a:lstStyle/>
          <a:p>
            <a:endParaRPr lang="id-ID" dirty="0"/>
          </a:p>
        </p:txBody>
      </p:sp>
    </p:spTree>
    <p:extLst>
      <p:ext uri="{BB962C8B-B14F-4D97-AF65-F5344CB8AC3E}">
        <p14:creationId xmlns:p14="http://schemas.microsoft.com/office/powerpoint/2010/main" val="119216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0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AC2A0B8C-DD3D-4CD9-9A84-408016CA6061}"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Picture Placeholder 7"/>
          <p:cNvSpPr>
            <a:spLocks noGrp="1"/>
          </p:cNvSpPr>
          <p:nvPr>
            <p:ph type="pic" sz="quarter" idx="14"/>
          </p:nvPr>
        </p:nvSpPr>
        <p:spPr>
          <a:xfrm>
            <a:off x="6634479" y="2324587"/>
            <a:ext cx="4389120" cy="2624328"/>
          </a:xfrm>
        </p:spPr>
        <p:txBody>
          <a:bodyPr/>
          <a:lstStyle/>
          <a:p>
            <a:endParaRPr lang="id-ID"/>
          </a:p>
        </p:txBody>
      </p:sp>
    </p:spTree>
    <p:extLst>
      <p:ext uri="{BB962C8B-B14F-4D97-AF65-F5344CB8AC3E}">
        <p14:creationId xmlns:p14="http://schemas.microsoft.com/office/powerpoint/2010/main" val="53895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27DE453F-A28B-4D51-9848-F61E0FF10FAF}"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Picture Placeholder 5"/>
          <p:cNvSpPr>
            <a:spLocks noGrp="1"/>
          </p:cNvSpPr>
          <p:nvPr>
            <p:ph type="pic" sz="quarter" idx="14"/>
          </p:nvPr>
        </p:nvSpPr>
        <p:spPr>
          <a:xfrm>
            <a:off x="2275205" y="2430999"/>
            <a:ext cx="3330575" cy="3328988"/>
          </a:xfrm>
          <a:prstGeom prst="ellipse">
            <a:avLst/>
          </a:prstGeom>
          <a:solidFill>
            <a:schemeClr val="bg1"/>
          </a:solidFill>
          <a:ln w="76200">
            <a:solidFill>
              <a:schemeClr val="accent1"/>
            </a:solidFill>
          </a:ln>
        </p:spPr>
        <p:txBody>
          <a:bodyPr/>
          <a:lstStyle/>
          <a:p>
            <a:endParaRPr lang="en-US"/>
          </a:p>
        </p:txBody>
      </p:sp>
    </p:spTree>
    <p:extLst>
      <p:ext uri="{BB962C8B-B14F-4D97-AF65-F5344CB8AC3E}">
        <p14:creationId xmlns:p14="http://schemas.microsoft.com/office/powerpoint/2010/main" val="38172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47398C1B-BC6D-4BB9-9CB7-781882294387}"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7"/>
          <p:cNvSpPr>
            <a:spLocks noGrp="1"/>
          </p:cNvSpPr>
          <p:nvPr>
            <p:ph type="pic" sz="quarter" idx="14"/>
          </p:nvPr>
        </p:nvSpPr>
        <p:spPr>
          <a:xfrm>
            <a:off x="1504103" y="2583921"/>
            <a:ext cx="4236297" cy="2638319"/>
          </a:xfrm>
        </p:spPr>
        <p:txBody>
          <a:bodyPr/>
          <a:lstStyle/>
          <a:p>
            <a:endParaRPr lang="id-ID"/>
          </a:p>
        </p:txBody>
      </p:sp>
    </p:spTree>
    <p:extLst>
      <p:ext uri="{BB962C8B-B14F-4D97-AF65-F5344CB8AC3E}">
        <p14:creationId xmlns:p14="http://schemas.microsoft.com/office/powerpoint/2010/main" val="288934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A20C12-C35D-4C91-AC1F-6D4F62E1F7B8}"/>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59C0FE6-4EE6-41E5-ACB0-7A6B9495FC54}"/>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3AA76D9-CDBA-496F-816E-71BA12D2719A}"/>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FCDB5337-C3E4-4A18-A527-E031A5960047}"/>
              </a:ext>
            </a:extLst>
          </p:cNvPr>
          <p:cNvSpPr>
            <a:spLocks noGrp="1"/>
          </p:cNvSpPr>
          <p:nvPr>
            <p:ph type="dt" sz="half" idx="10"/>
          </p:nvPr>
        </p:nvSpPr>
        <p:spPr/>
        <p:txBody>
          <a:bodyPr/>
          <a:lstStyle/>
          <a:p>
            <a:fld id="{394065BA-CF7E-4F99-9648-800C842BD8E7}" type="datetime1">
              <a:rPr lang="en-US" smtClean="0"/>
              <a:t>01-Feb-19</a:t>
            </a:fld>
            <a:endParaRPr lang="en-US"/>
          </a:p>
        </p:txBody>
      </p:sp>
      <p:sp>
        <p:nvSpPr>
          <p:cNvPr id="6" name="Segnaposto piè di pagina 5">
            <a:extLst>
              <a:ext uri="{FF2B5EF4-FFF2-40B4-BE49-F238E27FC236}">
                <a16:creationId xmlns:a16="http://schemas.microsoft.com/office/drawing/2014/main" id="{90AEDFE0-A35B-4A70-AC16-4959DAC5D12C}"/>
              </a:ext>
            </a:extLst>
          </p:cNvPr>
          <p:cNvSpPr>
            <a:spLocks noGrp="1"/>
          </p:cNvSpPr>
          <p:nvPr>
            <p:ph type="ftr" sz="quarter" idx="11"/>
          </p:nvPr>
        </p:nvSpPr>
        <p:spPr/>
        <p:txBody>
          <a:bodyPr/>
          <a:lstStyle/>
          <a:p>
            <a:endParaRPr lang="en-US" dirty="0"/>
          </a:p>
        </p:txBody>
      </p:sp>
      <p:sp>
        <p:nvSpPr>
          <p:cNvPr id="7" name="Segnaposto numero diapositiva 6">
            <a:extLst>
              <a:ext uri="{FF2B5EF4-FFF2-40B4-BE49-F238E27FC236}">
                <a16:creationId xmlns:a16="http://schemas.microsoft.com/office/drawing/2014/main" id="{74992BC0-E0BA-48D7-AAD0-087C38CBE316}"/>
              </a:ext>
            </a:extLst>
          </p:cNvPr>
          <p:cNvSpPr>
            <a:spLocks noGrp="1"/>
          </p:cNvSpPr>
          <p:nvPr>
            <p:ph type="sldNum" sz="quarter" idx="12"/>
          </p:nvPr>
        </p:nvSpPr>
        <p:spPr/>
        <p:txBody>
          <a:bodyPr/>
          <a:lstStyle/>
          <a:p>
            <a:fld id="{32FFBE4F-D559-476D-AEE3-28F000B7084D}" type="slidenum">
              <a:rPr lang="en-US" smtClean="0"/>
              <a:pPr/>
              <a:t>‹#›</a:t>
            </a:fld>
            <a:endParaRPr lang="en-US"/>
          </a:p>
        </p:txBody>
      </p:sp>
    </p:spTree>
    <p:extLst>
      <p:ext uri="{BB962C8B-B14F-4D97-AF65-F5344CB8AC3E}">
        <p14:creationId xmlns:p14="http://schemas.microsoft.com/office/powerpoint/2010/main" val="36464648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9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4413D181-0B9F-47AD-92F1-5413180DDCB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7" name="Picture Placeholder 16"/>
          <p:cNvSpPr>
            <a:spLocks noGrp="1"/>
          </p:cNvSpPr>
          <p:nvPr>
            <p:ph type="pic" sz="quarter" idx="14"/>
          </p:nvPr>
        </p:nvSpPr>
        <p:spPr>
          <a:xfrm>
            <a:off x="0" y="0"/>
            <a:ext cx="6858000" cy="6858000"/>
          </a:xfrm>
          <a:custGeom>
            <a:avLst/>
            <a:gdLst>
              <a:gd name="connsiteX0" fmla="*/ 0 w 6858000"/>
              <a:gd name="connsiteY0" fmla="*/ 0 h 6858000"/>
              <a:gd name="connsiteX1" fmla="*/ 3429000 w 6858000"/>
              <a:gd name="connsiteY1" fmla="*/ 0 h 6858000"/>
              <a:gd name="connsiteX2" fmla="*/ 3444240 w 6858000"/>
              <a:gd name="connsiteY2" fmla="*/ 0 h 6858000"/>
              <a:gd name="connsiteX3" fmla="*/ 3444240 w 6858000"/>
              <a:gd name="connsiteY3" fmla="*/ 385 h 6858000"/>
              <a:gd name="connsiteX4" fmla="*/ 3605456 w 6858000"/>
              <a:gd name="connsiteY4" fmla="*/ 4462 h 6858000"/>
              <a:gd name="connsiteX5" fmla="*/ 6858000 w 6858000"/>
              <a:gd name="connsiteY5" fmla="*/ 3429000 h 6858000"/>
              <a:gd name="connsiteX6" fmla="*/ 3605456 w 6858000"/>
              <a:gd name="connsiteY6" fmla="*/ 6853538 h 6858000"/>
              <a:gd name="connsiteX7" fmla="*/ 3444240 w 6858000"/>
              <a:gd name="connsiteY7" fmla="*/ 6857615 h 6858000"/>
              <a:gd name="connsiteX8" fmla="*/ 3444240 w 6858000"/>
              <a:gd name="connsiteY8" fmla="*/ 6858000 h 6858000"/>
              <a:gd name="connsiteX9" fmla="*/ 3429000 w 6858000"/>
              <a:gd name="connsiteY9" fmla="*/ 6858000 h 6858000"/>
              <a:gd name="connsiteX10" fmla="*/ 0 w 6858000"/>
              <a:gd name="connsiteY10" fmla="*/ 6858000 h 6858000"/>
              <a:gd name="connsiteX11" fmla="*/ 0 w 6858000"/>
              <a:gd name="connsiteY11"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6858000">
                <a:moveTo>
                  <a:pt x="0" y="0"/>
                </a:moveTo>
                <a:lnTo>
                  <a:pt x="3429000" y="0"/>
                </a:lnTo>
                <a:lnTo>
                  <a:pt x="3444240" y="0"/>
                </a:lnTo>
                <a:lnTo>
                  <a:pt x="3444240" y="385"/>
                </a:lnTo>
                <a:lnTo>
                  <a:pt x="3605456" y="4462"/>
                </a:lnTo>
                <a:cubicBezTo>
                  <a:pt x="5417236" y="96301"/>
                  <a:pt x="6858000" y="1594397"/>
                  <a:pt x="6858000" y="3429000"/>
                </a:cubicBezTo>
                <a:cubicBezTo>
                  <a:pt x="6858000" y="5263603"/>
                  <a:pt x="5417236" y="6761699"/>
                  <a:pt x="3605456" y="6853538"/>
                </a:cubicBezTo>
                <a:lnTo>
                  <a:pt x="3444240" y="6857615"/>
                </a:lnTo>
                <a:lnTo>
                  <a:pt x="3444240" y="6858000"/>
                </a:lnTo>
                <a:lnTo>
                  <a:pt x="3429000" y="6858000"/>
                </a:lnTo>
                <a:lnTo>
                  <a:pt x="0" y="6858000"/>
                </a:lnTo>
                <a:lnTo>
                  <a:pt x="0" y="3429000"/>
                </a:lnTo>
                <a:close/>
              </a:path>
            </a:pathLst>
          </a:custGeom>
        </p:spPr>
        <p:txBody>
          <a:bodyPr wrap="square">
            <a:noAutofit/>
          </a:bodyPr>
          <a:lstStyle/>
          <a:p>
            <a:endParaRPr lang="id-ID"/>
          </a:p>
        </p:txBody>
      </p:sp>
    </p:spTree>
    <p:extLst>
      <p:ext uri="{BB962C8B-B14F-4D97-AF65-F5344CB8AC3E}">
        <p14:creationId xmlns:p14="http://schemas.microsoft.com/office/powerpoint/2010/main" val="12449997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1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30CBF453-FA97-490F-AD44-25E6BA835B91}"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8" name="Picture Placeholder 7"/>
          <p:cNvSpPr>
            <a:spLocks noGrp="1"/>
          </p:cNvSpPr>
          <p:nvPr>
            <p:ph type="pic" sz="quarter" idx="14"/>
          </p:nvPr>
        </p:nvSpPr>
        <p:spPr>
          <a:xfrm>
            <a:off x="0" y="0"/>
            <a:ext cx="5852160" cy="6858000"/>
          </a:xfrm>
          <a:custGeom>
            <a:avLst/>
            <a:gdLst>
              <a:gd name="connsiteX0" fmla="*/ 0 w 5852160"/>
              <a:gd name="connsiteY0" fmla="*/ 0 h 6858000"/>
              <a:gd name="connsiteX1" fmla="*/ 2423160 w 5852160"/>
              <a:gd name="connsiteY1" fmla="*/ 0 h 6858000"/>
              <a:gd name="connsiteX2" fmla="*/ 2438400 w 5852160"/>
              <a:gd name="connsiteY2" fmla="*/ 0 h 6858000"/>
              <a:gd name="connsiteX3" fmla="*/ 2438400 w 5852160"/>
              <a:gd name="connsiteY3" fmla="*/ 385 h 6858000"/>
              <a:gd name="connsiteX4" fmla="*/ 2599616 w 5852160"/>
              <a:gd name="connsiteY4" fmla="*/ 4462 h 6858000"/>
              <a:gd name="connsiteX5" fmla="*/ 5852160 w 5852160"/>
              <a:gd name="connsiteY5" fmla="*/ 3429000 h 6858000"/>
              <a:gd name="connsiteX6" fmla="*/ 2599616 w 5852160"/>
              <a:gd name="connsiteY6" fmla="*/ 6853538 h 6858000"/>
              <a:gd name="connsiteX7" fmla="*/ 2438400 w 5852160"/>
              <a:gd name="connsiteY7" fmla="*/ 6857615 h 6858000"/>
              <a:gd name="connsiteX8" fmla="*/ 2438400 w 5852160"/>
              <a:gd name="connsiteY8" fmla="*/ 6858000 h 6858000"/>
              <a:gd name="connsiteX9" fmla="*/ 2423160 w 5852160"/>
              <a:gd name="connsiteY9" fmla="*/ 6858000 h 6858000"/>
              <a:gd name="connsiteX10" fmla="*/ 0 w 585216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2160" h="6858000">
                <a:moveTo>
                  <a:pt x="0" y="0"/>
                </a:moveTo>
                <a:lnTo>
                  <a:pt x="2423160" y="0"/>
                </a:lnTo>
                <a:lnTo>
                  <a:pt x="2438400" y="0"/>
                </a:lnTo>
                <a:lnTo>
                  <a:pt x="2438400" y="385"/>
                </a:lnTo>
                <a:lnTo>
                  <a:pt x="2599616" y="4462"/>
                </a:lnTo>
                <a:cubicBezTo>
                  <a:pt x="4411396" y="96301"/>
                  <a:pt x="5852160" y="1594397"/>
                  <a:pt x="5852160" y="3429000"/>
                </a:cubicBezTo>
                <a:cubicBezTo>
                  <a:pt x="5852160" y="5263603"/>
                  <a:pt x="4411396" y="6761699"/>
                  <a:pt x="2599616" y="6853538"/>
                </a:cubicBezTo>
                <a:lnTo>
                  <a:pt x="2438400" y="6857615"/>
                </a:lnTo>
                <a:lnTo>
                  <a:pt x="2438400" y="6858000"/>
                </a:lnTo>
                <a:lnTo>
                  <a:pt x="2423160" y="6858000"/>
                </a:lnTo>
                <a:lnTo>
                  <a:pt x="0" y="6858000"/>
                </a:lnTo>
                <a:close/>
              </a:path>
            </a:pathLst>
          </a:custGeom>
        </p:spPr>
        <p:txBody>
          <a:bodyPr wrap="square">
            <a:noAutofit/>
          </a:bodyPr>
          <a:lstStyle/>
          <a:p>
            <a:endParaRPr lang="id-ID"/>
          </a:p>
        </p:txBody>
      </p:sp>
      <p:sp>
        <p:nvSpPr>
          <p:cNvPr id="9" name="Title 1"/>
          <p:cNvSpPr>
            <a:spLocks noGrp="1"/>
          </p:cNvSpPr>
          <p:nvPr>
            <p:ph type="title"/>
          </p:nvPr>
        </p:nvSpPr>
        <p:spPr>
          <a:xfrm>
            <a:off x="5852160" y="944083"/>
            <a:ext cx="5623560" cy="839840"/>
          </a:xfrm>
        </p:spPr>
        <p:txBody>
          <a:bodyPr>
            <a:normAutofit/>
          </a:bodyPr>
          <a:lstStyle>
            <a:lvl1pPr algn="l">
              <a:defRPr sz="4800"/>
            </a:lvl1pPr>
          </a:lstStyle>
          <a:p>
            <a:r>
              <a:rPr lang="en-US" dirty="0"/>
              <a:t>Click to edit Master title style</a:t>
            </a:r>
          </a:p>
        </p:txBody>
      </p:sp>
      <p:sp>
        <p:nvSpPr>
          <p:cNvPr id="10" name="Text Placeholder 6"/>
          <p:cNvSpPr>
            <a:spLocks noGrp="1"/>
          </p:cNvSpPr>
          <p:nvPr>
            <p:ph type="body" sz="quarter" idx="13"/>
          </p:nvPr>
        </p:nvSpPr>
        <p:spPr>
          <a:xfrm>
            <a:off x="5852160" y="1645730"/>
            <a:ext cx="5623560" cy="266700"/>
          </a:xfrm>
        </p:spPr>
        <p:txBody>
          <a:bodyPr>
            <a:noAutofit/>
          </a:bodyPr>
          <a:lstStyle>
            <a:lvl1pPr marL="0" indent="0" algn="l">
              <a:buNone/>
              <a:defRPr sz="1400">
                <a:solidFill>
                  <a:schemeClr val="tx1">
                    <a:lumMod val="60000"/>
                    <a:lumOff val="40000"/>
                  </a:schemeClr>
                </a:solidFill>
              </a:defRPr>
            </a:lvl1pPr>
          </a:lstStyle>
          <a:p>
            <a:pPr lvl="0"/>
            <a:r>
              <a:rPr lang="en-US" dirty="0"/>
              <a:t>Edit Master text styles</a:t>
            </a:r>
          </a:p>
        </p:txBody>
      </p:sp>
    </p:spTree>
    <p:extLst>
      <p:ext uri="{BB962C8B-B14F-4D97-AF65-F5344CB8AC3E}">
        <p14:creationId xmlns:p14="http://schemas.microsoft.com/office/powerpoint/2010/main" val="150762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50"/>
                                        <p:tgtEl>
                                          <p:spTgt spid="10">
                                            <p:txEl>
                                              <p:pRg st="0" end="0"/>
                                            </p:txEl>
                                          </p:spTgt>
                                        </p:tgtEl>
                                      </p:cBhvr>
                                    </p:animEffect>
                                    <p:anim calcmode="lin" valueType="num">
                                      <p:cBhvr>
                                        <p:cTn id="13"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42"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750"/>
                        <p:tgtEl>
                          <p:spTgt spid="10"/>
                        </p:tgtEl>
                      </p:cBhvr>
                    </p:animEffect>
                    <p:anim calcmode="lin" valueType="num">
                      <p:cBhvr>
                        <p:cTn dur="750" fill="hold"/>
                        <p:tgtEl>
                          <p:spTgt spid="10"/>
                        </p:tgtEl>
                        <p:attrNameLst>
                          <p:attrName>ppt_x</p:attrName>
                        </p:attrNameLst>
                      </p:cBhvr>
                      <p:tavLst>
                        <p:tav tm="0">
                          <p:val>
                            <p:strVal val="#ppt_x"/>
                          </p:val>
                        </p:tav>
                        <p:tav tm="100000">
                          <p:val>
                            <p:strVal val="#ppt_x"/>
                          </p:val>
                        </p:tav>
                      </p:tavLst>
                    </p:anim>
                    <p:anim calcmode="lin" valueType="num">
                      <p:cBhvr>
                        <p:cTn dur="750" fill="hold"/>
                        <p:tgtEl>
                          <p:spTgt spid="1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3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99C33044-1D31-4C57-AEAA-F75541F27BD6}"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Picture Placeholder 22"/>
          <p:cNvSpPr>
            <a:spLocks noGrp="1"/>
          </p:cNvSpPr>
          <p:nvPr>
            <p:ph type="pic" sz="quarter" idx="15"/>
          </p:nvPr>
        </p:nvSpPr>
        <p:spPr>
          <a:xfrm>
            <a:off x="847478" y="2481606"/>
            <a:ext cx="1697739" cy="2989005"/>
          </a:xfrm>
        </p:spPr>
        <p:txBody>
          <a:bodyPr>
            <a:normAutofit/>
          </a:bodyPr>
          <a:lstStyle>
            <a:lvl1pPr>
              <a:defRPr sz="1600"/>
            </a:lvl1pPr>
          </a:lstStyle>
          <a:p>
            <a:endParaRPr lang="id-ID"/>
          </a:p>
        </p:txBody>
      </p:sp>
      <p:sp>
        <p:nvSpPr>
          <p:cNvPr id="18" name="Picture Placeholder 22"/>
          <p:cNvSpPr>
            <a:spLocks noGrp="1"/>
          </p:cNvSpPr>
          <p:nvPr>
            <p:ph type="pic" sz="quarter" idx="16"/>
          </p:nvPr>
        </p:nvSpPr>
        <p:spPr>
          <a:xfrm>
            <a:off x="2405870" y="2690909"/>
            <a:ext cx="1471685" cy="2606707"/>
          </a:xfrm>
        </p:spPr>
        <p:txBody>
          <a:bodyPr>
            <a:normAutofit/>
          </a:bodyPr>
          <a:lstStyle>
            <a:lvl1pPr>
              <a:defRPr sz="1600"/>
            </a:lvl1pPr>
          </a:lstStyle>
          <a:p>
            <a:endParaRPr lang="id-ID"/>
          </a:p>
        </p:txBody>
      </p:sp>
    </p:spTree>
    <p:extLst>
      <p:ext uri="{BB962C8B-B14F-4D97-AF65-F5344CB8AC3E}">
        <p14:creationId xmlns:p14="http://schemas.microsoft.com/office/powerpoint/2010/main" val="83665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4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F0BD526E-A1E9-4144-94F1-93BF749C3EE6}"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Picture Placeholder 4"/>
          <p:cNvSpPr>
            <a:spLocks noGrp="1"/>
          </p:cNvSpPr>
          <p:nvPr>
            <p:ph type="pic" sz="quarter" idx="16"/>
          </p:nvPr>
        </p:nvSpPr>
        <p:spPr>
          <a:xfrm>
            <a:off x="4135119" y="2671437"/>
            <a:ext cx="3940455" cy="2841861"/>
          </a:xfrm>
        </p:spPr>
        <p:txBody>
          <a:bodyPr>
            <a:normAutofit/>
          </a:bodyPr>
          <a:lstStyle>
            <a:lvl1pPr>
              <a:defRPr sz="1050"/>
            </a:lvl1pPr>
          </a:lstStyle>
          <a:p>
            <a:endParaRPr lang="en-US"/>
          </a:p>
        </p:txBody>
      </p:sp>
    </p:spTree>
    <p:extLst>
      <p:ext uri="{BB962C8B-B14F-4D97-AF65-F5344CB8AC3E}">
        <p14:creationId xmlns:p14="http://schemas.microsoft.com/office/powerpoint/2010/main" val="180141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5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E163C377-3833-4831-A15C-CD42EDA09E3D}"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4"/>
          <p:cNvSpPr>
            <a:spLocks noGrp="1"/>
          </p:cNvSpPr>
          <p:nvPr>
            <p:ph type="pic" sz="quarter" idx="14"/>
          </p:nvPr>
        </p:nvSpPr>
        <p:spPr>
          <a:xfrm>
            <a:off x="4780345" y="2383787"/>
            <a:ext cx="2689022" cy="3540136"/>
          </a:xfrm>
        </p:spPr>
      </p:sp>
    </p:spTree>
    <p:extLst>
      <p:ext uri="{BB962C8B-B14F-4D97-AF65-F5344CB8AC3E}">
        <p14:creationId xmlns:p14="http://schemas.microsoft.com/office/powerpoint/2010/main" val="355679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6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8C39BA89-1E68-45A6-AF5B-17EDC79BE42D}"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Picture Placeholder 2"/>
          <p:cNvSpPr>
            <a:spLocks noGrp="1" noChangeAspect="1"/>
          </p:cNvSpPr>
          <p:nvPr>
            <p:ph type="pic" sz="quarter" idx="14"/>
          </p:nvPr>
        </p:nvSpPr>
        <p:spPr>
          <a:xfrm>
            <a:off x="3423963" y="1905496"/>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53" name="Picture Placeholder 2"/>
          <p:cNvSpPr>
            <a:spLocks noGrp="1" noChangeAspect="1"/>
          </p:cNvSpPr>
          <p:nvPr>
            <p:ph type="pic" sz="quarter" idx="15"/>
          </p:nvPr>
        </p:nvSpPr>
        <p:spPr>
          <a:xfrm>
            <a:off x="5218384" y="1903192"/>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54" name="Picture Placeholder 2"/>
          <p:cNvSpPr>
            <a:spLocks noGrp="1" noChangeAspect="1"/>
          </p:cNvSpPr>
          <p:nvPr>
            <p:ph type="pic" sz="quarter" idx="16"/>
          </p:nvPr>
        </p:nvSpPr>
        <p:spPr>
          <a:xfrm>
            <a:off x="6815172" y="1905496"/>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55" name="Picture Placeholder 2"/>
          <p:cNvSpPr>
            <a:spLocks noGrp="1" noChangeAspect="1"/>
          </p:cNvSpPr>
          <p:nvPr>
            <p:ph type="pic" sz="quarter" idx="17"/>
          </p:nvPr>
        </p:nvSpPr>
        <p:spPr>
          <a:xfrm>
            <a:off x="8370755" y="1903192"/>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56" name="Picture Placeholder 2"/>
          <p:cNvSpPr>
            <a:spLocks noGrp="1" noChangeAspect="1"/>
          </p:cNvSpPr>
          <p:nvPr>
            <p:ph type="pic" sz="quarter" idx="18"/>
          </p:nvPr>
        </p:nvSpPr>
        <p:spPr>
          <a:xfrm>
            <a:off x="9823804" y="1905496"/>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Tree>
    <p:extLst>
      <p:ext uri="{BB962C8B-B14F-4D97-AF65-F5344CB8AC3E}">
        <p14:creationId xmlns:p14="http://schemas.microsoft.com/office/powerpoint/2010/main" val="54364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7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D9C2F74A-9A6D-4E9C-B961-D6B6BA63248B}"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Picture Placeholder 2"/>
          <p:cNvSpPr>
            <a:spLocks noGrp="1"/>
          </p:cNvSpPr>
          <p:nvPr>
            <p:ph type="pic" sz="quarter" idx="14"/>
          </p:nvPr>
        </p:nvSpPr>
        <p:spPr>
          <a:xfrm>
            <a:off x="1012755" y="2356003"/>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0" name="Picture Placeholder 2"/>
          <p:cNvSpPr>
            <a:spLocks noGrp="1"/>
          </p:cNvSpPr>
          <p:nvPr>
            <p:ph type="pic" sz="quarter" idx="15"/>
          </p:nvPr>
        </p:nvSpPr>
        <p:spPr>
          <a:xfrm>
            <a:off x="3247354" y="2356004"/>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1" name="Picture Placeholder 2"/>
          <p:cNvSpPr>
            <a:spLocks noGrp="1"/>
          </p:cNvSpPr>
          <p:nvPr>
            <p:ph type="pic" sz="quarter" idx="16"/>
          </p:nvPr>
        </p:nvSpPr>
        <p:spPr>
          <a:xfrm>
            <a:off x="5477053" y="2356004"/>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2" name="Picture Placeholder 2"/>
          <p:cNvSpPr>
            <a:spLocks noGrp="1"/>
          </p:cNvSpPr>
          <p:nvPr>
            <p:ph type="pic" sz="quarter" idx="17"/>
          </p:nvPr>
        </p:nvSpPr>
        <p:spPr>
          <a:xfrm>
            <a:off x="7681198" y="2356004"/>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3" name="Picture Placeholder 2"/>
          <p:cNvSpPr>
            <a:spLocks noGrp="1"/>
          </p:cNvSpPr>
          <p:nvPr>
            <p:ph type="pic" sz="quarter" idx="18"/>
          </p:nvPr>
        </p:nvSpPr>
        <p:spPr>
          <a:xfrm>
            <a:off x="9887007" y="2356004"/>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4" name="Picture Placeholder 2"/>
          <p:cNvSpPr>
            <a:spLocks noGrp="1"/>
          </p:cNvSpPr>
          <p:nvPr>
            <p:ph type="pic" sz="quarter" idx="19"/>
          </p:nvPr>
        </p:nvSpPr>
        <p:spPr>
          <a:xfrm>
            <a:off x="2111550" y="3250644"/>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5" name="Picture Placeholder 2"/>
          <p:cNvSpPr>
            <a:spLocks noGrp="1"/>
          </p:cNvSpPr>
          <p:nvPr>
            <p:ph type="pic" sz="quarter" idx="20"/>
          </p:nvPr>
        </p:nvSpPr>
        <p:spPr>
          <a:xfrm>
            <a:off x="4380924" y="3250644"/>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6" name="Picture Placeholder 2"/>
          <p:cNvSpPr>
            <a:spLocks noGrp="1"/>
          </p:cNvSpPr>
          <p:nvPr>
            <p:ph type="pic" sz="quarter" idx="21"/>
          </p:nvPr>
        </p:nvSpPr>
        <p:spPr>
          <a:xfrm>
            <a:off x="6585069" y="3250644"/>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7" name="Picture Placeholder 2"/>
          <p:cNvSpPr>
            <a:spLocks noGrp="1"/>
          </p:cNvSpPr>
          <p:nvPr>
            <p:ph type="pic" sz="quarter" idx="22"/>
          </p:nvPr>
        </p:nvSpPr>
        <p:spPr>
          <a:xfrm>
            <a:off x="8796442" y="3250644"/>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8" name="Picture Placeholder 2"/>
          <p:cNvSpPr>
            <a:spLocks noGrp="1"/>
          </p:cNvSpPr>
          <p:nvPr>
            <p:ph type="pic" sz="quarter" idx="29"/>
          </p:nvPr>
        </p:nvSpPr>
        <p:spPr>
          <a:xfrm>
            <a:off x="3282129" y="4173692"/>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39" name="Picture Placeholder 2"/>
          <p:cNvSpPr>
            <a:spLocks noGrp="1"/>
          </p:cNvSpPr>
          <p:nvPr>
            <p:ph type="pic" sz="quarter" idx="30"/>
          </p:nvPr>
        </p:nvSpPr>
        <p:spPr>
          <a:xfrm>
            <a:off x="5511828" y="4173692"/>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40" name="Picture Placeholder 2"/>
          <p:cNvSpPr>
            <a:spLocks noGrp="1"/>
          </p:cNvSpPr>
          <p:nvPr>
            <p:ph type="pic" sz="quarter" idx="31"/>
          </p:nvPr>
        </p:nvSpPr>
        <p:spPr>
          <a:xfrm>
            <a:off x="7715973" y="4173692"/>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41" name="Picture Placeholder 2"/>
          <p:cNvSpPr>
            <a:spLocks noGrp="1"/>
          </p:cNvSpPr>
          <p:nvPr>
            <p:ph type="pic" sz="quarter" idx="32"/>
          </p:nvPr>
        </p:nvSpPr>
        <p:spPr>
          <a:xfrm>
            <a:off x="9921783" y="4173692"/>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
        <p:nvSpPr>
          <p:cNvPr id="42" name="Picture Placeholder 2"/>
          <p:cNvSpPr>
            <a:spLocks noGrp="1"/>
          </p:cNvSpPr>
          <p:nvPr>
            <p:ph type="pic" sz="quarter" idx="37"/>
          </p:nvPr>
        </p:nvSpPr>
        <p:spPr>
          <a:xfrm>
            <a:off x="1012755" y="4173692"/>
            <a:ext cx="1294283" cy="1294283"/>
          </a:xfrm>
          <a:prstGeom prst="ellipse">
            <a:avLst/>
          </a:prstGeom>
          <a:ln w="25400">
            <a:noFill/>
          </a:ln>
        </p:spPr>
        <p:txBody>
          <a:bodyPr anchor="ctr">
            <a:normAutofit/>
          </a:bodyPr>
          <a:lstStyle>
            <a:lvl1pPr marL="0" indent="0" algn="ctr">
              <a:buNone/>
              <a:defRPr sz="1000">
                <a:solidFill>
                  <a:schemeClr val="tx2"/>
                </a:solidFill>
              </a:defRPr>
            </a:lvl1pPr>
          </a:lstStyle>
          <a:p>
            <a:endParaRPr lang="en-US"/>
          </a:p>
        </p:txBody>
      </p:sp>
    </p:spTree>
    <p:extLst>
      <p:ext uri="{BB962C8B-B14F-4D97-AF65-F5344CB8AC3E}">
        <p14:creationId xmlns:p14="http://schemas.microsoft.com/office/powerpoint/2010/main" val="408300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par>
                          <p:cTn id="18" fill="hold">
                            <p:stCondLst>
                              <p:cond delay="750"/>
                            </p:stCondLst>
                            <p:childTnLst>
                              <p:par>
                                <p:cTn id="19" presetID="53" presetClass="entr" presetSubtype="16" fill="hold" grpId="0" nodeType="afterEffect" nodePh="1">
                                  <p:stCondLst>
                                    <p:cond delay="0"/>
                                  </p:stCondLst>
                                  <p:endCondLst>
                                    <p:cond evt="begin" delay="0">
                                      <p:tn val="19"/>
                                    </p:cond>
                                  </p:end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Effect transition="in" filter="fade">
                                      <p:cBhvr>
                                        <p:cTn id="23" dur="500"/>
                                        <p:tgtEl>
                                          <p:spTgt spid="29"/>
                                        </p:tgtEl>
                                      </p:cBhvr>
                                    </p:animEffect>
                                  </p:childTnLst>
                                </p:cTn>
                              </p:par>
                              <p:par>
                                <p:cTn id="24" presetID="53" presetClass="entr" presetSubtype="16" fill="hold" grpId="0" nodeType="withEffect" nodePh="1">
                                  <p:stCondLst>
                                    <p:cond delay="0"/>
                                  </p:stCondLst>
                                  <p:endCondLst>
                                    <p:cond evt="begin" delay="0">
                                      <p:tn val="24"/>
                                    </p:cond>
                                  </p:endCondLst>
                                  <p:childTnLst>
                                    <p:set>
                                      <p:cBhvr>
                                        <p:cTn id="25" dur="1" fill="hold">
                                          <p:stCondLst>
                                            <p:cond delay="0"/>
                                          </p:stCondLst>
                                        </p:cTn>
                                        <p:tgtEl>
                                          <p:spTgt spid="30"/>
                                        </p:tgtEl>
                                        <p:attrNameLst>
                                          <p:attrName>style.visibility</p:attrName>
                                        </p:attrNameLst>
                                      </p:cBhvr>
                                      <p:to>
                                        <p:strVal val="visible"/>
                                      </p:to>
                                    </p:set>
                                    <p:anim calcmode="lin" valueType="num">
                                      <p:cBhvr>
                                        <p:cTn id="26" dur="500" fill="hold"/>
                                        <p:tgtEl>
                                          <p:spTgt spid="30"/>
                                        </p:tgtEl>
                                        <p:attrNameLst>
                                          <p:attrName>ppt_w</p:attrName>
                                        </p:attrNameLst>
                                      </p:cBhvr>
                                      <p:tavLst>
                                        <p:tav tm="0">
                                          <p:val>
                                            <p:fltVal val="0"/>
                                          </p:val>
                                        </p:tav>
                                        <p:tav tm="100000">
                                          <p:val>
                                            <p:strVal val="#ppt_w"/>
                                          </p:val>
                                        </p:tav>
                                      </p:tavLst>
                                    </p:anim>
                                    <p:anim calcmode="lin" valueType="num">
                                      <p:cBhvr>
                                        <p:cTn id="27" dur="500" fill="hold"/>
                                        <p:tgtEl>
                                          <p:spTgt spid="30"/>
                                        </p:tgtEl>
                                        <p:attrNameLst>
                                          <p:attrName>ppt_h</p:attrName>
                                        </p:attrNameLst>
                                      </p:cBhvr>
                                      <p:tavLst>
                                        <p:tav tm="0">
                                          <p:val>
                                            <p:fltVal val="0"/>
                                          </p:val>
                                        </p:tav>
                                        <p:tav tm="100000">
                                          <p:val>
                                            <p:strVal val="#ppt_h"/>
                                          </p:val>
                                        </p:tav>
                                      </p:tavLst>
                                    </p:anim>
                                    <p:animEffect transition="in" filter="fade">
                                      <p:cBhvr>
                                        <p:cTn id="28" dur="500"/>
                                        <p:tgtEl>
                                          <p:spTgt spid="30"/>
                                        </p:tgtEl>
                                      </p:cBhvr>
                                    </p:animEffect>
                                  </p:childTnLst>
                                </p:cTn>
                              </p:par>
                              <p:par>
                                <p:cTn id="29" presetID="53" presetClass="entr" presetSubtype="16" fill="hold" grpId="0" nodeType="withEffect" nodePh="1">
                                  <p:stCondLst>
                                    <p:cond delay="0"/>
                                  </p:stCondLst>
                                  <p:endCondLst>
                                    <p:cond evt="begin" delay="0">
                                      <p:tn val="29"/>
                                    </p:cond>
                                  </p:end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Effect transition="in" filter="fade">
                                      <p:cBhvr>
                                        <p:cTn id="33" dur="500"/>
                                        <p:tgtEl>
                                          <p:spTgt spid="31"/>
                                        </p:tgtEl>
                                      </p:cBhvr>
                                    </p:animEffect>
                                  </p:childTnLst>
                                </p:cTn>
                              </p:par>
                              <p:par>
                                <p:cTn id="34" presetID="53" presetClass="entr" presetSubtype="16" fill="hold" grpId="0" nodeType="withEffect" nodePh="1">
                                  <p:stCondLst>
                                    <p:cond delay="0"/>
                                  </p:stCondLst>
                                  <p:endCondLst>
                                    <p:cond evt="begin" delay="0">
                                      <p:tn val="34"/>
                                    </p:cond>
                                  </p:endCondLst>
                                  <p:childTnLst>
                                    <p:set>
                                      <p:cBhvr>
                                        <p:cTn id="35" dur="1" fill="hold">
                                          <p:stCondLst>
                                            <p:cond delay="0"/>
                                          </p:stCondLst>
                                        </p:cTn>
                                        <p:tgtEl>
                                          <p:spTgt spid="32"/>
                                        </p:tgtEl>
                                        <p:attrNameLst>
                                          <p:attrName>style.visibility</p:attrName>
                                        </p:attrNameLst>
                                      </p:cBhvr>
                                      <p:to>
                                        <p:strVal val="visible"/>
                                      </p:to>
                                    </p:set>
                                    <p:anim calcmode="lin" valueType="num">
                                      <p:cBhvr>
                                        <p:cTn id="36" dur="500" fill="hold"/>
                                        <p:tgtEl>
                                          <p:spTgt spid="32"/>
                                        </p:tgtEl>
                                        <p:attrNameLst>
                                          <p:attrName>ppt_w</p:attrName>
                                        </p:attrNameLst>
                                      </p:cBhvr>
                                      <p:tavLst>
                                        <p:tav tm="0">
                                          <p:val>
                                            <p:fltVal val="0"/>
                                          </p:val>
                                        </p:tav>
                                        <p:tav tm="100000">
                                          <p:val>
                                            <p:strVal val="#ppt_w"/>
                                          </p:val>
                                        </p:tav>
                                      </p:tavLst>
                                    </p:anim>
                                    <p:anim calcmode="lin" valueType="num">
                                      <p:cBhvr>
                                        <p:cTn id="37" dur="500" fill="hold"/>
                                        <p:tgtEl>
                                          <p:spTgt spid="32"/>
                                        </p:tgtEl>
                                        <p:attrNameLst>
                                          <p:attrName>ppt_h</p:attrName>
                                        </p:attrNameLst>
                                      </p:cBhvr>
                                      <p:tavLst>
                                        <p:tav tm="0">
                                          <p:val>
                                            <p:fltVal val="0"/>
                                          </p:val>
                                        </p:tav>
                                        <p:tav tm="100000">
                                          <p:val>
                                            <p:strVal val="#ppt_h"/>
                                          </p:val>
                                        </p:tav>
                                      </p:tavLst>
                                    </p:anim>
                                    <p:animEffect transition="in" filter="fade">
                                      <p:cBhvr>
                                        <p:cTn id="38" dur="500"/>
                                        <p:tgtEl>
                                          <p:spTgt spid="32"/>
                                        </p:tgtEl>
                                      </p:cBhvr>
                                    </p:animEffect>
                                  </p:childTnLst>
                                </p:cTn>
                              </p:par>
                              <p:par>
                                <p:cTn id="39" presetID="53" presetClass="entr" presetSubtype="16" fill="hold" grpId="0" nodeType="withEffect" nodePh="1">
                                  <p:stCondLst>
                                    <p:cond delay="0"/>
                                  </p:stCondLst>
                                  <p:endCondLst>
                                    <p:cond evt="begin" delay="0">
                                      <p:tn val="39"/>
                                    </p:cond>
                                  </p:endCondLst>
                                  <p:childTnLst>
                                    <p:set>
                                      <p:cBhvr>
                                        <p:cTn id="40" dur="1" fill="hold">
                                          <p:stCondLst>
                                            <p:cond delay="0"/>
                                          </p:stCondLst>
                                        </p:cTn>
                                        <p:tgtEl>
                                          <p:spTgt spid="33"/>
                                        </p:tgtEl>
                                        <p:attrNameLst>
                                          <p:attrName>style.visibility</p:attrName>
                                        </p:attrNameLst>
                                      </p:cBhvr>
                                      <p:to>
                                        <p:strVal val="visible"/>
                                      </p:to>
                                    </p:set>
                                    <p:anim calcmode="lin" valueType="num">
                                      <p:cBhvr>
                                        <p:cTn id="41" dur="500" fill="hold"/>
                                        <p:tgtEl>
                                          <p:spTgt spid="33"/>
                                        </p:tgtEl>
                                        <p:attrNameLst>
                                          <p:attrName>ppt_w</p:attrName>
                                        </p:attrNameLst>
                                      </p:cBhvr>
                                      <p:tavLst>
                                        <p:tav tm="0">
                                          <p:val>
                                            <p:fltVal val="0"/>
                                          </p:val>
                                        </p:tav>
                                        <p:tav tm="100000">
                                          <p:val>
                                            <p:strVal val="#ppt_w"/>
                                          </p:val>
                                        </p:tav>
                                      </p:tavLst>
                                    </p:anim>
                                    <p:anim calcmode="lin" valueType="num">
                                      <p:cBhvr>
                                        <p:cTn id="42" dur="500" fill="hold"/>
                                        <p:tgtEl>
                                          <p:spTgt spid="33"/>
                                        </p:tgtEl>
                                        <p:attrNameLst>
                                          <p:attrName>ppt_h</p:attrName>
                                        </p:attrNameLst>
                                      </p:cBhvr>
                                      <p:tavLst>
                                        <p:tav tm="0">
                                          <p:val>
                                            <p:fltVal val="0"/>
                                          </p:val>
                                        </p:tav>
                                        <p:tav tm="100000">
                                          <p:val>
                                            <p:strVal val="#ppt_h"/>
                                          </p:val>
                                        </p:tav>
                                      </p:tavLst>
                                    </p:anim>
                                    <p:animEffect transition="in" filter="fade">
                                      <p:cBhvr>
                                        <p:cTn id="43" dur="500"/>
                                        <p:tgtEl>
                                          <p:spTgt spid="33"/>
                                        </p:tgtEl>
                                      </p:cBhvr>
                                    </p:animEffect>
                                  </p:childTnLst>
                                </p:cTn>
                              </p:par>
                              <p:par>
                                <p:cTn id="44" presetID="53" presetClass="entr" presetSubtype="16" fill="hold" grpId="0" nodeType="withEffect" nodePh="1">
                                  <p:stCondLst>
                                    <p:cond delay="0"/>
                                  </p:stCondLst>
                                  <p:endCondLst>
                                    <p:cond evt="begin" delay="0">
                                      <p:tn val="44"/>
                                    </p:cond>
                                  </p:endCondLst>
                                  <p:childTnLst>
                                    <p:set>
                                      <p:cBhvr>
                                        <p:cTn id="45" dur="1" fill="hold">
                                          <p:stCondLst>
                                            <p:cond delay="0"/>
                                          </p:stCondLst>
                                        </p:cTn>
                                        <p:tgtEl>
                                          <p:spTgt spid="34"/>
                                        </p:tgtEl>
                                        <p:attrNameLst>
                                          <p:attrName>style.visibility</p:attrName>
                                        </p:attrNameLst>
                                      </p:cBhvr>
                                      <p:to>
                                        <p:strVal val="visible"/>
                                      </p:to>
                                    </p:set>
                                    <p:anim calcmode="lin" valueType="num">
                                      <p:cBhvr>
                                        <p:cTn id="46" dur="500" fill="hold"/>
                                        <p:tgtEl>
                                          <p:spTgt spid="34"/>
                                        </p:tgtEl>
                                        <p:attrNameLst>
                                          <p:attrName>ppt_w</p:attrName>
                                        </p:attrNameLst>
                                      </p:cBhvr>
                                      <p:tavLst>
                                        <p:tav tm="0">
                                          <p:val>
                                            <p:fltVal val="0"/>
                                          </p:val>
                                        </p:tav>
                                        <p:tav tm="100000">
                                          <p:val>
                                            <p:strVal val="#ppt_w"/>
                                          </p:val>
                                        </p:tav>
                                      </p:tavLst>
                                    </p:anim>
                                    <p:anim calcmode="lin" valueType="num">
                                      <p:cBhvr>
                                        <p:cTn id="47" dur="500" fill="hold"/>
                                        <p:tgtEl>
                                          <p:spTgt spid="34"/>
                                        </p:tgtEl>
                                        <p:attrNameLst>
                                          <p:attrName>ppt_h</p:attrName>
                                        </p:attrNameLst>
                                      </p:cBhvr>
                                      <p:tavLst>
                                        <p:tav tm="0">
                                          <p:val>
                                            <p:fltVal val="0"/>
                                          </p:val>
                                        </p:tav>
                                        <p:tav tm="100000">
                                          <p:val>
                                            <p:strVal val="#ppt_h"/>
                                          </p:val>
                                        </p:tav>
                                      </p:tavLst>
                                    </p:anim>
                                    <p:animEffect transition="in" filter="fade">
                                      <p:cBhvr>
                                        <p:cTn id="48" dur="500"/>
                                        <p:tgtEl>
                                          <p:spTgt spid="34"/>
                                        </p:tgtEl>
                                      </p:cBhvr>
                                    </p:animEffect>
                                  </p:childTnLst>
                                </p:cTn>
                              </p:par>
                              <p:par>
                                <p:cTn id="49" presetID="53" presetClass="entr" presetSubtype="16" fill="hold" grpId="0" nodeType="withEffect" nodePh="1">
                                  <p:stCondLst>
                                    <p:cond delay="0"/>
                                  </p:stCondLst>
                                  <p:endCondLst>
                                    <p:cond evt="begin" delay="0">
                                      <p:tn val="49"/>
                                    </p:cond>
                                  </p:endCondLst>
                                  <p:childTnLst>
                                    <p:set>
                                      <p:cBhvr>
                                        <p:cTn id="50" dur="1" fill="hold">
                                          <p:stCondLst>
                                            <p:cond delay="0"/>
                                          </p:stCondLst>
                                        </p:cTn>
                                        <p:tgtEl>
                                          <p:spTgt spid="35"/>
                                        </p:tgtEl>
                                        <p:attrNameLst>
                                          <p:attrName>style.visibility</p:attrName>
                                        </p:attrNameLst>
                                      </p:cBhvr>
                                      <p:to>
                                        <p:strVal val="visible"/>
                                      </p:to>
                                    </p:set>
                                    <p:anim calcmode="lin" valueType="num">
                                      <p:cBhvr>
                                        <p:cTn id="51" dur="500" fill="hold"/>
                                        <p:tgtEl>
                                          <p:spTgt spid="35"/>
                                        </p:tgtEl>
                                        <p:attrNameLst>
                                          <p:attrName>ppt_w</p:attrName>
                                        </p:attrNameLst>
                                      </p:cBhvr>
                                      <p:tavLst>
                                        <p:tav tm="0">
                                          <p:val>
                                            <p:fltVal val="0"/>
                                          </p:val>
                                        </p:tav>
                                        <p:tav tm="100000">
                                          <p:val>
                                            <p:strVal val="#ppt_w"/>
                                          </p:val>
                                        </p:tav>
                                      </p:tavLst>
                                    </p:anim>
                                    <p:anim calcmode="lin" valueType="num">
                                      <p:cBhvr>
                                        <p:cTn id="52" dur="500" fill="hold"/>
                                        <p:tgtEl>
                                          <p:spTgt spid="35"/>
                                        </p:tgtEl>
                                        <p:attrNameLst>
                                          <p:attrName>ppt_h</p:attrName>
                                        </p:attrNameLst>
                                      </p:cBhvr>
                                      <p:tavLst>
                                        <p:tav tm="0">
                                          <p:val>
                                            <p:fltVal val="0"/>
                                          </p:val>
                                        </p:tav>
                                        <p:tav tm="100000">
                                          <p:val>
                                            <p:strVal val="#ppt_h"/>
                                          </p:val>
                                        </p:tav>
                                      </p:tavLst>
                                    </p:anim>
                                    <p:animEffect transition="in" filter="fade">
                                      <p:cBhvr>
                                        <p:cTn id="53" dur="500"/>
                                        <p:tgtEl>
                                          <p:spTgt spid="35"/>
                                        </p:tgtEl>
                                      </p:cBhvr>
                                    </p:animEffect>
                                  </p:childTnLst>
                                </p:cTn>
                              </p:par>
                              <p:par>
                                <p:cTn id="54" presetID="53" presetClass="entr" presetSubtype="16" fill="hold" grpId="0" nodeType="withEffect" nodePh="1">
                                  <p:stCondLst>
                                    <p:cond delay="0"/>
                                  </p:stCondLst>
                                  <p:endCondLst>
                                    <p:cond evt="begin" delay="0">
                                      <p:tn val="54"/>
                                    </p:cond>
                                  </p:endCondLst>
                                  <p:childTnLst>
                                    <p:set>
                                      <p:cBhvr>
                                        <p:cTn id="55" dur="1" fill="hold">
                                          <p:stCondLst>
                                            <p:cond delay="0"/>
                                          </p:stCondLst>
                                        </p:cTn>
                                        <p:tgtEl>
                                          <p:spTgt spid="36"/>
                                        </p:tgtEl>
                                        <p:attrNameLst>
                                          <p:attrName>style.visibility</p:attrName>
                                        </p:attrNameLst>
                                      </p:cBhvr>
                                      <p:to>
                                        <p:strVal val="visible"/>
                                      </p:to>
                                    </p:set>
                                    <p:anim calcmode="lin" valueType="num">
                                      <p:cBhvr>
                                        <p:cTn id="56" dur="500" fill="hold"/>
                                        <p:tgtEl>
                                          <p:spTgt spid="36"/>
                                        </p:tgtEl>
                                        <p:attrNameLst>
                                          <p:attrName>ppt_w</p:attrName>
                                        </p:attrNameLst>
                                      </p:cBhvr>
                                      <p:tavLst>
                                        <p:tav tm="0">
                                          <p:val>
                                            <p:fltVal val="0"/>
                                          </p:val>
                                        </p:tav>
                                        <p:tav tm="100000">
                                          <p:val>
                                            <p:strVal val="#ppt_w"/>
                                          </p:val>
                                        </p:tav>
                                      </p:tavLst>
                                    </p:anim>
                                    <p:anim calcmode="lin" valueType="num">
                                      <p:cBhvr>
                                        <p:cTn id="57" dur="500" fill="hold"/>
                                        <p:tgtEl>
                                          <p:spTgt spid="36"/>
                                        </p:tgtEl>
                                        <p:attrNameLst>
                                          <p:attrName>ppt_h</p:attrName>
                                        </p:attrNameLst>
                                      </p:cBhvr>
                                      <p:tavLst>
                                        <p:tav tm="0">
                                          <p:val>
                                            <p:fltVal val="0"/>
                                          </p:val>
                                        </p:tav>
                                        <p:tav tm="100000">
                                          <p:val>
                                            <p:strVal val="#ppt_h"/>
                                          </p:val>
                                        </p:tav>
                                      </p:tavLst>
                                    </p:anim>
                                    <p:animEffect transition="in" filter="fade">
                                      <p:cBhvr>
                                        <p:cTn id="58" dur="500"/>
                                        <p:tgtEl>
                                          <p:spTgt spid="36"/>
                                        </p:tgtEl>
                                      </p:cBhvr>
                                    </p:animEffect>
                                  </p:childTnLst>
                                </p:cTn>
                              </p:par>
                              <p:par>
                                <p:cTn id="59" presetID="53" presetClass="entr" presetSubtype="16" fill="hold" grpId="0" nodeType="withEffect" nodePh="1">
                                  <p:stCondLst>
                                    <p:cond delay="0"/>
                                  </p:stCondLst>
                                  <p:endCondLst>
                                    <p:cond evt="begin" delay="0">
                                      <p:tn val="59"/>
                                    </p:cond>
                                  </p:end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par>
                                <p:cTn id="64" presetID="53" presetClass="entr" presetSubtype="16" fill="hold" grpId="0" nodeType="withEffect" nodePh="1">
                                  <p:stCondLst>
                                    <p:cond delay="0"/>
                                  </p:stCondLst>
                                  <p:endCondLst>
                                    <p:cond evt="begin" delay="0">
                                      <p:tn val="64"/>
                                    </p:cond>
                                  </p:endCondLst>
                                  <p:childTnLst>
                                    <p:set>
                                      <p:cBhvr>
                                        <p:cTn id="65" dur="1" fill="hold">
                                          <p:stCondLst>
                                            <p:cond delay="0"/>
                                          </p:stCondLst>
                                        </p:cTn>
                                        <p:tgtEl>
                                          <p:spTgt spid="38"/>
                                        </p:tgtEl>
                                        <p:attrNameLst>
                                          <p:attrName>style.visibility</p:attrName>
                                        </p:attrNameLst>
                                      </p:cBhvr>
                                      <p:to>
                                        <p:strVal val="visible"/>
                                      </p:to>
                                    </p:set>
                                    <p:anim calcmode="lin" valueType="num">
                                      <p:cBhvr>
                                        <p:cTn id="66" dur="500" fill="hold"/>
                                        <p:tgtEl>
                                          <p:spTgt spid="38"/>
                                        </p:tgtEl>
                                        <p:attrNameLst>
                                          <p:attrName>ppt_w</p:attrName>
                                        </p:attrNameLst>
                                      </p:cBhvr>
                                      <p:tavLst>
                                        <p:tav tm="0">
                                          <p:val>
                                            <p:fltVal val="0"/>
                                          </p:val>
                                        </p:tav>
                                        <p:tav tm="100000">
                                          <p:val>
                                            <p:strVal val="#ppt_w"/>
                                          </p:val>
                                        </p:tav>
                                      </p:tavLst>
                                    </p:anim>
                                    <p:anim calcmode="lin" valueType="num">
                                      <p:cBhvr>
                                        <p:cTn id="67" dur="500" fill="hold"/>
                                        <p:tgtEl>
                                          <p:spTgt spid="38"/>
                                        </p:tgtEl>
                                        <p:attrNameLst>
                                          <p:attrName>ppt_h</p:attrName>
                                        </p:attrNameLst>
                                      </p:cBhvr>
                                      <p:tavLst>
                                        <p:tav tm="0">
                                          <p:val>
                                            <p:fltVal val="0"/>
                                          </p:val>
                                        </p:tav>
                                        <p:tav tm="100000">
                                          <p:val>
                                            <p:strVal val="#ppt_h"/>
                                          </p:val>
                                        </p:tav>
                                      </p:tavLst>
                                    </p:anim>
                                    <p:animEffect transition="in" filter="fade">
                                      <p:cBhvr>
                                        <p:cTn id="68" dur="500"/>
                                        <p:tgtEl>
                                          <p:spTgt spid="38"/>
                                        </p:tgtEl>
                                      </p:cBhvr>
                                    </p:animEffect>
                                  </p:childTnLst>
                                </p:cTn>
                              </p:par>
                              <p:par>
                                <p:cTn id="69" presetID="53" presetClass="entr" presetSubtype="16" fill="hold" grpId="0" nodeType="withEffect" nodePh="1">
                                  <p:stCondLst>
                                    <p:cond delay="0"/>
                                  </p:stCondLst>
                                  <p:endCondLst>
                                    <p:cond evt="begin" delay="0">
                                      <p:tn val="69"/>
                                    </p:cond>
                                  </p:endCondLst>
                                  <p:childTnLst>
                                    <p:set>
                                      <p:cBhvr>
                                        <p:cTn id="70" dur="1" fill="hold">
                                          <p:stCondLst>
                                            <p:cond delay="0"/>
                                          </p:stCondLst>
                                        </p:cTn>
                                        <p:tgtEl>
                                          <p:spTgt spid="39"/>
                                        </p:tgtEl>
                                        <p:attrNameLst>
                                          <p:attrName>style.visibility</p:attrName>
                                        </p:attrNameLst>
                                      </p:cBhvr>
                                      <p:to>
                                        <p:strVal val="visible"/>
                                      </p:to>
                                    </p:set>
                                    <p:anim calcmode="lin" valueType="num">
                                      <p:cBhvr>
                                        <p:cTn id="71" dur="500" fill="hold"/>
                                        <p:tgtEl>
                                          <p:spTgt spid="39"/>
                                        </p:tgtEl>
                                        <p:attrNameLst>
                                          <p:attrName>ppt_w</p:attrName>
                                        </p:attrNameLst>
                                      </p:cBhvr>
                                      <p:tavLst>
                                        <p:tav tm="0">
                                          <p:val>
                                            <p:fltVal val="0"/>
                                          </p:val>
                                        </p:tav>
                                        <p:tav tm="100000">
                                          <p:val>
                                            <p:strVal val="#ppt_w"/>
                                          </p:val>
                                        </p:tav>
                                      </p:tavLst>
                                    </p:anim>
                                    <p:anim calcmode="lin" valueType="num">
                                      <p:cBhvr>
                                        <p:cTn id="72" dur="500" fill="hold"/>
                                        <p:tgtEl>
                                          <p:spTgt spid="39"/>
                                        </p:tgtEl>
                                        <p:attrNameLst>
                                          <p:attrName>ppt_h</p:attrName>
                                        </p:attrNameLst>
                                      </p:cBhvr>
                                      <p:tavLst>
                                        <p:tav tm="0">
                                          <p:val>
                                            <p:fltVal val="0"/>
                                          </p:val>
                                        </p:tav>
                                        <p:tav tm="100000">
                                          <p:val>
                                            <p:strVal val="#ppt_h"/>
                                          </p:val>
                                        </p:tav>
                                      </p:tavLst>
                                    </p:anim>
                                    <p:animEffect transition="in" filter="fade">
                                      <p:cBhvr>
                                        <p:cTn id="73" dur="500"/>
                                        <p:tgtEl>
                                          <p:spTgt spid="39"/>
                                        </p:tgtEl>
                                      </p:cBhvr>
                                    </p:animEffect>
                                  </p:childTnLst>
                                </p:cTn>
                              </p:par>
                              <p:par>
                                <p:cTn id="74" presetID="53" presetClass="entr" presetSubtype="16" fill="hold" grpId="0" nodeType="withEffect" nodePh="1">
                                  <p:stCondLst>
                                    <p:cond delay="0"/>
                                  </p:stCondLst>
                                  <p:endCondLst>
                                    <p:cond evt="begin" delay="0">
                                      <p:tn val="74"/>
                                    </p:cond>
                                  </p:endCondLst>
                                  <p:childTnLst>
                                    <p:set>
                                      <p:cBhvr>
                                        <p:cTn id="75" dur="1" fill="hold">
                                          <p:stCondLst>
                                            <p:cond delay="0"/>
                                          </p:stCondLst>
                                        </p:cTn>
                                        <p:tgtEl>
                                          <p:spTgt spid="40"/>
                                        </p:tgtEl>
                                        <p:attrNameLst>
                                          <p:attrName>style.visibility</p:attrName>
                                        </p:attrNameLst>
                                      </p:cBhvr>
                                      <p:to>
                                        <p:strVal val="visible"/>
                                      </p:to>
                                    </p:set>
                                    <p:anim calcmode="lin" valueType="num">
                                      <p:cBhvr>
                                        <p:cTn id="76" dur="500" fill="hold"/>
                                        <p:tgtEl>
                                          <p:spTgt spid="40"/>
                                        </p:tgtEl>
                                        <p:attrNameLst>
                                          <p:attrName>ppt_w</p:attrName>
                                        </p:attrNameLst>
                                      </p:cBhvr>
                                      <p:tavLst>
                                        <p:tav tm="0">
                                          <p:val>
                                            <p:fltVal val="0"/>
                                          </p:val>
                                        </p:tav>
                                        <p:tav tm="100000">
                                          <p:val>
                                            <p:strVal val="#ppt_w"/>
                                          </p:val>
                                        </p:tav>
                                      </p:tavLst>
                                    </p:anim>
                                    <p:anim calcmode="lin" valueType="num">
                                      <p:cBhvr>
                                        <p:cTn id="77" dur="500" fill="hold"/>
                                        <p:tgtEl>
                                          <p:spTgt spid="40"/>
                                        </p:tgtEl>
                                        <p:attrNameLst>
                                          <p:attrName>ppt_h</p:attrName>
                                        </p:attrNameLst>
                                      </p:cBhvr>
                                      <p:tavLst>
                                        <p:tav tm="0">
                                          <p:val>
                                            <p:fltVal val="0"/>
                                          </p:val>
                                        </p:tav>
                                        <p:tav tm="100000">
                                          <p:val>
                                            <p:strVal val="#ppt_h"/>
                                          </p:val>
                                        </p:tav>
                                      </p:tavLst>
                                    </p:anim>
                                    <p:animEffect transition="in" filter="fade">
                                      <p:cBhvr>
                                        <p:cTn id="78" dur="500"/>
                                        <p:tgtEl>
                                          <p:spTgt spid="40"/>
                                        </p:tgtEl>
                                      </p:cBhvr>
                                    </p:animEffect>
                                  </p:childTnLst>
                                </p:cTn>
                              </p:par>
                              <p:par>
                                <p:cTn id="79" presetID="53" presetClass="entr" presetSubtype="16" fill="hold" grpId="0" nodeType="withEffect" nodePh="1">
                                  <p:stCondLst>
                                    <p:cond delay="0"/>
                                  </p:stCondLst>
                                  <p:endCondLst>
                                    <p:cond evt="begin" delay="0">
                                      <p:tn val="79"/>
                                    </p:cond>
                                  </p:endCondLst>
                                  <p:childTnLst>
                                    <p:set>
                                      <p:cBhvr>
                                        <p:cTn id="80" dur="1" fill="hold">
                                          <p:stCondLst>
                                            <p:cond delay="0"/>
                                          </p:stCondLst>
                                        </p:cTn>
                                        <p:tgtEl>
                                          <p:spTgt spid="41"/>
                                        </p:tgtEl>
                                        <p:attrNameLst>
                                          <p:attrName>style.visibility</p:attrName>
                                        </p:attrNameLst>
                                      </p:cBhvr>
                                      <p:to>
                                        <p:strVal val="visible"/>
                                      </p:to>
                                    </p:set>
                                    <p:anim calcmode="lin" valueType="num">
                                      <p:cBhvr>
                                        <p:cTn id="81" dur="500" fill="hold"/>
                                        <p:tgtEl>
                                          <p:spTgt spid="41"/>
                                        </p:tgtEl>
                                        <p:attrNameLst>
                                          <p:attrName>ppt_w</p:attrName>
                                        </p:attrNameLst>
                                      </p:cBhvr>
                                      <p:tavLst>
                                        <p:tav tm="0">
                                          <p:val>
                                            <p:fltVal val="0"/>
                                          </p:val>
                                        </p:tav>
                                        <p:tav tm="100000">
                                          <p:val>
                                            <p:strVal val="#ppt_w"/>
                                          </p:val>
                                        </p:tav>
                                      </p:tavLst>
                                    </p:anim>
                                    <p:anim calcmode="lin" valueType="num">
                                      <p:cBhvr>
                                        <p:cTn id="82" dur="500" fill="hold"/>
                                        <p:tgtEl>
                                          <p:spTgt spid="41"/>
                                        </p:tgtEl>
                                        <p:attrNameLst>
                                          <p:attrName>ppt_h</p:attrName>
                                        </p:attrNameLst>
                                      </p:cBhvr>
                                      <p:tavLst>
                                        <p:tav tm="0">
                                          <p:val>
                                            <p:fltVal val="0"/>
                                          </p:val>
                                        </p:tav>
                                        <p:tav tm="100000">
                                          <p:val>
                                            <p:strVal val="#ppt_h"/>
                                          </p:val>
                                        </p:tav>
                                      </p:tavLst>
                                    </p:anim>
                                    <p:animEffect transition="in" filter="fade">
                                      <p:cBhvr>
                                        <p:cTn id="83" dur="500"/>
                                        <p:tgtEl>
                                          <p:spTgt spid="41"/>
                                        </p:tgtEl>
                                      </p:cBhvr>
                                    </p:animEffect>
                                  </p:childTnLst>
                                </p:cTn>
                              </p:par>
                              <p:par>
                                <p:cTn id="84" presetID="53" presetClass="entr" presetSubtype="16" fill="hold" grpId="0" nodeType="withEffect" nodePh="1">
                                  <p:stCondLst>
                                    <p:cond delay="0"/>
                                  </p:stCondLst>
                                  <p:endCondLst>
                                    <p:cond evt="begin" delay="0">
                                      <p:tn val="84"/>
                                    </p:cond>
                                  </p:endCondLst>
                                  <p:childTnLst>
                                    <p:set>
                                      <p:cBhvr>
                                        <p:cTn id="85" dur="1" fill="hold">
                                          <p:stCondLst>
                                            <p:cond delay="0"/>
                                          </p:stCondLst>
                                        </p:cTn>
                                        <p:tgtEl>
                                          <p:spTgt spid="42"/>
                                        </p:tgtEl>
                                        <p:attrNameLst>
                                          <p:attrName>style.visibility</p:attrName>
                                        </p:attrNameLst>
                                      </p:cBhvr>
                                      <p:to>
                                        <p:strVal val="visible"/>
                                      </p:to>
                                    </p:set>
                                    <p:anim calcmode="lin" valueType="num">
                                      <p:cBhvr>
                                        <p:cTn id="86" dur="500" fill="hold"/>
                                        <p:tgtEl>
                                          <p:spTgt spid="42"/>
                                        </p:tgtEl>
                                        <p:attrNameLst>
                                          <p:attrName>ppt_w</p:attrName>
                                        </p:attrNameLst>
                                      </p:cBhvr>
                                      <p:tavLst>
                                        <p:tav tm="0">
                                          <p:val>
                                            <p:fltVal val="0"/>
                                          </p:val>
                                        </p:tav>
                                        <p:tav tm="100000">
                                          <p:val>
                                            <p:strVal val="#ppt_w"/>
                                          </p:val>
                                        </p:tav>
                                      </p:tavLst>
                                    </p:anim>
                                    <p:anim calcmode="lin" valueType="num">
                                      <p:cBhvr>
                                        <p:cTn id="87" dur="500" fill="hold"/>
                                        <p:tgtEl>
                                          <p:spTgt spid="42"/>
                                        </p:tgtEl>
                                        <p:attrNameLst>
                                          <p:attrName>ppt_h</p:attrName>
                                        </p:attrNameLst>
                                      </p:cBhvr>
                                      <p:tavLst>
                                        <p:tav tm="0">
                                          <p:val>
                                            <p:fltVal val="0"/>
                                          </p:val>
                                        </p:tav>
                                        <p:tav tm="100000">
                                          <p:val>
                                            <p:strVal val="#ppt_h"/>
                                          </p:val>
                                        </p:tav>
                                      </p:tavLst>
                                    </p:anim>
                                    <p:animEffect transition="in" filter="fade">
                                      <p:cBhvr>
                                        <p:cTn id="8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8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7D93E0CD-D269-493B-BC7E-CC6A11B6C08B}"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Picture Placeholder 6"/>
          <p:cNvSpPr>
            <a:spLocks noGrp="1"/>
          </p:cNvSpPr>
          <p:nvPr>
            <p:ph type="pic" sz="quarter" idx="14"/>
          </p:nvPr>
        </p:nvSpPr>
        <p:spPr>
          <a:xfrm>
            <a:off x="890269" y="2105976"/>
            <a:ext cx="900000" cy="900000"/>
          </a:xfrm>
          <a:prstGeom prst="ellipse">
            <a:avLst/>
          </a:prstGeom>
        </p:spPr>
        <p:txBody>
          <a:bodyPr/>
          <a:lstStyle>
            <a:lvl1pPr>
              <a:defRPr sz="1200"/>
            </a:lvl1pPr>
          </a:lstStyle>
          <a:p>
            <a:endParaRPr lang="id-ID"/>
          </a:p>
        </p:txBody>
      </p:sp>
      <p:sp>
        <p:nvSpPr>
          <p:cNvPr id="45" name="Picture Placeholder 6"/>
          <p:cNvSpPr>
            <a:spLocks noGrp="1"/>
          </p:cNvSpPr>
          <p:nvPr>
            <p:ph type="pic" sz="quarter" idx="15"/>
          </p:nvPr>
        </p:nvSpPr>
        <p:spPr>
          <a:xfrm>
            <a:off x="8260079" y="2105976"/>
            <a:ext cx="900000" cy="900000"/>
          </a:xfrm>
          <a:prstGeom prst="ellipse">
            <a:avLst/>
          </a:prstGeom>
        </p:spPr>
        <p:txBody>
          <a:bodyPr/>
          <a:lstStyle>
            <a:lvl1pPr>
              <a:defRPr sz="1200"/>
            </a:lvl1pPr>
          </a:lstStyle>
          <a:p>
            <a:endParaRPr lang="id-ID"/>
          </a:p>
        </p:txBody>
      </p:sp>
      <p:sp>
        <p:nvSpPr>
          <p:cNvPr id="46" name="Picture Placeholder 6"/>
          <p:cNvSpPr>
            <a:spLocks noGrp="1"/>
          </p:cNvSpPr>
          <p:nvPr>
            <p:ph type="pic" sz="quarter" idx="16"/>
          </p:nvPr>
        </p:nvSpPr>
        <p:spPr>
          <a:xfrm>
            <a:off x="4610099" y="2105976"/>
            <a:ext cx="900000" cy="900000"/>
          </a:xfrm>
          <a:prstGeom prst="ellipse">
            <a:avLst/>
          </a:prstGeom>
        </p:spPr>
        <p:txBody>
          <a:bodyPr/>
          <a:lstStyle>
            <a:lvl1pPr>
              <a:defRPr sz="1200"/>
            </a:lvl1pPr>
          </a:lstStyle>
          <a:p>
            <a:endParaRPr lang="id-ID"/>
          </a:p>
        </p:txBody>
      </p:sp>
      <p:sp>
        <p:nvSpPr>
          <p:cNvPr id="47" name="Picture Placeholder 6"/>
          <p:cNvSpPr>
            <a:spLocks noGrp="1"/>
          </p:cNvSpPr>
          <p:nvPr>
            <p:ph type="pic" sz="quarter" idx="17"/>
          </p:nvPr>
        </p:nvSpPr>
        <p:spPr>
          <a:xfrm>
            <a:off x="890269" y="4124151"/>
            <a:ext cx="900000" cy="900000"/>
          </a:xfrm>
          <a:prstGeom prst="ellipse">
            <a:avLst/>
          </a:prstGeom>
        </p:spPr>
        <p:txBody>
          <a:bodyPr/>
          <a:lstStyle>
            <a:lvl1pPr>
              <a:defRPr sz="1200"/>
            </a:lvl1pPr>
          </a:lstStyle>
          <a:p>
            <a:endParaRPr lang="id-ID"/>
          </a:p>
        </p:txBody>
      </p:sp>
      <p:sp>
        <p:nvSpPr>
          <p:cNvPr id="48" name="Picture Placeholder 6"/>
          <p:cNvSpPr>
            <a:spLocks noGrp="1"/>
          </p:cNvSpPr>
          <p:nvPr>
            <p:ph type="pic" sz="quarter" idx="18"/>
          </p:nvPr>
        </p:nvSpPr>
        <p:spPr>
          <a:xfrm>
            <a:off x="8260079" y="4124151"/>
            <a:ext cx="900000" cy="900000"/>
          </a:xfrm>
          <a:prstGeom prst="ellipse">
            <a:avLst/>
          </a:prstGeom>
        </p:spPr>
        <p:txBody>
          <a:bodyPr/>
          <a:lstStyle>
            <a:lvl1pPr>
              <a:defRPr sz="1200"/>
            </a:lvl1pPr>
          </a:lstStyle>
          <a:p>
            <a:endParaRPr lang="id-ID"/>
          </a:p>
        </p:txBody>
      </p:sp>
      <p:sp>
        <p:nvSpPr>
          <p:cNvPr id="49" name="Picture Placeholder 6"/>
          <p:cNvSpPr>
            <a:spLocks noGrp="1"/>
          </p:cNvSpPr>
          <p:nvPr>
            <p:ph type="pic" sz="quarter" idx="19"/>
          </p:nvPr>
        </p:nvSpPr>
        <p:spPr>
          <a:xfrm>
            <a:off x="4610099" y="4124151"/>
            <a:ext cx="900000" cy="900000"/>
          </a:xfrm>
          <a:prstGeom prst="ellipse">
            <a:avLst/>
          </a:prstGeom>
        </p:spPr>
        <p:txBody>
          <a:bodyPr/>
          <a:lstStyle>
            <a:lvl1pPr>
              <a:defRPr sz="1200"/>
            </a:lvl1pPr>
          </a:lstStyle>
          <a:p>
            <a:endParaRPr lang="id-ID"/>
          </a:p>
        </p:txBody>
      </p:sp>
    </p:spTree>
    <p:extLst>
      <p:ext uri="{BB962C8B-B14F-4D97-AF65-F5344CB8AC3E}">
        <p14:creationId xmlns:p14="http://schemas.microsoft.com/office/powerpoint/2010/main" val="2175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0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3D69F48E-7EF1-4620-A84F-54FB296B07DA}"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ound Diagonal Corner Rectangle 20"/>
          <p:cNvSpPr/>
          <p:nvPr userDrawn="1"/>
        </p:nvSpPr>
        <p:spPr>
          <a:xfrm>
            <a:off x="7508822" y="2491766"/>
            <a:ext cx="2321648" cy="2321648"/>
          </a:xfrm>
          <a:prstGeom prst="round2DiagRect">
            <a:avLst/>
          </a:prstGeom>
          <a:solidFill>
            <a:schemeClr val="bg1">
              <a:lumMod val="8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3"/>
          <p:cNvSpPr>
            <a:spLocks noGrp="1"/>
          </p:cNvSpPr>
          <p:nvPr>
            <p:ph type="pic" sz="quarter" idx="14"/>
          </p:nvPr>
        </p:nvSpPr>
        <p:spPr>
          <a:xfrm>
            <a:off x="4321344" y="2230639"/>
            <a:ext cx="3832056" cy="2880678"/>
          </a:xfrm>
        </p:spPr>
        <p:txBody>
          <a:bodyPr/>
          <a:lstStyle/>
          <a:p>
            <a:endParaRPr lang="en-US"/>
          </a:p>
        </p:txBody>
      </p:sp>
      <p:sp>
        <p:nvSpPr>
          <p:cNvPr id="23" name="Picture Placeholder 3"/>
          <p:cNvSpPr>
            <a:spLocks noGrp="1"/>
          </p:cNvSpPr>
          <p:nvPr>
            <p:ph type="pic" sz="quarter" idx="15"/>
          </p:nvPr>
        </p:nvSpPr>
        <p:spPr>
          <a:xfrm>
            <a:off x="7508822" y="2365759"/>
            <a:ext cx="3176720" cy="2515355"/>
          </a:xfrm>
        </p:spPr>
        <p:txBody>
          <a:bodyPr/>
          <a:lstStyle/>
          <a:p>
            <a:endParaRPr lang="en-US"/>
          </a:p>
        </p:txBody>
      </p:sp>
      <p:sp>
        <p:nvSpPr>
          <p:cNvPr id="24" name="Picture Placeholder 3"/>
          <p:cNvSpPr>
            <a:spLocks noGrp="1"/>
          </p:cNvSpPr>
          <p:nvPr>
            <p:ph type="pic" sz="quarter" idx="16"/>
          </p:nvPr>
        </p:nvSpPr>
        <p:spPr>
          <a:xfrm>
            <a:off x="1506458" y="2368131"/>
            <a:ext cx="3138542" cy="2532717"/>
          </a:xfrm>
        </p:spPr>
        <p:txBody>
          <a:bodyPr/>
          <a:lstStyle/>
          <a:p>
            <a:endParaRPr lang="en-US"/>
          </a:p>
        </p:txBody>
      </p:sp>
    </p:spTree>
    <p:extLst>
      <p:ext uri="{BB962C8B-B14F-4D97-AF65-F5344CB8AC3E}">
        <p14:creationId xmlns:p14="http://schemas.microsoft.com/office/powerpoint/2010/main" val="251954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Freeform 112"/>
          <p:cNvSpPr>
            <a:spLocks/>
          </p:cNvSpPr>
          <p:nvPr userDrawn="1"/>
        </p:nvSpPr>
        <p:spPr bwMode="auto">
          <a:xfrm>
            <a:off x="5705474" y="3117851"/>
            <a:ext cx="2166938" cy="2165350"/>
          </a:xfrm>
          <a:custGeom>
            <a:avLst/>
            <a:gdLst>
              <a:gd name="T0" fmla="*/ 0 w 490"/>
              <a:gd name="T1" fmla="*/ 245 h 490"/>
              <a:gd name="T2" fmla="*/ 245 w 490"/>
              <a:gd name="T3" fmla="*/ 0 h 490"/>
              <a:gd name="T4" fmla="*/ 490 w 490"/>
              <a:gd name="T5" fmla="*/ 245 h 490"/>
              <a:gd name="T6" fmla="*/ 245 w 490"/>
              <a:gd name="T7" fmla="*/ 490 h 490"/>
              <a:gd name="T8" fmla="*/ 0 w 490"/>
              <a:gd name="T9" fmla="*/ 245 h 490"/>
            </a:gdLst>
            <a:ahLst/>
            <a:cxnLst>
              <a:cxn ang="0">
                <a:pos x="T0" y="T1"/>
              </a:cxn>
              <a:cxn ang="0">
                <a:pos x="T2" y="T3"/>
              </a:cxn>
              <a:cxn ang="0">
                <a:pos x="T4" y="T5"/>
              </a:cxn>
              <a:cxn ang="0">
                <a:pos x="T6" y="T7"/>
              </a:cxn>
              <a:cxn ang="0">
                <a:pos x="T8" y="T9"/>
              </a:cxn>
            </a:cxnLst>
            <a:rect l="0" t="0" r="r" b="b"/>
            <a:pathLst>
              <a:path w="490" h="490">
                <a:moveTo>
                  <a:pt x="0" y="245"/>
                </a:moveTo>
                <a:cubicBezTo>
                  <a:pt x="0" y="110"/>
                  <a:pt x="110" y="0"/>
                  <a:pt x="245" y="0"/>
                </a:cubicBezTo>
                <a:cubicBezTo>
                  <a:pt x="380" y="0"/>
                  <a:pt x="490" y="109"/>
                  <a:pt x="490" y="245"/>
                </a:cubicBezTo>
                <a:cubicBezTo>
                  <a:pt x="490" y="380"/>
                  <a:pt x="381" y="490"/>
                  <a:pt x="245" y="490"/>
                </a:cubicBezTo>
                <a:cubicBezTo>
                  <a:pt x="110" y="490"/>
                  <a:pt x="0" y="380"/>
                  <a:pt x="0" y="245"/>
                </a:cubicBezTo>
                <a:close/>
              </a:path>
            </a:pathLst>
          </a:cu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Freeform 113"/>
          <p:cNvSpPr>
            <a:spLocks/>
          </p:cNvSpPr>
          <p:nvPr userDrawn="1"/>
        </p:nvSpPr>
        <p:spPr bwMode="auto">
          <a:xfrm>
            <a:off x="4724081" y="1220788"/>
            <a:ext cx="1193800" cy="1193800"/>
          </a:xfrm>
          <a:custGeom>
            <a:avLst/>
            <a:gdLst>
              <a:gd name="T0" fmla="*/ 0 w 270"/>
              <a:gd name="T1" fmla="*/ 135 h 270"/>
              <a:gd name="T2" fmla="*/ 134 w 270"/>
              <a:gd name="T3" fmla="*/ 0 h 270"/>
              <a:gd name="T4" fmla="*/ 270 w 270"/>
              <a:gd name="T5" fmla="*/ 135 h 270"/>
              <a:gd name="T6" fmla="*/ 135 w 270"/>
              <a:gd name="T7" fmla="*/ 270 h 270"/>
              <a:gd name="T8" fmla="*/ 0 w 270"/>
              <a:gd name="T9" fmla="*/ 135 h 270"/>
            </a:gdLst>
            <a:ahLst/>
            <a:cxnLst>
              <a:cxn ang="0">
                <a:pos x="T0" y="T1"/>
              </a:cxn>
              <a:cxn ang="0">
                <a:pos x="T2" y="T3"/>
              </a:cxn>
              <a:cxn ang="0">
                <a:pos x="T4" y="T5"/>
              </a:cxn>
              <a:cxn ang="0">
                <a:pos x="T6" y="T7"/>
              </a:cxn>
              <a:cxn ang="0">
                <a:pos x="T8" y="T9"/>
              </a:cxn>
            </a:cxnLst>
            <a:rect l="0" t="0" r="r" b="b"/>
            <a:pathLst>
              <a:path w="270" h="270">
                <a:moveTo>
                  <a:pt x="0" y="135"/>
                </a:moveTo>
                <a:cubicBezTo>
                  <a:pt x="0" y="60"/>
                  <a:pt x="60" y="0"/>
                  <a:pt x="134" y="0"/>
                </a:cubicBezTo>
                <a:cubicBezTo>
                  <a:pt x="209" y="0"/>
                  <a:pt x="270" y="60"/>
                  <a:pt x="270" y="135"/>
                </a:cubicBezTo>
                <a:cubicBezTo>
                  <a:pt x="270" y="209"/>
                  <a:pt x="209" y="270"/>
                  <a:pt x="135" y="270"/>
                </a:cubicBezTo>
                <a:cubicBezTo>
                  <a:pt x="60" y="270"/>
                  <a:pt x="0" y="209"/>
                  <a:pt x="0" y="135"/>
                </a:cubicBez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Oval 114"/>
          <p:cNvSpPr>
            <a:spLocks noChangeArrowheads="1"/>
          </p:cNvSpPr>
          <p:nvPr userDrawn="1"/>
        </p:nvSpPr>
        <p:spPr bwMode="auto">
          <a:xfrm>
            <a:off x="2993071" y="809626"/>
            <a:ext cx="920750" cy="920750"/>
          </a:xfrm>
          <a:prstGeom prst="ellipse">
            <a:avLst/>
          </a:prstGeom>
          <a:solidFill>
            <a:schemeClr val="accent1">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Oval 115"/>
          <p:cNvSpPr>
            <a:spLocks noChangeArrowheads="1"/>
          </p:cNvSpPr>
          <p:nvPr userDrawn="1"/>
        </p:nvSpPr>
        <p:spPr bwMode="auto">
          <a:xfrm>
            <a:off x="2329496" y="3789363"/>
            <a:ext cx="430213" cy="428625"/>
          </a:xfrm>
          <a:prstGeom prst="ellipse">
            <a:avLst/>
          </a:pr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116"/>
          <p:cNvSpPr>
            <a:spLocks/>
          </p:cNvSpPr>
          <p:nvPr userDrawn="1"/>
        </p:nvSpPr>
        <p:spPr bwMode="auto">
          <a:xfrm>
            <a:off x="2485071" y="1631951"/>
            <a:ext cx="561975" cy="566738"/>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17"/>
          <p:cNvSpPr>
            <a:spLocks/>
          </p:cNvSpPr>
          <p:nvPr userDrawn="1"/>
        </p:nvSpPr>
        <p:spPr bwMode="auto">
          <a:xfrm>
            <a:off x="3016249" y="4968876"/>
            <a:ext cx="1314450" cy="1308100"/>
          </a:xfrm>
          <a:custGeom>
            <a:avLst/>
            <a:gdLst>
              <a:gd name="T0" fmla="*/ 0 w 297"/>
              <a:gd name="T1" fmla="*/ 148 h 296"/>
              <a:gd name="T2" fmla="*/ 148 w 297"/>
              <a:gd name="T3" fmla="*/ 0 h 296"/>
              <a:gd name="T4" fmla="*/ 297 w 297"/>
              <a:gd name="T5" fmla="*/ 148 h 296"/>
              <a:gd name="T6" fmla="*/ 149 w 297"/>
              <a:gd name="T7" fmla="*/ 296 h 296"/>
              <a:gd name="T8" fmla="*/ 0 w 297"/>
              <a:gd name="T9" fmla="*/ 148 h 296"/>
            </a:gdLst>
            <a:ahLst/>
            <a:cxnLst>
              <a:cxn ang="0">
                <a:pos x="T0" y="T1"/>
              </a:cxn>
              <a:cxn ang="0">
                <a:pos x="T2" y="T3"/>
              </a:cxn>
              <a:cxn ang="0">
                <a:pos x="T4" y="T5"/>
              </a:cxn>
              <a:cxn ang="0">
                <a:pos x="T6" y="T7"/>
              </a:cxn>
              <a:cxn ang="0">
                <a:pos x="T8" y="T9"/>
              </a:cxn>
            </a:cxnLst>
            <a:rect l="0" t="0" r="r" b="b"/>
            <a:pathLst>
              <a:path w="297" h="296">
                <a:moveTo>
                  <a:pt x="0" y="148"/>
                </a:moveTo>
                <a:cubicBezTo>
                  <a:pt x="0" y="66"/>
                  <a:pt x="67" y="0"/>
                  <a:pt x="148" y="0"/>
                </a:cubicBezTo>
                <a:cubicBezTo>
                  <a:pt x="230" y="0"/>
                  <a:pt x="297" y="66"/>
                  <a:pt x="297" y="148"/>
                </a:cubicBezTo>
                <a:cubicBezTo>
                  <a:pt x="297" y="230"/>
                  <a:pt x="230" y="296"/>
                  <a:pt x="149" y="296"/>
                </a:cubicBezTo>
                <a:cubicBezTo>
                  <a:pt x="67" y="296"/>
                  <a:pt x="0" y="230"/>
                  <a:pt x="0" y="148"/>
                </a:cubicBezTo>
                <a:close/>
              </a:path>
            </a:pathLst>
          </a:cu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118"/>
          <p:cNvSpPr>
            <a:spLocks noChangeArrowheads="1"/>
          </p:cNvSpPr>
          <p:nvPr userDrawn="1"/>
        </p:nvSpPr>
        <p:spPr bwMode="auto">
          <a:xfrm>
            <a:off x="2683509" y="2998788"/>
            <a:ext cx="279400" cy="282575"/>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Oval 119"/>
          <p:cNvSpPr>
            <a:spLocks noChangeArrowheads="1"/>
          </p:cNvSpPr>
          <p:nvPr userDrawn="1"/>
        </p:nvSpPr>
        <p:spPr bwMode="auto">
          <a:xfrm>
            <a:off x="3113404" y="3987801"/>
            <a:ext cx="473075" cy="473075"/>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20"/>
          <p:cNvSpPr>
            <a:spLocks/>
          </p:cNvSpPr>
          <p:nvPr userDrawn="1"/>
        </p:nvSpPr>
        <p:spPr bwMode="auto">
          <a:xfrm>
            <a:off x="4427219" y="2414588"/>
            <a:ext cx="1606550" cy="1600200"/>
          </a:xfrm>
          <a:custGeom>
            <a:avLst/>
            <a:gdLst>
              <a:gd name="T0" fmla="*/ 0 w 363"/>
              <a:gd name="T1" fmla="*/ 181 h 362"/>
              <a:gd name="T2" fmla="*/ 181 w 363"/>
              <a:gd name="T3" fmla="*/ 0 h 362"/>
              <a:gd name="T4" fmla="*/ 362 w 363"/>
              <a:gd name="T5" fmla="*/ 181 h 362"/>
              <a:gd name="T6" fmla="*/ 181 w 363"/>
              <a:gd name="T7" fmla="*/ 362 h 362"/>
              <a:gd name="T8" fmla="*/ 0 w 363"/>
              <a:gd name="T9" fmla="*/ 181 h 362"/>
            </a:gdLst>
            <a:ahLst/>
            <a:cxnLst>
              <a:cxn ang="0">
                <a:pos x="T0" y="T1"/>
              </a:cxn>
              <a:cxn ang="0">
                <a:pos x="T2" y="T3"/>
              </a:cxn>
              <a:cxn ang="0">
                <a:pos x="T4" y="T5"/>
              </a:cxn>
              <a:cxn ang="0">
                <a:pos x="T6" y="T7"/>
              </a:cxn>
              <a:cxn ang="0">
                <a:pos x="T8" y="T9"/>
              </a:cxn>
            </a:cxnLst>
            <a:rect l="0" t="0" r="r" b="b"/>
            <a:pathLst>
              <a:path w="363" h="362">
                <a:moveTo>
                  <a:pt x="0" y="181"/>
                </a:moveTo>
                <a:cubicBezTo>
                  <a:pt x="0" y="81"/>
                  <a:pt x="81" y="0"/>
                  <a:pt x="181" y="0"/>
                </a:cubicBezTo>
                <a:cubicBezTo>
                  <a:pt x="281" y="0"/>
                  <a:pt x="362" y="81"/>
                  <a:pt x="362" y="181"/>
                </a:cubicBezTo>
                <a:cubicBezTo>
                  <a:pt x="363" y="281"/>
                  <a:pt x="282" y="362"/>
                  <a:pt x="181" y="362"/>
                </a:cubicBezTo>
                <a:cubicBezTo>
                  <a:pt x="81" y="362"/>
                  <a:pt x="0" y="281"/>
                  <a:pt x="0" y="181"/>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21"/>
          <p:cNvSpPr>
            <a:spLocks/>
          </p:cNvSpPr>
          <p:nvPr userDrawn="1"/>
        </p:nvSpPr>
        <p:spPr bwMode="auto">
          <a:xfrm>
            <a:off x="5705474" y="1624013"/>
            <a:ext cx="1587500" cy="1590675"/>
          </a:xfrm>
          <a:custGeom>
            <a:avLst/>
            <a:gdLst>
              <a:gd name="T0" fmla="*/ 0 w 359"/>
              <a:gd name="T1" fmla="*/ 180 h 360"/>
              <a:gd name="T2" fmla="*/ 179 w 359"/>
              <a:gd name="T3" fmla="*/ 0 h 360"/>
              <a:gd name="T4" fmla="*/ 359 w 359"/>
              <a:gd name="T5" fmla="*/ 180 h 360"/>
              <a:gd name="T6" fmla="*/ 180 w 359"/>
              <a:gd name="T7" fmla="*/ 360 h 360"/>
              <a:gd name="T8" fmla="*/ 0 w 359"/>
              <a:gd name="T9" fmla="*/ 180 h 360"/>
            </a:gdLst>
            <a:ahLst/>
            <a:cxnLst>
              <a:cxn ang="0">
                <a:pos x="T0" y="T1"/>
              </a:cxn>
              <a:cxn ang="0">
                <a:pos x="T2" y="T3"/>
              </a:cxn>
              <a:cxn ang="0">
                <a:pos x="T4" y="T5"/>
              </a:cxn>
              <a:cxn ang="0">
                <a:pos x="T6" y="T7"/>
              </a:cxn>
              <a:cxn ang="0">
                <a:pos x="T8" y="T9"/>
              </a:cxn>
            </a:cxnLst>
            <a:rect l="0" t="0" r="r" b="b"/>
            <a:pathLst>
              <a:path w="359" h="360">
                <a:moveTo>
                  <a:pt x="0" y="180"/>
                </a:moveTo>
                <a:cubicBezTo>
                  <a:pt x="0" y="81"/>
                  <a:pt x="80" y="0"/>
                  <a:pt x="179" y="0"/>
                </a:cubicBezTo>
                <a:cubicBezTo>
                  <a:pt x="279" y="0"/>
                  <a:pt x="359" y="80"/>
                  <a:pt x="359" y="180"/>
                </a:cubicBezTo>
                <a:cubicBezTo>
                  <a:pt x="359" y="279"/>
                  <a:pt x="279" y="359"/>
                  <a:pt x="180" y="360"/>
                </a:cubicBezTo>
                <a:cubicBezTo>
                  <a:pt x="80" y="360"/>
                  <a:pt x="0" y="279"/>
                  <a:pt x="0" y="180"/>
                </a:cubicBezTo>
                <a:close/>
              </a:path>
            </a:pathLst>
          </a:cu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22"/>
          <p:cNvSpPr>
            <a:spLocks/>
          </p:cNvSpPr>
          <p:nvPr userDrawn="1"/>
        </p:nvSpPr>
        <p:spPr bwMode="auto">
          <a:xfrm>
            <a:off x="3126104" y="2635251"/>
            <a:ext cx="1158875" cy="1158875"/>
          </a:xfrm>
          <a:custGeom>
            <a:avLst/>
            <a:gdLst>
              <a:gd name="T0" fmla="*/ 0 w 262"/>
              <a:gd name="T1" fmla="*/ 131 h 262"/>
              <a:gd name="T2" fmla="*/ 131 w 262"/>
              <a:gd name="T3" fmla="*/ 0 h 262"/>
              <a:gd name="T4" fmla="*/ 262 w 262"/>
              <a:gd name="T5" fmla="*/ 131 h 262"/>
              <a:gd name="T6" fmla="*/ 131 w 262"/>
              <a:gd name="T7" fmla="*/ 262 h 262"/>
              <a:gd name="T8" fmla="*/ 0 w 262"/>
              <a:gd name="T9" fmla="*/ 131 h 262"/>
            </a:gdLst>
            <a:ahLst/>
            <a:cxnLst>
              <a:cxn ang="0">
                <a:pos x="T0" y="T1"/>
              </a:cxn>
              <a:cxn ang="0">
                <a:pos x="T2" y="T3"/>
              </a:cxn>
              <a:cxn ang="0">
                <a:pos x="T4" y="T5"/>
              </a:cxn>
              <a:cxn ang="0">
                <a:pos x="T6" y="T7"/>
              </a:cxn>
              <a:cxn ang="0">
                <a:pos x="T8" y="T9"/>
              </a:cxn>
            </a:cxnLst>
            <a:rect l="0" t="0" r="r" b="b"/>
            <a:pathLst>
              <a:path w="262" h="262">
                <a:moveTo>
                  <a:pt x="0" y="131"/>
                </a:moveTo>
                <a:cubicBezTo>
                  <a:pt x="0" y="59"/>
                  <a:pt x="59" y="0"/>
                  <a:pt x="131" y="0"/>
                </a:cubicBezTo>
                <a:cubicBezTo>
                  <a:pt x="203" y="0"/>
                  <a:pt x="262" y="58"/>
                  <a:pt x="262" y="131"/>
                </a:cubicBezTo>
                <a:cubicBezTo>
                  <a:pt x="262" y="203"/>
                  <a:pt x="204" y="262"/>
                  <a:pt x="131" y="262"/>
                </a:cubicBezTo>
                <a:cubicBezTo>
                  <a:pt x="59" y="262"/>
                  <a:pt x="0" y="204"/>
                  <a:pt x="0" y="131"/>
                </a:cubicBezTo>
                <a:close/>
              </a:path>
            </a:pathLst>
          </a:custGeom>
          <a:solidFill>
            <a:schemeClr val="accent3">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3"/>
          <p:cNvSpPr>
            <a:spLocks/>
          </p:cNvSpPr>
          <p:nvPr userDrawn="1"/>
        </p:nvSpPr>
        <p:spPr bwMode="auto">
          <a:xfrm>
            <a:off x="3741101" y="41276"/>
            <a:ext cx="1449388" cy="1449388"/>
          </a:xfrm>
          <a:custGeom>
            <a:avLst/>
            <a:gdLst>
              <a:gd name="T0" fmla="*/ 0 w 328"/>
              <a:gd name="T1" fmla="*/ 164 h 328"/>
              <a:gd name="T2" fmla="*/ 164 w 328"/>
              <a:gd name="T3" fmla="*/ 0 h 328"/>
              <a:gd name="T4" fmla="*/ 328 w 328"/>
              <a:gd name="T5" fmla="*/ 164 h 328"/>
              <a:gd name="T6" fmla="*/ 164 w 328"/>
              <a:gd name="T7" fmla="*/ 328 h 328"/>
              <a:gd name="T8" fmla="*/ 0 w 328"/>
              <a:gd name="T9" fmla="*/ 164 h 328"/>
            </a:gdLst>
            <a:ahLst/>
            <a:cxnLst>
              <a:cxn ang="0">
                <a:pos x="T0" y="T1"/>
              </a:cxn>
              <a:cxn ang="0">
                <a:pos x="T2" y="T3"/>
              </a:cxn>
              <a:cxn ang="0">
                <a:pos x="T4" y="T5"/>
              </a:cxn>
              <a:cxn ang="0">
                <a:pos x="T6" y="T7"/>
              </a:cxn>
              <a:cxn ang="0">
                <a:pos x="T8" y="T9"/>
              </a:cxn>
            </a:cxnLst>
            <a:rect l="0" t="0" r="r" b="b"/>
            <a:pathLst>
              <a:path w="328" h="328">
                <a:moveTo>
                  <a:pt x="0" y="164"/>
                </a:moveTo>
                <a:cubicBezTo>
                  <a:pt x="0" y="74"/>
                  <a:pt x="73" y="0"/>
                  <a:pt x="164" y="0"/>
                </a:cubicBezTo>
                <a:cubicBezTo>
                  <a:pt x="254" y="0"/>
                  <a:pt x="328" y="74"/>
                  <a:pt x="328" y="164"/>
                </a:cubicBezTo>
                <a:cubicBezTo>
                  <a:pt x="328" y="255"/>
                  <a:pt x="255" y="328"/>
                  <a:pt x="164" y="328"/>
                </a:cubicBezTo>
                <a:cubicBezTo>
                  <a:pt x="73" y="328"/>
                  <a:pt x="0" y="255"/>
                  <a:pt x="0" y="164"/>
                </a:cubicBez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4"/>
          <p:cNvSpPr>
            <a:spLocks/>
          </p:cNvSpPr>
          <p:nvPr userDrawn="1"/>
        </p:nvSpPr>
        <p:spPr bwMode="auto">
          <a:xfrm>
            <a:off x="2206941" y="871538"/>
            <a:ext cx="415925" cy="420688"/>
          </a:xfrm>
          <a:custGeom>
            <a:avLst/>
            <a:gdLst>
              <a:gd name="T0" fmla="*/ 0 w 94"/>
              <a:gd name="T1" fmla="*/ 48 h 95"/>
              <a:gd name="T2" fmla="*/ 47 w 94"/>
              <a:gd name="T3" fmla="*/ 0 h 95"/>
              <a:gd name="T4" fmla="*/ 94 w 94"/>
              <a:gd name="T5" fmla="*/ 48 h 95"/>
              <a:gd name="T6" fmla="*/ 47 w 94"/>
              <a:gd name="T7" fmla="*/ 95 h 95"/>
              <a:gd name="T8" fmla="*/ 0 w 94"/>
              <a:gd name="T9" fmla="*/ 48 h 95"/>
            </a:gdLst>
            <a:ahLst/>
            <a:cxnLst>
              <a:cxn ang="0">
                <a:pos x="T0" y="T1"/>
              </a:cxn>
              <a:cxn ang="0">
                <a:pos x="T2" y="T3"/>
              </a:cxn>
              <a:cxn ang="0">
                <a:pos x="T4" y="T5"/>
              </a:cxn>
              <a:cxn ang="0">
                <a:pos x="T6" y="T7"/>
              </a:cxn>
              <a:cxn ang="0">
                <a:pos x="T8" y="T9"/>
              </a:cxn>
            </a:cxnLst>
            <a:rect l="0" t="0" r="r" b="b"/>
            <a:pathLst>
              <a:path w="94" h="95">
                <a:moveTo>
                  <a:pt x="0" y="48"/>
                </a:moveTo>
                <a:cubicBezTo>
                  <a:pt x="0" y="22"/>
                  <a:pt x="21" y="0"/>
                  <a:pt x="47" y="0"/>
                </a:cubicBezTo>
                <a:cubicBezTo>
                  <a:pt x="73" y="0"/>
                  <a:pt x="94" y="21"/>
                  <a:pt x="94" y="48"/>
                </a:cubicBezTo>
                <a:cubicBezTo>
                  <a:pt x="94" y="74"/>
                  <a:pt x="73" y="95"/>
                  <a:pt x="47" y="95"/>
                </a:cubicBezTo>
                <a:cubicBezTo>
                  <a:pt x="21" y="95"/>
                  <a:pt x="0" y="74"/>
                  <a:pt x="0" y="48"/>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25"/>
          <p:cNvSpPr>
            <a:spLocks/>
          </p:cNvSpPr>
          <p:nvPr userDrawn="1"/>
        </p:nvSpPr>
        <p:spPr bwMode="auto">
          <a:xfrm>
            <a:off x="3483926" y="1463676"/>
            <a:ext cx="1362075" cy="1366838"/>
          </a:xfrm>
          <a:custGeom>
            <a:avLst/>
            <a:gdLst>
              <a:gd name="T0" fmla="*/ 0 w 308"/>
              <a:gd name="T1" fmla="*/ 155 h 309"/>
              <a:gd name="T2" fmla="*/ 154 w 308"/>
              <a:gd name="T3" fmla="*/ 0 h 309"/>
              <a:gd name="T4" fmla="*/ 308 w 308"/>
              <a:gd name="T5" fmla="*/ 154 h 309"/>
              <a:gd name="T6" fmla="*/ 154 w 308"/>
              <a:gd name="T7" fmla="*/ 309 h 309"/>
              <a:gd name="T8" fmla="*/ 0 w 308"/>
              <a:gd name="T9" fmla="*/ 155 h 309"/>
            </a:gdLst>
            <a:ahLst/>
            <a:cxnLst>
              <a:cxn ang="0">
                <a:pos x="T0" y="T1"/>
              </a:cxn>
              <a:cxn ang="0">
                <a:pos x="T2" y="T3"/>
              </a:cxn>
              <a:cxn ang="0">
                <a:pos x="T4" y="T5"/>
              </a:cxn>
              <a:cxn ang="0">
                <a:pos x="T6" y="T7"/>
              </a:cxn>
              <a:cxn ang="0">
                <a:pos x="T8" y="T9"/>
              </a:cxn>
            </a:cxnLst>
            <a:rect l="0" t="0" r="r" b="b"/>
            <a:pathLst>
              <a:path w="308" h="309">
                <a:moveTo>
                  <a:pt x="0" y="155"/>
                </a:moveTo>
                <a:cubicBezTo>
                  <a:pt x="0" y="70"/>
                  <a:pt x="69" y="1"/>
                  <a:pt x="154" y="0"/>
                </a:cubicBezTo>
                <a:cubicBezTo>
                  <a:pt x="239" y="0"/>
                  <a:pt x="308" y="69"/>
                  <a:pt x="308" y="154"/>
                </a:cubicBezTo>
                <a:cubicBezTo>
                  <a:pt x="308" y="240"/>
                  <a:pt x="239" y="309"/>
                  <a:pt x="154" y="309"/>
                </a:cubicBezTo>
                <a:cubicBezTo>
                  <a:pt x="69" y="309"/>
                  <a:pt x="0" y="240"/>
                  <a:pt x="0" y="155"/>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26"/>
          <p:cNvSpPr>
            <a:spLocks/>
          </p:cNvSpPr>
          <p:nvPr userDrawn="1"/>
        </p:nvSpPr>
        <p:spPr bwMode="auto">
          <a:xfrm>
            <a:off x="5462586" y="4849813"/>
            <a:ext cx="1352550" cy="1357313"/>
          </a:xfrm>
          <a:custGeom>
            <a:avLst/>
            <a:gdLst>
              <a:gd name="T0" fmla="*/ 0 w 306"/>
              <a:gd name="T1" fmla="*/ 154 h 307"/>
              <a:gd name="T2" fmla="*/ 153 w 306"/>
              <a:gd name="T3" fmla="*/ 0 h 307"/>
              <a:gd name="T4" fmla="*/ 306 w 306"/>
              <a:gd name="T5" fmla="*/ 153 h 307"/>
              <a:gd name="T6" fmla="*/ 153 w 306"/>
              <a:gd name="T7" fmla="*/ 307 h 307"/>
              <a:gd name="T8" fmla="*/ 0 w 306"/>
              <a:gd name="T9" fmla="*/ 154 h 307"/>
            </a:gdLst>
            <a:ahLst/>
            <a:cxnLst>
              <a:cxn ang="0">
                <a:pos x="T0" y="T1"/>
              </a:cxn>
              <a:cxn ang="0">
                <a:pos x="T2" y="T3"/>
              </a:cxn>
              <a:cxn ang="0">
                <a:pos x="T4" y="T5"/>
              </a:cxn>
              <a:cxn ang="0">
                <a:pos x="T6" y="T7"/>
              </a:cxn>
              <a:cxn ang="0">
                <a:pos x="T8" y="T9"/>
              </a:cxn>
            </a:cxnLst>
            <a:rect l="0" t="0" r="r" b="b"/>
            <a:pathLst>
              <a:path w="306" h="307">
                <a:moveTo>
                  <a:pt x="0" y="154"/>
                </a:moveTo>
                <a:cubicBezTo>
                  <a:pt x="0" y="69"/>
                  <a:pt x="68" y="1"/>
                  <a:pt x="153" y="0"/>
                </a:cubicBezTo>
                <a:cubicBezTo>
                  <a:pt x="237" y="0"/>
                  <a:pt x="306" y="69"/>
                  <a:pt x="306" y="153"/>
                </a:cubicBezTo>
                <a:cubicBezTo>
                  <a:pt x="306" y="238"/>
                  <a:pt x="238" y="307"/>
                  <a:pt x="153" y="307"/>
                </a:cubicBezTo>
                <a:cubicBezTo>
                  <a:pt x="69" y="307"/>
                  <a:pt x="0" y="238"/>
                  <a:pt x="0" y="154"/>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27"/>
          <p:cNvSpPr>
            <a:spLocks noChangeArrowheads="1"/>
          </p:cNvSpPr>
          <p:nvPr userDrawn="1"/>
        </p:nvSpPr>
        <p:spPr bwMode="auto">
          <a:xfrm>
            <a:off x="6064249" y="6405563"/>
            <a:ext cx="446088" cy="446088"/>
          </a:xfrm>
          <a:prstGeom prst="ellipse">
            <a:avLst/>
          </a:prstGeom>
          <a:solidFill>
            <a:schemeClr val="accent1">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28"/>
          <p:cNvSpPr>
            <a:spLocks/>
          </p:cNvSpPr>
          <p:nvPr userDrawn="1"/>
        </p:nvSpPr>
        <p:spPr bwMode="auto">
          <a:xfrm>
            <a:off x="6205536" y="5803901"/>
            <a:ext cx="666750" cy="668338"/>
          </a:xfrm>
          <a:custGeom>
            <a:avLst/>
            <a:gdLst>
              <a:gd name="T0" fmla="*/ 0 w 151"/>
              <a:gd name="T1" fmla="*/ 75 h 151"/>
              <a:gd name="T2" fmla="*/ 76 w 151"/>
              <a:gd name="T3" fmla="*/ 0 h 151"/>
              <a:gd name="T4" fmla="*/ 151 w 151"/>
              <a:gd name="T5" fmla="*/ 75 h 151"/>
              <a:gd name="T6" fmla="*/ 76 w 151"/>
              <a:gd name="T7" fmla="*/ 151 h 151"/>
              <a:gd name="T8" fmla="*/ 0 w 151"/>
              <a:gd name="T9" fmla="*/ 75 h 151"/>
            </a:gdLst>
            <a:ahLst/>
            <a:cxnLst>
              <a:cxn ang="0">
                <a:pos x="T0" y="T1"/>
              </a:cxn>
              <a:cxn ang="0">
                <a:pos x="T2" y="T3"/>
              </a:cxn>
              <a:cxn ang="0">
                <a:pos x="T4" y="T5"/>
              </a:cxn>
              <a:cxn ang="0">
                <a:pos x="T6" y="T7"/>
              </a:cxn>
              <a:cxn ang="0">
                <a:pos x="T8" y="T9"/>
              </a:cxn>
            </a:cxnLst>
            <a:rect l="0" t="0" r="r" b="b"/>
            <a:pathLst>
              <a:path w="151" h="151">
                <a:moveTo>
                  <a:pt x="0" y="75"/>
                </a:moveTo>
                <a:cubicBezTo>
                  <a:pt x="0" y="33"/>
                  <a:pt x="34" y="0"/>
                  <a:pt x="76" y="0"/>
                </a:cubicBezTo>
                <a:cubicBezTo>
                  <a:pt x="117" y="0"/>
                  <a:pt x="151" y="33"/>
                  <a:pt x="151" y="75"/>
                </a:cubicBezTo>
                <a:cubicBezTo>
                  <a:pt x="151" y="117"/>
                  <a:pt x="118" y="151"/>
                  <a:pt x="76" y="151"/>
                </a:cubicBezTo>
                <a:cubicBezTo>
                  <a:pt x="34" y="151"/>
                  <a:pt x="0" y="117"/>
                  <a:pt x="0" y="75"/>
                </a:cubicBezTo>
                <a:close/>
              </a:path>
            </a:pathLst>
          </a:custGeom>
          <a:solidFill>
            <a:schemeClr val="accent3">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29"/>
          <p:cNvSpPr>
            <a:spLocks/>
          </p:cNvSpPr>
          <p:nvPr userDrawn="1"/>
        </p:nvSpPr>
        <p:spPr bwMode="auto">
          <a:xfrm>
            <a:off x="3809364" y="3727451"/>
            <a:ext cx="1976438" cy="1974850"/>
          </a:xfrm>
          <a:custGeom>
            <a:avLst/>
            <a:gdLst>
              <a:gd name="T0" fmla="*/ 1 w 447"/>
              <a:gd name="T1" fmla="*/ 224 h 447"/>
              <a:gd name="T2" fmla="*/ 224 w 447"/>
              <a:gd name="T3" fmla="*/ 0 h 447"/>
              <a:gd name="T4" fmla="*/ 447 w 447"/>
              <a:gd name="T5" fmla="*/ 224 h 447"/>
              <a:gd name="T6" fmla="*/ 224 w 447"/>
              <a:gd name="T7" fmla="*/ 447 h 447"/>
              <a:gd name="T8" fmla="*/ 1 w 447"/>
              <a:gd name="T9" fmla="*/ 224 h 447"/>
            </a:gdLst>
            <a:ahLst/>
            <a:cxnLst>
              <a:cxn ang="0">
                <a:pos x="T0" y="T1"/>
              </a:cxn>
              <a:cxn ang="0">
                <a:pos x="T2" y="T3"/>
              </a:cxn>
              <a:cxn ang="0">
                <a:pos x="T4" y="T5"/>
              </a:cxn>
              <a:cxn ang="0">
                <a:pos x="T6" y="T7"/>
              </a:cxn>
              <a:cxn ang="0">
                <a:pos x="T8" y="T9"/>
              </a:cxn>
            </a:cxnLst>
            <a:rect l="0" t="0" r="r" b="b"/>
            <a:pathLst>
              <a:path w="447" h="447">
                <a:moveTo>
                  <a:pt x="1" y="224"/>
                </a:moveTo>
                <a:cubicBezTo>
                  <a:pt x="0" y="101"/>
                  <a:pt x="100" y="1"/>
                  <a:pt x="224" y="0"/>
                </a:cubicBezTo>
                <a:cubicBezTo>
                  <a:pt x="347" y="0"/>
                  <a:pt x="447" y="100"/>
                  <a:pt x="447" y="224"/>
                </a:cubicBezTo>
                <a:cubicBezTo>
                  <a:pt x="447" y="347"/>
                  <a:pt x="347" y="447"/>
                  <a:pt x="224" y="447"/>
                </a:cubicBezTo>
                <a:cubicBezTo>
                  <a:pt x="101" y="447"/>
                  <a:pt x="1" y="347"/>
                  <a:pt x="1" y="224"/>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30"/>
          <p:cNvSpPr>
            <a:spLocks/>
          </p:cNvSpPr>
          <p:nvPr userDrawn="1"/>
        </p:nvSpPr>
        <p:spPr bwMode="auto">
          <a:xfrm>
            <a:off x="5068886" y="2759076"/>
            <a:ext cx="1941513" cy="1939925"/>
          </a:xfrm>
          <a:custGeom>
            <a:avLst/>
            <a:gdLst>
              <a:gd name="T0" fmla="*/ 0 w 439"/>
              <a:gd name="T1" fmla="*/ 220 h 439"/>
              <a:gd name="T2" fmla="*/ 219 w 439"/>
              <a:gd name="T3" fmla="*/ 0 h 439"/>
              <a:gd name="T4" fmla="*/ 439 w 439"/>
              <a:gd name="T5" fmla="*/ 219 h 439"/>
              <a:gd name="T6" fmla="*/ 220 w 439"/>
              <a:gd name="T7" fmla="*/ 439 h 439"/>
              <a:gd name="T8" fmla="*/ 0 w 439"/>
              <a:gd name="T9" fmla="*/ 220 h 439"/>
            </a:gdLst>
            <a:ahLst/>
            <a:cxnLst>
              <a:cxn ang="0">
                <a:pos x="T0" y="T1"/>
              </a:cxn>
              <a:cxn ang="0">
                <a:pos x="T2" y="T3"/>
              </a:cxn>
              <a:cxn ang="0">
                <a:pos x="T4" y="T5"/>
              </a:cxn>
              <a:cxn ang="0">
                <a:pos x="T6" y="T7"/>
              </a:cxn>
              <a:cxn ang="0">
                <a:pos x="T8" y="T9"/>
              </a:cxn>
            </a:cxnLst>
            <a:rect l="0" t="0" r="r" b="b"/>
            <a:pathLst>
              <a:path w="439" h="439">
                <a:moveTo>
                  <a:pt x="0" y="220"/>
                </a:moveTo>
                <a:cubicBezTo>
                  <a:pt x="0" y="99"/>
                  <a:pt x="98" y="0"/>
                  <a:pt x="219" y="0"/>
                </a:cubicBezTo>
                <a:cubicBezTo>
                  <a:pt x="341" y="0"/>
                  <a:pt x="439" y="98"/>
                  <a:pt x="439" y="219"/>
                </a:cubicBezTo>
                <a:cubicBezTo>
                  <a:pt x="439" y="341"/>
                  <a:pt x="341" y="439"/>
                  <a:pt x="220" y="439"/>
                </a:cubicBezTo>
                <a:cubicBezTo>
                  <a:pt x="99" y="439"/>
                  <a:pt x="0" y="341"/>
                  <a:pt x="0" y="220"/>
                </a:cubicBezTo>
                <a:close/>
              </a:path>
            </a:pathLst>
          </a:custGeom>
          <a:solidFill>
            <a:schemeClr val="accent3">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1"/>
          <p:cNvSpPr>
            <a:spLocks/>
          </p:cNvSpPr>
          <p:nvPr userDrawn="1"/>
        </p:nvSpPr>
        <p:spPr bwMode="auto">
          <a:xfrm>
            <a:off x="3890326" y="747713"/>
            <a:ext cx="1193800" cy="1193800"/>
          </a:xfrm>
          <a:custGeom>
            <a:avLst/>
            <a:gdLst>
              <a:gd name="T0" fmla="*/ 0 w 270"/>
              <a:gd name="T1" fmla="*/ 136 h 270"/>
              <a:gd name="T2" fmla="*/ 135 w 270"/>
              <a:gd name="T3" fmla="*/ 0 h 270"/>
              <a:gd name="T4" fmla="*/ 270 w 270"/>
              <a:gd name="T5" fmla="*/ 135 h 270"/>
              <a:gd name="T6" fmla="*/ 135 w 270"/>
              <a:gd name="T7" fmla="*/ 270 h 270"/>
              <a:gd name="T8" fmla="*/ 0 w 270"/>
              <a:gd name="T9" fmla="*/ 136 h 270"/>
            </a:gdLst>
            <a:ahLst/>
            <a:cxnLst>
              <a:cxn ang="0">
                <a:pos x="T0" y="T1"/>
              </a:cxn>
              <a:cxn ang="0">
                <a:pos x="T2" y="T3"/>
              </a:cxn>
              <a:cxn ang="0">
                <a:pos x="T4" y="T5"/>
              </a:cxn>
              <a:cxn ang="0">
                <a:pos x="T6" y="T7"/>
              </a:cxn>
              <a:cxn ang="0">
                <a:pos x="T8" y="T9"/>
              </a:cxn>
            </a:cxnLst>
            <a:rect l="0" t="0" r="r" b="b"/>
            <a:pathLst>
              <a:path w="270" h="270">
                <a:moveTo>
                  <a:pt x="0" y="136"/>
                </a:moveTo>
                <a:cubicBezTo>
                  <a:pt x="0" y="61"/>
                  <a:pt x="60" y="0"/>
                  <a:pt x="135" y="0"/>
                </a:cubicBezTo>
                <a:cubicBezTo>
                  <a:pt x="210" y="0"/>
                  <a:pt x="270" y="61"/>
                  <a:pt x="270" y="135"/>
                </a:cubicBezTo>
                <a:cubicBezTo>
                  <a:pt x="270" y="210"/>
                  <a:pt x="210" y="270"/>
                  <a:pt x="135" y="270"/>
                </a:cubicBezTo>
                <a:cubicBezTo>
                  <a:pt x="61" y="270"/>
                  <a:pt x="0" y="210"/>
                  <a:pt x="0" y="136"/>
                </a:cubicBezTo>
                <a:close/>
              </a:path>
            </a:pathLst>
          </a:custGeom>
          <a:solidFill>
            <a:schemeClr val="accent3">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2"/>
          <p:cNvSpPr>
            <a:spLocks/>
          </p:cNvSpPr>
          <p:nvPr userDrawn="1"/>
        </p:nvSpPr>
        <p:spPr bwMode="auto">
          <a:xfrm>
            <a:off x="2427921" y="4699001"/>
            <a:ext cx="565150" cy="566738"/>
          </a:xfrm>
          <a:custGeom>
            <a:avLst/>
            <a:gdLst>
              <a:gd name="T0" fmla="*/ 0 w 128"/>
              <a:gd name="T1" fmla="*/ 64 h 128"/>
              <a:gd name="T2" fmla="*/ 64 w 128"/>
              <a:gd name="T3" fmla="*/ 0 h 128"/>
              <a:gd name="T4" fmla="*/ 128 w 128"/>
              <a:gd name="T5" fmla="*/ 64 h 128"/>
              <a:gd name="T6" fmla="*/ 64 w 128"/>
              <a:gd name="T7" fmla="*/ 128 h 128"/>
              <a:gd name="T8" fmla="*/ 0 w 128"/>
              <a:gd name="T9" fmla="*/ 64 h 128"/>
            </a:gdLst>
            <a:ahLst/>
            <a:cxnLst>
              <a:cxn ang="0">
                <a:pos x="T0" y="T1"/>
              </a:cxn>
              <a:cxn ang="0">
                <a:pos x="T2" y="T3"/>
              </a:cxn>
              <a:cxn ang="0">
                <a:pos x="T4" y="T5"/>
              </a:cxn>
              <a:cxn ang="0">
                <a:pos x="T6" y="T7"/>
              </a:cxn>
              <a:cxn ang="0">
                <a:pos x="T8" y="T9"/>
              </a:cxn>
            </a:cxnLst>
            <a:rect l="0" t="0" r="r" b="b"/>
            <a:pathLst>
              <a:path w="128" h="128">
                <a:moveTo>
                  <a:pt x="0" y="64"/>
                </a:moveTo>
                <a:cubicBezTo>
                  <a:pt x="0" y="29"/>
                  <a:pt x="29" y="0"/>
                  <a:pt x="64" y="0"/>
                </a:cubicBezTo>
                <a:cubicBezTo>
                  <a:pt x="99" y="0"/>
                  <a:pt x="127" y="29"/>
                  <a:pt x="128" y="64"/>
                </a:cubicBezTo>
                <a:cubicBezTo>
                  <a:pt x="128" y="99"/>
                  <a:pt x="99" y="128"/>
                  <a:pt x="64" y="128"/>
                </a:cubicBezTo>
                <a:cubicBezTo>
                  <a:pt x="29" y="128"/>
                  <a:pt x="0" y="99"/>
                  <a:pt x="0" y="64"/>
                </a:cubicBez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133"/>
          <p:cNvSpPr>
            <a:spLocks noChangeArrowheads="1"/>
          </p:cNvSpPr>
          <p:nvPr userDrawn="1"/>
        </p:nvSpPr>
        <p:spPr bwMode="auto">
          <a:xfrm>
            <a:off x="2378709" y="4089401"/>
            <a:ext cx="260350" cy="260350"/>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4"/>
          <p:cNvSpPr>
            <a:spLocks/>
          </p:cNvSpPr>
          <p:nvPr userDrawn="1"/>
        </p:nvSpPr>
        <p:spPr bwMode="auto">
          <a:xfrm>
            <a:off x="5319711" y="73026"/>
            <a:ext cx="871538" cy="874713"/>
          </a:xfrm>
          <a:custGeom>
            <a:avLst/>
            <a:gdLst>
              <a:gd name="T0" fmla="*/ 0 w 197"/>
              <a:gd name="T1" fmla="*/ 99 h 198"/>
              <a:gd name="T2" fmla="*/ 98 w 197"/>
              <a:gd name="T3" fmla="*/ 0 h 198"/>
              <a:gd name="T4" fmla="*/ 197 w 197"/>
              <a:gd name="T5" fmla="*/ 99 h 198"/>
              <a:gd name="T6" fmla="*/ 99 w 197"/>
              <a:gd name="T7" fmla="*/ 198 h 198"/>
              <a:gd name="T8" fmla="*/ 0 w 197"/>
              <a:gd name="T9" fmla="*/ 99 h 198"/>
            </a:gdLst>
            <a:ahLst/>
            <a:cxnLst>
              <a:cxn ang="0">
                <a:pos x="T0" y="T1"/>
              </a:cxn>
              <a:cxn ang="0">
                <a:pos x="T2" y="T3"/>
              </a:cxn>
              <a:cxn ang="0">
                <a:pos x="T4" y="T5"/>
              </a:cxn>
              <a:cxn ang="0">
                <a:pos x="T6" y="T7"/>
              </a:cxn>
              <a:cxn ang="0">
                <a:pos x="T8" y="T9"/>
              </a:cxn>
            </a:cxnLst>
            <a:rect l="0" t="0" r="r" b="b"/>
            <a:pathLst>
              <a:path w="197" h="198">
                <a:moveTo>
                  <a:pt x="0" y="99"/>
                </a:moveTo>
                <a:cubicBezTo>
                  <a:pt x="0" y="45"/>
                  <a:pt x="44" y="0"/>
                  <a:pt x="98" y="0"/>
                </a:cubicBezTo>
                <a:cubicBezTo>
                  <a:pt x="153" y="0"/>
                  <a:pt x="197" y="45"/>
                  <a:pt x="197" y="99"/>
                </a:cubicBezTo>
                <a:cubicBezTo>
                  <a:pt x="197" y="154"/>
                  <a:pt x="153" y="198"/>
                  <a:pt x="99" y="198"/>
                </a:cubicBezTo>
                <a:cubicBezTo>
                  <a:pt x="44" y="198"/>
                  <a:pt x="0" y="154"/>
                  <a:pt x="0" y="99"/>
                </a:cubicBezTo>
                <a:close/>
              </a:path>
            </a:pathLst>
          </a:cu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35"/>
          <p:cNvSpPr>
            <a:spLocks noChangeArrowheads="1"/>
          </p:cNvSpPr>
          <p:nvPr userDrawn="1"/>
        </p:nvSpPr>
        <p:spPr bwMode="auto">
          <a:xfrm>
            <a:off x="3990339" y="1849438"/>
            <a:ext cx="1600200" cy="1600200"/>
          </a:xfrm>
          <a:prstGeom prst="ellipse">
            <a:avLst/>
          </a:pr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36"/>
          <p:cNvSpPr>
            <a:spLocks noChangeArrowheads="1"/>
          </p:cNvSpPr>
          <p:nvPr userDrawn="1"/>
        </p:nvSpPr>
        <p:spPr bwMode="auto">
          <a:xfrm>
            <a:off x="1941829" y="4513263"/>
            <a:ext cx="233363" cy="239713"/>
          </a:xfrm>
          <a:prstGeom prst="ellipse">
            <a:avLst/>
          </a:prstGeom>
          <a:solidFill>
            <a:schemeClr val="accent1">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37"/>
          <p:cNvSpPr>
            <a:spLocks/>
          </p:cNvSpPr>
          <p:nvPr userDrawn="1"/>
        </p:nvSpPr>
        <p:spPr bwMode="auto">
          <a:xfrm>
            <a:off x="5480049" y="358776"/>
            <a:ext cx="1592263" cy="1587500"/>
          </a:xfrm>
          <a:custGeom>
            <a:avLst/>
            <a:gdLst>
              <a:gd name="T0" fmla="*/ 0 w 360"/>
              <a:gd name="T1" fmla="*/ 180 h 359"/>
              <a:gd name="T2" fmla="*/ 180 w 360"/>
              <a:gd name="T3" fmla="*/ 0 h 359"/>
              <a:gd name="T4" fmla="*/ 360 w 360"/>
              <a:gd name="T5" fmla="*/ 179 h 359"/>
              <a:gd name="T6" fmla="*/ 180 w 360"/>
              <a:gd name="T7" fmla="*/ 359 h 359"/>
              <a:gd name="T8" fmla="*/ 0 w 360"/>
              <a:gd name="T9" fmla="*/ 180 h 359"/>
            </a:gdLst>
            <a:ahLst/>
            <a:cxnLst>
              <a:cxn ang="0">
                <a:pos x="T0" y="T1"/>
              </a:cxn>
              <a:cxn ang="0">
                <a:pos x="T2" y="T3"/>
              </a:cxn>
              <a:cxn ang="0">
                <a:pos x="T4" y="T5"/>
              </a:cxn>
              <a:cxn ang="0">
                <a:pos x="T6" y="T7"/>
              </a:cxn>
              <a:cxn ang="0">
                <a:pos x="T8" y="T9"/>
              </a:cxn>
            </a:cxnLst>
            <a:rect l="0" t="0" r="r" b="b"/>
            <a:pathLst>
              <a:path w="360" h="359">
                <a:moveTo>
                  <a:pt x="0" y="180"/>
                </a:moveTo>
                <a:cubicBezTo>
                  <a:pt x="0" y="80"/>
                  <a:pt x="81" y="0"/>
                  <a:pt x="180" y="0"/>
                </a:cubicBezTo>
                <a:cubicBezTo>
                  <a:pt x="279" y="0"/>
                  <a:pt x="360" y="80"/>
                  <a:pt x="360" y="179"/>
                </a:cubicBezTo>
                <a:cubicBezTo>
                  <a:pt x="360" y="279"/>
                  <a:pt x="280" y="359"/>
                  <a:pt x="180" y="359"/>
                </a:cubicBezTo>
                <a:cubicBezTo>
                  <a:pt x="81" y="359"/>
                  <a:pt x="1" y="279"/>
                  <a:pt x="0" y="180"/>
                </a:cubicBezTo>
                <a:close/>
              </a:path>
            </a:pathLst>
          </a:custGeom>
          <a:solidFill>
            <a:schemeClr val="accent3">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8"/>
          <p:cNvSpPr>
            <a:spLocks/>
          </p:cNvSpPr>
          <p:nvPr userDrawn="1"/>
        </p:nvSpPr>
        <p:spPr bwMode="auto">
          <a:xfrm>
            <a:off x="1911681" y="2762250"/>
            <a:ext cx="973138" cy="973138"/>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accent3">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9"/>
          <p:cNvSpPr>
            <a:spLocks/>
          </p:cNvSpPr>
          <p:nvPr userDrawn="1"/>
        </p:nvSpPr>
        <p:spPr bwMode="auto">
          <a:xfrm>
            <a:off x="2958146" y="1588"/>
            <a:ext cx="1022350" cy="1020763"/>
          </a:xfrm>
          <a:custGeom>
            <a:avLst/>
            <a:gdLst>
              <a:gd name="T0" fmla="*/ 0 w 231"/>
              <a:gd name="T1" fmla="*/ 116 h 231"/>
              <a:gd name="T2" fmla="*/ 116 w 231"/>
              <a:gd name="T3" fmla="*/ 0 h 231"/>
              <a:gd name="T4" fmla="*/ 231 w 231"/>
              <a:gd name="T5" fmla="*/ 116 h 231"/>
              <a:gd name="T6" fmla="*/ 116 w 231"/>
              <a:gd name="T7" fmla="*/ 231 h 231"/>
              <a:gd name="T8" fmla="*/ 0 w 231"/>
              <a:gd name="T9" fmla="*/ 116 h 231"/>
            </a:gdLst>
            <a:ahLst/>
            <a:cxnLst>
              <a:cxn ang="0">
                <a:pos x="T0" y="T1"/>
              </a:cxn>
              <a:cxn ang="0">
                <a:pos x="T2" y="T3"/>
              </a:cxn>
              <a:cxn ang="0">
                <a:pos x="T4" y="T5"/>
              </a:cxn>
              <a:cxn ang="0">
                <a:pos x="T6" y="T7"/>
              </a:cxn>
              <a:cxn ang="0">
                <a:pos x="T8" y="T9"/>
              </a:cxn>
            </a:cxnLst>
            <a:rect l="0" t="0" r="r" b="b"/>
            <a:pathLst>
              <a:path w="231" h="231">
                <a:moveTo>
                  <a:pt x="0" y="116"/>
                </a:moveTo>
                <a:cubicBezTo>
                  <a:pt x="0" y="52"/>
                  <a:pt x="52" y="1"/>
                  <a:pt x="116" y="0"/>
                </a:cubicBezTo>
                <a:cubicBezTo>
                  <a:pt x="179" y="0"/>
                  <a:pt x="231" y="52"/>
                  <a:pt x="231" y="116"/>
                </a:cubicBezTo>
                <a:cubicBezTo>
                  <a:pt x="231" y="179"/>
                  <a:pt x="179" y="231"/>
                  <a:pt x="116" y="231"/>
                </a:cubicBezTo>
                <a:cubicBezTo>
                  <a:pt x="52" y="231"/>
                  <a:pt x="1" y="179"/>
                  <a:pt x="0" y="116"/>
                </a:cubicBezTo>
                <a:close/>
              </a:path>
            </a:pathLst>
          </a:custGeom>
          <a:solidFill>
            <a:schemeClr val="accent3">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40"/>
          <p:cNvSpPr>
            <a:spLocks/>
          </p:cNvSpPr>
          <p:nvPr userDrawn="1"/>
        </p:nvSpPr>
        <p:spPr bwMode="auto">
          <a:xfrm>
            <a:off x="2083116" y="2184401"/>
            <a:ext cx="309563" cy="309563"/>
          </a:xfrm>
          <a:custGeom>
            <a:avLst/>
            <a:gdLst>
              <a:gd name="T0" fmla="*/ 0 w 70"/>
              <a:gd name="T1" fmla="*/ 35 h 70"/>
              <a:gd name="T2" fmla="*/ 35 w 70"/>
              <a:gd name="T3" fmla="*/ 0 h 70"/>
              <a:gd name="T4" fmla="*/ 70 w 70"/>
              <a:gd name="T5" fmla="*/ 35 h 70"/>
              <a:gd name="T6" fmla="*/ 35 w 70"/>
              <a:gd name="T7" fmla="*/ 70 h 70"/>
              <a:gd name="T8" fmla="*/ 0 w 70"/>
              <a:gd name="T9" fmla="*/ 35 h 70"/>
            </a:gdLst>
            <a:ahLst/>
            <a:cxnLst>
              <a:cxn ang="0">
                <a:pos x="T0" y="T1"/>
              </a:cxn>
              <a:cxn ang="0">
                <a:pos x="T2" y="T3"/>
              </a:cxn>
              <a:cxn ang="0">
                <a:pos x="T4" y="T5"/>
              </a:cxn>
              <a:cxn ang="0">
                <a:pos x="T6" y="T7"/>
              </a:cxn>
              <a:cxn ang="0">
                <a:pos x="T8" y="T9"/>
              </a:cxn>
            </a:cxnLst>
            <a:rect l="0" t="0" r="r" b="b"/>
            <a:pathLst>
              <a:path w="70" h="70">
                <a:moveTo>
                  <a:pt x="0" y="35"/>
                </a:moveTo>
                <a:cubicBezTo>
                  <a:pt x="0" y="16"/>
                  <a:pt x="15" y="0"/>
                  <a:pt x="35" y="0"/>
                </a:cubicBezTo>
                <a:cubicBezTo>
                  <a:pt x="54" y="0"/>
                  <a:pt x="70" y="16"/>
                  <a:pt x="70" y="35"/>
                </a:cubicBezTo>
                <a:cubicBezTo>
                  <a:pt x="70" y="54"/>
                  <a:pt x="54" y="70"/>
                  <a:pt x="35" y="70"/>
                </a:cubicBezTo>
                <a:cubicBezTo>
                  <a:pt x="16" y="70"/>
                  <a:pt x="0" y="54"/>
                  <a:pt x="0" y="35"/>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41"/>
          <p:cNvSpPr>
            <a:spLocks/>
          </p:cNvSpPr>
          <p:nvPr userDrawn="1"/>
        </p:nvSpPr>
        <p:spPr bwMode="auto">
          <a:xfrm>
            <a:off x="2690811" y="1535113"/>
            <a:ext cx="1366838" cy="1362075"/>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42"/>
          <p:cNvSpPr>
            <a:spLocks/>
          </p:cNvSpPr>
          <p:nvPr userDrawn="1"/>
        </p:nvSpPr>
        <p:spPr bwMode="auto">
          <a:xfrm>
            <a:off x="4714556" y="4527551"/>
            <a:ext cx="1044575" cy="1042988"/>
          </a:xfrm>
          <a:custGeom>
            <a:avLst/>
            <a:gdLst>
              <a:gd name="T0" fmla="*/ 0 w 236"/>
              <a:gd name="T1" fmla="*/ 119 h 236"/>
              <a:gd name="T2" fmla="*/ 118 w 236"/>
              <a:gd name="T3" fmla="*/ 0 h 236"/>
              <a:gd name="T4" fmla="*/ 236 w 236"/>
              <a:gd name="T5" fmla="*/ 118 h 236"/>
              <a:gd name="T6" fmla="*/ 118 w 236"/>
              <a:gd name="T7" fmla="*/ 236 h 236"/>
              <a:gd name="T8" fmla="*/ 0 w 236"/>
              <a:gd name="T9" fmla="*/ 119 h 236"/>
            </a:gdLst>
            <a:ahLst/>
            <a:cxnLst>
              <a:cxn ang="0">
                <a:pos x="T0" y="T1"/>
              </a:cxn>
              <a:cxn ang="0">
                <a:pos x="T2" y="T3"/>
              </a:cxn>
              <a:cxn ang="0">
                <a:pos x="T4" y="T5"/>
              </a:cxn>
              <a:cxn ang="0">
                <a:pos x="T6" y="T7"/>
              </a:cxn>
              <a:cxn ang="0">
                <a:pos x="T8" y="T9"/>
              </a:cxn>
            </a:cxnLst>
            <a:rect l="0" t="0" r="r" b="b"/>
            <a:pathLst>
              <a:path w="236" h="236">
                <a:moveTo>
                  <a:pt x="0" y="119"/>
                </a:moveTo>
                <a:cubicBezTo>
                  <a:pt x="0" y="53"/>
                  <a:pt x="53" y="0"/>
                  <a:pt x="118" y="0"/>
                </a:cubicBezTo>
                <a:cubicBezTo>
                  <a:pt x="183" y="0"/>
                  <a:pt x="236" y="53"/>
                  <a:pt x="236" y="118"/>
                </a:cubicBezTo>
                <a:cubicBezTo>
                  <a:pt x="236" y="183"/>
                  <a:pt x="183" y="236"/>
                  <a:pt x="118" y="236"/>
                </a:cubicBezTo>
                <a:cubicBezTo>
                  <a:pt x="53" y="236"/>
                  <a:pt x="0" y="184"/>
                  <a:pt x="0" y="119"/>
                </a:cubicBezTo>
                <a:close/>
              </a:path>
            </a:pathLst>
          </a:custGeom>
          <a:solidFill>
            <a:schemeClr val="accent3">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43"/>
          <p:cNvSpPr>
            <a:spLocks noChangeArrowheads="1"/>
          </p:cNvSpPr>
          <p:nvPr userDrawn="1"/>
        </p:nvSpPr>
        <p:spPr bwMode="auto">
          <a:xfrm>
            <a:off x="5316536" y="5937251"/>
            <a:ext cx="446088" cy="446088"/>
          </a:xfrm>
          <a:prstGeom prst="ellipse">
            <a:avLst/>
          </a:prstGeom>
          <a:solidFill>
            <a:schemeClr val="accent1">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44"/>
          <p:cNvSpPr>
            <a:spLocks/>
          </p:cNvSpPr>
          <p:nvPr userDrawn="1"/>
        </p:nvSpPr>
        <p:spPr bwMode="auto">
          <a:xfrm>
            <a:off x="5457824" y="5332413"/>
            <a:ext cx="668338" cy="666750"/>
          </a:xfrm>
          <a:custGeom>
            <a:avLst/>
            <a:gdLst>
              <a:gd name="T0" fmla="*/ 0 w 151"/>
              <a:gd name="T1" fmla="*/ 76 h 151"/>
              <a:gd name="T2" fmla="*/ 75 w 151"/>
              <a:gd name="T3" fmla="*/ 0 h 151"/>
              <a:gd name="T4" fmla="*/ 151 w 151"/>
              <a:gd name="T5" fmla="*/ 76 h 151"/>
              <a:gd name="T6" fmla="*/ 75 w 151"/>
              <a:gd name="T7" fmla="*/ 151 h 151"/>
              <a:gd name="T8" fmla="*/ 0 w 151"/>
              <a:gd name="T9" fmla="*/ 76 h 151"/>
            </a:gdLst>
            <a:ahLst/>
            <a:cxnLst>
              <a:cxn ang="0">
                <a:pos x="T0" y="T1"/>
              </a:cxn>
              <a:cxn ang="0">
                <a:pos x="T2" y="T3"/>
              </a:cxn>
              <a:cxn ang="0">
                <a:pos x="T4" y="T5"/>
              </a:cxn>
              <a:cxn ang="0">
                <a:pos x="T6" y="T7"/>
              </a:cxn>
              <a:cxn ang="0">
                <a:pos x="T8" y="T9"/>
              </a:cxn>
            </a:cxnLst>
            <a:rect l="0" t="0" r="r" b="b"/>
            <a:pathLst>
              <a:path w="151" h="151">
                <a:moveTo>
                  <a:pt x="0" y="76"/>
                </a:moveTo>
                <a:cubicBezTo>
                  <a:pt x="0" y="34"/>
                  <a:pt x="33" y="0"/>
                  <a:pt x="75" y="0"/>
                </a:cubicBezTo>
                <a:cubicBezTo>
                  <a:pt x="117" y="0"/>
                  <a:pt x="151" y="34"/>
                  <a:pt x="151" y="76"/>
                </a:cubicBezTo>
                <a:cubicBezTo>
                  <a:pt x="151" y="118"/>
                  <a:pt x="117" y="151"/>
                  <a:pt x="75" y="151"/>
                </a:cubicBezTo>
                <a:cubicBezTo>
                  <a:pt x="34" y="151"/>
                  <a:pt x="0" y="118"/>
                  <a:pt x="0" y="76"/>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45"/>
          <p:cNvSpPr>
            <a:spLocks/>
          </p:cNvSpPr>
          <p:nvPr userDrawn="1"/>
        </p:nvSpPr>
        <p:spPr bwMode="auto">
          <a:xfrm>
            <a:off x="3209289" y="3457576"/>
            <a:ext cx="1579563" cy="1577975"/>
          </a:xfrm>
          <a:custGeom>
            <a:avLst/>
            <a:gdLst>
              <a:gd name="T0" fmla="*/ 0 w 357"/>
              <a:gd name="T1" fmla="*/ 179 h 357"/>
              <a:gd name="T2" fmla="*/ 178 w 357"/>
              <a:gd name="T3" fmla="*/ 0 h 357"/>
              <a:gd name="T4" fmla="*/ 357 w 357"/>
              <a:gd name="T5" fmla="*/ 178 h 357"/>
              <a:gd name="T6" fmla="*/ 179 w 357"/>
              <a:gd name="T7" fmla="*/ 357 h 357"/>
              <a:gd name="T8" fmla="*/ 0 w 357"/>
              <a:gd name="T9" fmla="*/ 179 h 357"/>
            </a:gdLst>
            <a:ahLst/>
            <a:cxnLst>
              <a:cxn ang="0">
                <a:pos x="T0" y="T1"/>
              </a:cxn>
              <a:cxn ang="0">
                <a:pos x="T2" y="T3"/>
              </a:cxn>
              <a:cxn ang="0">
                <a:pos x="T4" y="T5"/>
              </a:cxn>
              <a:cxn ang="0">
                <a:pos x="T6" y="T7"/>
              </a:cxn>
              <a:cxn ang="0">
                <a:pos x="T8" y="T9"/>
              </a:cxn>
            </a:cxnLst>
            <a:rect l="0" t="0" r="r" b="b"/>
            <a:pathLst>
              <a:path w="357" h="357">
                <a:moveTo>
                  <a:pt x="0" y="179"/>
                </a:moveTo>
                <a:cubicBezTo>
                  <a:pt x="0" y="80"/>
                  <a:pt x="80" y="0"/>
                  <a:pt x="178" y="0"/>
                </a:cubicBezTo>
                <a:cubicBezTo>
                  <a:pt x="277" y="0"/>
                  <a:pt x="357" y="80"/>
                  <a:pt x="357" y="178"/>
                </a:cubicBezTo>
                <a:cubicBezTo>
                  <a:pt x="357" y="277"/>
                  <a:pt x="277" y="357"/>
                  <a:pt x="179" y="357"/>
                </a:cubicBezTo>
                <a:cubicBezTo>
                  <a:pt x="80" y="357"/>
                  <a:pt x="0" y="277"/>
                  <a:pt x="0" y="179"/>
                </a:cubicBezTo>
                <a:close/>
              </a:path>
            </a:pathLst>
          </a:cu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35"/>
          <p:cNvSpPr/>
          <p:nvPr userDrawn="1"/>
        </p:nvSpPr>
        <p:spPr>
          <a:xfrm>
            <a:off x="5261291" y="0"/>
            <a:ext cx="6845777" cy="6845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14"/>
          <p:cNvSpPr>
            <a:spLocks noChangeArrowheads="1"/>
          </p:cNvSpPr>
          <p:nvPr userDrawn="1"/>
        </p:nvSpPr>
        <p:spPr bwMode="auto">
          <a:xfrm>
            <a:off x="1012443" y="1792827"/>
            <a:ext cx="656686" cy="656686"/>
          </a:xfrm>
          <a:prstGeom prst="ellipse">
            <a:avLst/>
          </a:prstGeom>
          <a:solidFill>
            <a:schemeClr val="accent1">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15"/>
          <p:cNvSpPr>
            <a:spLocks noChangeArrowheads="1"/>
          </p:cNvSpPr>
          <p:nvPr userDrawn="1"/>
        </p:nvSpPr>
        <p:spPr bwMode="auto">
          <a:xfrm>
            <a:off x="1001450" y="4552050"/>
            <a:ext cx="306832" cy="305699"/>
          </a:xfrm>
          <a:prstGeom prst="ellipse">
            <a:avLst/>
          </a:pr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16"/>
          <p:cNvSpPr>
            <a:spLocks/>
          </p:cNvSpPr>
          <p:nvPr userDrawn="1"/>
        </p:nvSpPr>
        <p:spPr bwMode="auto">
          <a:xfrm>
            <a:off x="401549" y="2513624"/>
            <a:ext cx="400805" cy="404202"/>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7"/>
          <p:cNvSpPr>
            <a:spLocks/>
          </p:cNvSpPr>
          <p:nvPr userDrawn="1"/>
        </p:nvSpPr>
        <p:spPr bwMode="auto">
          <a:xfrm>
            <a:off x="1253260" y="947739"/>
            <a:ext cx="802131" cy="798256"/>
          </a:xfrm>
          <a:custGeom>
            <a:avLst/>
            <a:gdLst>
              <a:gd name="T0" fmla="*/ 0 w 297"/>
              <a:gd name="T1" fmla="*/ 148 h 296"/>
              <a:gd name="T2" fmla="*/ 148 w 297"/>
              <a:gd name="T3" fmla="*/ 0 h 296"/>
              <a:gd name="T4" fmla="*/ 297 w 297"/>
              <a:gd name="T5" fmla="*/ 148 h 296"/>
              <a:gd name="T6" fmla="*/ 149 w 297"/>
              <a:gd name="T7" fmla="*/ 296 h 296"/>
              <a:gd name="T8" fmla="*/ 0 w 297"/>
              <a:gd name="T9" fmla="*/ 148 h 296"/>
            </a:gdLst>
            <a:ahLst/>
            <a:cxnLst>
              <a:cxn ang="0">
                <a:pos x="T0" y="T1"/>
              </a:cxn>
              <a:cxn ang="0">
                <a:pos x="T2" y="T3"/>
              </a:cxn>
              <a:cxn ang="0">
                <a:pos x="T4" y="T5"/>
              </a:cxn>
              <a:cxn ang="0">
                <a:pos x="T6" y="T7"/>
              </a:cxn>
              <a:cxn ang="0">
                <a:pos x="T8" y="T9"/>
              </a:cxn>
            </a:cxnLst>
            <a:rect l="0" t="0" r="r" b="b"/>
            <a:pathLst>
              <a:path w="297" h="296">
                <a:moveTo>
                  <a:pt x="0" y="148"/>
                </a:moveTo>
                <a:cubicBezTo>
                  <a:pt x="0" y="66"/>
                  <a:pt x="67" y="0"/>
                  <a:pt x="148" y="0"/>
                </a:cubicBezTo>
                <a:cubicBezTo>
                  <a:pt x="230" y="0"/>
                  <a:pt x="297" y="66"/>
                  <a:pt x="297" y="148"/>
                </a:cubicBezTo>
                <a:cubicBezTo>
                  <a:pt x="297" y="230"/>
                  <a:pt x="230" y="296"/>
                  <a:pt x="149" y="296"/>
                </a:cubicBezTo>
                <a:cubicBezTo>
                  <a:pt x="67" y="296"/>
                  <a:pt x="0" y="230"/>
                  <a:pt x="0" y="148"/>
                </a:cubicBezTo>
                <a:close/>
              </a:path>
            </a:pathLst>
          </a:custGeom>
          <a:solidFill>
            <a:schemeClr val="accent2">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18"/>
          <p:cNvSpPr>
            <a:spLocks noChangeArrowheads="1"/>
          </p:cNvSpPr>
          <p:nvPr userDrawn="1"/>
        </p:nvSpPr>
        <p:spPr bwMode="auto">
          <a:xfrm>
            <a:off x="466066" y="3449638"/>
            <a:ext cx="199271" cy="201535"/>
          </a:xfrm>
          <a:prstGeom prst="ellipse">
            <a:avLst/>
          </a:pr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19"/>
          <p:cNvSpPr>
            <a:spLocks noChangeArrowheads="1"/>
          </p:cNvSpPr>
          <p:nvPr userDrawn="1"/>
        </p:nvSpPr>
        <p:spPr bwMode="auto">
          <a:xfrm>
            <a:off x="1858611" y="4763236"/>
            <a:ext cx="337401" cy="337401"/>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22"/>
          <p:cNvSpPr>
            <a:spLocks/>
          </p:cNvSpPr>
          <p:nvPr userDrawn="1"/>
        </p:nvSpPr>
        <p:spPr bwMode="auto">
          <a:xfrm>
            <a:off x="1274728" y="3686744"/>
            <a:ext cx="826519" cy="826519"/>
          </a:xfrm>
          <a:custGeom>
            <a:avLst/>
            <a:gdLst>
              <a:gd name="T0" fmla="*/ 0 w 262"/>
              <a:gd name="T1" fmla="*/ 131 h 262"/>
              <a:gd name="T2" fmla="*/ 131 w 262"/>
              <a:gd name="T3" fmla="*/ 0 h 262"/>
              <a:gd name="T4" fmla="*/ 262 w 262"/>
              <a:gd name="T5" fmla="*/ 131 h 262"/>
              <a:gd name="T6" fmla="*/ 131 w 262"/>
              <a:gd name="T7" fmla="*/ 262 h 262"/>
              <a:gd name="T8" fmla="*/ 0 w 262"/>
              <a:gd name="T9" fmla="*/ 131 h 262"/>
            </a:gdLst>
            <a:ahLst/>
            <a:cxnLst>
              <a:cxn ang="0">
                <a:pos x="T0" y="T1"/>
              </a:cxn>
              <a:cxn ang="0">
                <a:pos x="T2" y="T3"/>
              </a:cxn>
              <a:cxn ang="0">
                <a:pos x="T4" y="T5"/>
              </a:cxn>
              <a:cxn ang="0">
                <a:pos x="T6" y="T7"/>
              </a:cxn>
              <a:cxn ang="0">
                <a:pos x="T8" y="T9"/>
              </a:cxn>
            </a:cxnLst>
            <a:rect l="0" t="0" r="r" b="b"/>
            <a:pathLst>
              <a:path w="262" h="262">
                <a:moveTo>
                  <a:pt x="0" y="131"/>
                </a:moveTo>
                <a:cubicBezTo>
                  <a:pt x="0" y="59"/>
                  <a:pt x="59" y="0"/>
                  <a:pt x="131" y="0"/>
                </a:cubicBezTo>
                <a:cubicBezTo>
                  <a:pt x="203" y="0"/>
                  <a:pt x="262" y="58"/>
                  <a:pt x="262" y="131"/>
                </a:cubicBezTo>
                <a:cubicBezTo>
                  <a:pt x="262" y="203"/>
                  <a:pt x="204" y="262"/>
                  <a:pt x="131" y="262"/>
                </a:cubicBezTo>
                <a:cubicBezTo>
                  <a:pt x="59" y="262"/>
                  <a:pt x="0" y="204"/>
                  <a:pt x="0" y="131"/>
                </a:cubicBezTo>
                <a:close/>
              </a:path>
            </a:pathLst>
          </a:custGeom>
          <a:solidFill>
            <a:schemeClr val="accent3">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24"/>
          <p:cNvSpPr>
            <a:spLocks/>
          </p:cNvSpPr>
          <p:nvPr userDrawn="1"/>
        </p:nvSpPr>
        <p:spPr bwMode="auto">
          <a:xfrm>
            <a:off x="228805" y="1971151"/>
            <a:ext cx="296641" cy="300038"/>
          </a:xfrm>
          <a:custGeom>
            <a:avLst/>
            <a:gdLst>
              <a:gd name="T0" fmla="*/ 0 w 94"/>
              <a:gd name="T1" fmla="*/ 48 h 95"/>
              <a:gd name="T2" fmla="*/ 47 w 94"/>
              <a:gd name="T3" fmla="*/ 0 h 95"/>
              <a:gd name="T4" fmla="*/ 94 w 94"/>
              <a:gd name="T5" fmla="*/ 48 h 95"/>
              <a:gd name="T6" fmla="*/ 47 w 94"/>
              <a:gd name="T7" fmla="*/ 95 h 95"/>
              <a:gd name="T8" fmla="*/ 0 w 94"/>
              <a:gd name="T9" fmla="*/ 48 h 95"/>
            </a:gdLst>
            <a:ahLst/>
            <a:cxnLst>
              <a:cxn ang="0">
                <a:pos x="T0" y="T1"/>
              </a:cxn>
              <a:cxn ang="0">
                <a:pos x="T2" y="T3"/>
              </a:cxn>
              <a:cxn ang="0">
                <a:pos x="T4" y="T5"/>
              </a:cxn>
              <a:cxn ang="0">
                <a:pos x="T6" y="T7"/>
              </a:cxn>
              <a:cxn ang="0">
                <a:pos x="T8" y="T9"/>
              </a:cxn>
            </a:cxnLst>
            <a:rect l="0" t="0" r="r" b="b"/>
            <a:pathLst>
              <a:path w="94" h="95">
                <a:moveTo>
                  <a:pt x="0" y="48"/>
                </a:moveTo>
                <a:cubicBezTo>
                  <a:pt x="0" y="22"/>
                  <a:pt x="21" y="0"/>
                  <a:pt x="47" y="0"/>
                </a:cubicBezTo>
                <a:cubicBezTo>
                  <a:pt x="73" y="0"/>
                  <a:pt x="94" y="21"/>
                  <a:pt x="94" y="48"/>
                </a:cubicBezTo>
                <a:cubicBezTo>
                  <a:pt x="94" y="74"/>
                  <a:pt x="73" y="95"/>
                  <a:pt x="47" y="95"/>
                </a:cubicBezTo>
                <a:cubicBezTo>
                  <a:pt x="21" y="95"/>
                  <a:pt x="0" y="74"/>
                  <a:pt x="0" y="48"/>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33"/>
          <p:cNvSpPr>
            <a:spLocks noChangeArrowheads="1"/>
          </p:cNvSpPr>
          <p:nvPr userDrawn="1"/>
        </p:nvSpPr>
        <p:spPr bwMode="auto">
          <a:xfrm>
            <a:off x="1001948" y="4803828"/>
            <a:ext cx="185684" cy="185684"/>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38"/>
          <p:cNvSpPr>
            <a:spLocks/>
          </p:cNvSpPr>
          <p:nvPr userDrawn="1"/>
        </p:nvSpPr>
        <p:spPr bwMode="auto">
          <a:xfrm>
            <a:off x="203332" y="3733353"/>
            <a:ext cx="694050" cy="694050"/>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accent3">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40"/>
          <p:cNvSpPr>
            <a:spLocks/>
          </p:cNvSpPr>
          <p:nvPr userDrawn="1"/>
        </p:nvSpPr>
        <p:spPr bwMode="auto">
          <a:xfrm>
            <a:off x="-72796" y="2992318"/>
            <a:ext cx="220783" cy="220783"/>
          </a:xfrm>
          <a:custGeom>
            <a:avLst/>
            <a:gdLst>
              <a:gd name="T0" fmla="*/ 0 w 70"/>
              <a:gd name="T1" fmla="*/ 35 h 70"/>
              <a:gd name="T2" fmla="*/ 35 w 70"/>
              <a:gd name="T3" fmla="*/ 0 h 70"/>
              <a:gd name="T4" fmla="*/ 70 w 70"/>
              <a:gd name="T5" fmla="*/ 35 h 70"/>
              <a:gd name="T6" fmla="*/ 35 w 70"/>
              <a:gd name="T7" fmla="*/ 70 h 70"/>
              <a:gd name="T8" fmla="*/ 0 w 70"/>
              <a:gd name="T9" fmla="*/ 35 h 70"/>
            </a:gdLst>
            <a:ahLst/>
            <a:cxnLst>
              <a:cxn ang="0">
                <a:pos x="T0" y="T1"/>
              </a:cxn>
              <a:cxn ang="0">
                <a:pos x="T2" y="T3"/>
              </a:cxn>
              <a:cxn ang="0">
                <a:pos x="T4" y="T5"/>
              </a:cxn>
              <a:cxn ang="0">
                <a:pos x="T6" y="T7"/>
              </a:cxn>
              <a:cxn ang="0">
                <a:pos x="T8" y="T9"/>
              </a:cxn>
            </a:cxnLst>
            <a:rect l="0" t="0" r="r" b="b"/>
            <a:pathLst>
              <a:path w="70" h="70">
                <a:moveTo>
                  <a:pt x="0" y="35"/>
                </a:moveTo>
                <a:cubicBezTo>
                  <a:pt x="0" y="16"/>
                  <a:pt x="15" y="0"/>
                  <a:pt x="35" y="0"/>
                </a:cubicBezTo>
                <a:cubicBezTo>
                  <a:pt x="54" y="0"/>
                  <a:pt x="70" y="16"/>
                  <a:pt x="70" y="35"/>
                </a:cubicBezTo>
                <a:cubicBezTo>
                  <a:pt x="70" y="54"/>
                  <a:pt x="54" y="70"/>
                  <a:pt x="35" y="70"/>
                </a:cubicBezTo>
                <a:cubicBezTo>
                  <a:pt x="16" y="70"/>
                  <a:pt x="0" y="54"/>
                  <a:pt x="0" y="35"/>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41"/>
          <p:cNvSpPr>
            <a:spLocks/>
          </p:cNvSpPr>
          <p:nvPr userDrawn="1"/>
        </p:nvSpPr>
        <p:spPr bwMode="auto">
          <a:xfrm>
            <a:off x="848277" y="2644882"/>
            <a:ext cx="974840" cy="971443"/>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15"/>
          <p:cNvSpPr>
            <a:spLocks noChangeArrowheads="1"/>
          </p:cNvSpPr>
          <p:nvPr userDrawn="1"/>
        </p:nvSpPr>
        <p:spPr bwMode="auto">
          <a:xfrm>
            <a:off x="2206403" y="4371526"/>
            <a:ext cx="306832" cy="305699"/>
          </a:xfrm>
          <a:prstGeom prst="ellipse">
            <a:avLst/>
          </a:pr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16"/>
          <p:cNvSpPr>
            <a:spLocks/>
          </p:cNvSpPr>
          <p:nvPr userDrawn="1"/>
        </p:nvSpPr>
        <p:spPr bwMode="auto">
          <a:xfrm>
            <a:off x="1341443" y="2243155"/>
            <a:ext cx="400805" cy="404202"/>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18"/>
          <p:cNvSpPr>
            <a:spLocks noChangeArrowheads="1"/>
          </p:cNvSpPr>
          <p:nvPr userDrawn="1"/>
        </p:nvSpPr>
        <p:spPr bwMode="auto">
          <a:xfrm>
            <a:off x="1405960" y="3179169"/>
            <a:ext cx="199271" cy="201535"/>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33"/>
          <p:cNvSpPr>
            <a:spLocks noChangeArrowheads="1"/>
          </p:cNvSpPr>
          <p:nvPr userDrawn="1"/>
        </p:nvSpPr>
        <p:spPr bwMode="auto">
          <a:xfrm>
            <a:off x="721852" y="2285548"/>
            <a:ext cx="185684" cy="185684"/>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38"/>
          <p:cNvSpPr>
            <a:spLocks/>
          </p:cNvSpPr>
          <p:nvPr userDrawn="1"/>
        </p:nvSpPr>
        <p:spPr bwMode="auto">
          <a:xfrm>
            <a:off x="1143226" y="3462884"/>
            <a:ext cx="694050" cy="694050"/>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41"/>
          <p:cNvSpPr>
            <a:spLocks/>
          </p:cNvSpPr>
          <p:nvPr userDrawn="1"/>
        </p:nvSpPr>
        <p:spPr bwMode="auto">
          <a:xfrm>
            <a:off x="1788171" y="2374413"/>
            <a:ext cx="974840" cy="971443"/>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accent3">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6669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par>
                                <p:cTn id="35" presetID="53" presetClass="entr" presetSubtype="16" fill="hold" grpId="0" nodeType="withEffect">
                                  <p:stCondLst>
                                    <p:cond delay="25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par>
                                <p:cTn id="45" presetID="53" presetClass="entr" presetSubtype="16" fill="hold" grpId="0" nodeType="withEffect">
                                  <p:stCondLst>
                                    <p:cond delay="25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par>
                                <p:cTn id="50" presetID="53" presetClass="entr" presetSubtype="16" fill="hold" grpId="0" nodeType="withEffect">
                                  <p:stCondLst>
                                    <p:cond delay="25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par>
                                <p:cTn id="55" presetID="53" presetClass="entr" presetSubtype="16" fill="hold" grpId="0" nodeType="withEffect">
                                  <p:stCondLst>
                                    <p:cond delay="25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fltVal val="0"/>
                                          </p:val>
                                        </p:tav>
                                        <p:tav tm="100000">
                                          <p:val>
                                            <p:strVal val="#ppt_w"/>
                                          </p:val>
                                        </p:tav>
                                      </p:tavLst>
                                    </p:anim>
                                    <p:anim calcmode="lin" valueType="num">
                                      <p:cBhvr>
                                        <p:cTn id="58" dur="500" fill="hold"/>
                                        <p:tgtEl>
                                          <p:spTgt spid="12"/>
                                        </p:tgtEl>
                                        <p:attrNameLst>
                                          <p:attrName>ppt_h</p:attrName>
                                        </p:attrNameLst>
                                      </p:cBhvr>
                                      <p:tavLst>
                                        <p:tav tm="0">
                                          <p:val>
                                            <p:fltVal val="0"/>
                                          </p:val>
                                        </p:tav>
                                        <p:tav tm="100000">
                                          <p:val>
                                            <p:strVal val="#ppt_h"/>
                                          </p:val>
                                        </p:tav>
                                      </p:tavLst>
                                    </p:anim>
                                    <p:animEffect transition="in" filter="fade">
                                      <p:cBhvr>
                                        <p:cTn id="59" dur="500"/>
                                        <p:tgtEl>
                                          <p:spTgt spid="12"/>
                                        </p:tgtEl>
                                      </p:cBhvr>
                                    </p:animEffect>
                                  </p:childTnLst>
                                </p:cTn>
                              </p:par>
                              <p:par>
                                <p:cTn id="60" presetID="53" presetClass="entr" presetSubtype="16" fill="hold" grpId="0" nodeType="withEffect">
                                  <p:stCondLst>
                                    <p:cond delay="25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Effect transition="in" filter="fade">
                                      <p:cBhvr>
                                        <p:cTn id="64" dur="500"/>
                                        <p:tgtEl>
                                          <p:spTgt spid="13"/>
                                        </p:tgtEl>
                                      </p:cBhvr>
                                    </p:animEffect>
                                  </p:childTnLst>
                                </p:cTn>
                              </p:par>
                              <p:par>
                                <p:cTn id="65" presetID="53" presetClass="entr" presetSubtype="16" fill="hold" grpId="0" nodeType="withEffect">
                                  <p:stCondLst>
                                    <p:cond delay="25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par>
                                <p:cTn id="70" presetID="53" presetClass="entr" presetSubtype="16" fill="hold" grpId="0" nodeType="withEffect">
                                  <p:stCondLst>
                                    <p:cond delay="250"/>
                                  </p:stCondLst>
                                  <p:childTnLst>
                                    <p:set>
                                      <p:cBhvr>
                                        <p:cTn id="71" dur="1" fill="hold">
                                          <p:stCondLst>
                                            <p:cond delay="0"/>
                                          </p:stCondLst>
                                        </p:cTn>
                                        <p:tgtEl>
                                          <p:spTgt spid="15"/>
                                        </p:tgtEl>
                                        <p:attrNameLst>
                                          <p:attrName>style.visibility</p:attrName>
                                        </p:attrNameLst>
                                      </p:cBhvr>
                                      <p:to>
                                        <p:strVal val="visible"/>
                                      </p:to>
                                    </p:set>
                                    <p:anim calcmode="lin" valueType="num">
                                      <p:cBhvr>
                                        <p:cTn id="72" dur="500" fill="hold"/>
                                        <p:tgtEl>
                                          <p:spTgt spid="15"/>
                                        </p:tgtEl>
                                        <p:attrNameLst>
                                          <p:attrName>ppt_w</p:attrName>
                                        </p:attrNameLst>
                                      </p:cBhvr>
                                      <p:tavLst>
                                        <p:tav tm="0">
                                          <p:val>
                                            <p:fltVal val="0"/>
                                          </p:val>
                                        </p:tav>
                                        <p:tav tm="100000">
                                          <p:val>
                                            <p:strVal val="#ppt_w"/>
                                          </p:val>
                                        </p:tav>
                                      </p:tavLst>
                                    </p:anim>
                                    <p:anim calcmode="lin" valueType="num">
                                      <p:cBhvr>
                                        <p:cTn id="73" dur="500" fill="hold"/>
                                        <p:tgtEl>
                                          <p:spTgt spid="15"/>
                                        </p:tgtEl>
                                        <p:attrNameLst>
                                          <p:attrName>ppt_h</p:attrName>
                                        </p:attrNameLst>
                                      </p:cBhvr>
                                      <p:tavLst>
                                        <p:tav tm="0">
                                          <p:val>
                                            <p:fltVal val="0"/>
                                          </p:val>
                                        </p:tav>
                                        <p:tav tm="100000">
                                          <p:val>
                                            <p:strVal val="#ppt_h"/>
                                          </p:val>
                                        </p:tav>
                                      </p:tavLst>
                                    </p:anim>
                                    <p:animEffect transition="in" filter="fade">
                                      <p:cBhvr>
                                        <p:cTn id="74" dur="500"/>
                                        <p:tgtEl>
                                          <p:spTgt spid="15"/>
                                        </p:tgtEl>
                                      </p:cBhvr>
                                    </p:animEffect>
                                  </p:childTnLst>
                                </p:cTn>
                              </p:par>
                              <p:par>
                                <p:cTn id="75" presetID="53" presetClass="entr" presetSubtype="16" fill="hold" grpId="0" nodeType="withEffect">
                                  <p:stCondLst>
                                    <p:cond delay="500"/>
                                  </p:stCondLst>
                                  <p:childTnLst>
                                    <p:set>
                                      <p:cBhvr>
                                        <p:cTn id="76" dur="1" fill="hold">
                                          <p:stCondLst>
                                            <p:cond delay="0"/>
                                          </p:stCondLst>
                                        </p:cTn>
                                        <p:tgtEl>
                                          <p:spTgt spid="16"/>
                                        </p:tgtEl>
                                        <p:attrNameLst>
                                          <p:attrName>style.visibility</p:attrName>
                                        </p:attrNameLst>
                                      </p:cBhvr>
                                      <p:to>
                                        <p:strVal val="visible"/>
                                      </p:to>
                                    </p:set>
                                    <p:anim calcmode="lin" valueType="num">
                                      <p:cBhvr>
                                        <p:cTn id="77" dur="500" fill="hold"/>
                                        <p:tgtEl>
                                          <p:spTgt spid="16"/>
                                        </p:tgtEl>
                                        <p:attrNameLst>
                                          <p:attrName>ppt_w</p:attrName>
                                        </p:attrNameLst>
                                      </p:cBhvr>
                                      <p:tavLst>
                                        <p:tav tm="0">
                                          <p:val>
                                            <p:fltVal val="0"/>
                                          </p:val>
                                        </p:tav>
                                        <p:tav tm="100000">
                                          <p:val>
                                            <p:strVal val="#ppt_w"/>
                                          </p:val>
                                        </p:tav>
                                      </p:tavLst>
                                    </p:anim>
                                    <p:anim calcmode="lin" valueType="num">
                                      <p:cBhvr>
                                        <p:cTn id="78" dur="500" fill="hold"/>
                                        <p:tgtEl>
                                          <p:spTgt spid="16"/>
                                        </p:tgtEl>
                                        <p:attrNameLst>
                                          <p:attrName>ppt_h</p:attrName>
                                        </p:attrNameLst>
                                      </p:cBhvr>
                                      <p:tavLst>
                                        <p:tav tm="0">
                                          <p:val>
                                            <p:fltVal val="0"/>
                                          </p:val>
                                        </p:tav>
                                        <p:tav tm="100000">
                                          <p:val>
                                            <p:strVal val="#ppt_h"/>
                                          </p:val>
                                        </p:tav>
                                      </p:tavLst>
                                    </p:anim>
                                    <p:animEffect transition="in" filter="fade">
                                      <p:cBhvr>
                                        <p:cTn id="79" dur="500"/>
                                        <p:tgtEl>
                                          <p:spTgt spid="16"/>
                                        </p:tgtEl>
                                      </p:cBhvr>
                                    </p:animEffect>
                                  </p:childTnLst>
                                </p:cTn>
                              </p:par>
                              <p:par>
                                <p:cTn id="80" presetID="53" presetClass="entr" presetSubtype="16" fill="hold" grpId="0" nodeType="withEffect">
                                  <p:stCondLst>
                                    <p:cond delay="500"/>
                                  </p:stCondLst>
                                  <p:childTnLst>
                                    <p:set>
                                      <p:cBhvr>
                                        <p:cTn id="81" dur="1" fill="hold">
                                          <p:stCondLst>
                                            <p:cond delay="0"/>
                                          </p:stCondLst>
                                        </p:cTn>
                                        <p:tgtEl>
                                          <p:spTgt spid="17"/>
                                        </p:tgtEl>
                                        <p:attrNameLst>
                                          <p:attrName>style.visibility</p:attrName>
                                        </p:attrNameLst>
                                      </p:cBhvr>
                                      <p:to>
                                        <p:strVal val="visible"/>
                                      </p:to>
                                    </p:set>
                                    <p:anim calcmode="lin" valueType="num">
                                      <p:cBhvr>
                                        <p:cTn id="82" dur="500" fill="hold"/>
                                        <p:tgtEl>
                                          <p:spTgt spid="17"/>
                                        </p:tgtEl>
                                        <p:attrNameLst>
                                          <p:attrName>ppt_w</p:attrName>
                                        </p:attrNameLst>
                                      </p:cBhvr>
                                      <p:tavLst>
                                        <p:tav tm="0">
                                          <p:val>
                                            <p:fltVal val="0"/>
                                          </p:val>
                                        </p:tav>
                                        <p:tav tm="100000">
                                          <p:val>
                                            <p:strVal val="#ppt_w"/>
                                          </p:val>
                                        </p:tav>
                                      </p:tavLst>
                                    </p:anim>
                                    <p:anim calcmode="lin" valueType="num">
                                      <p:cBhvr>
                                        <p:cTn id="83" dur="500" fill="hold"/>
                                        <p:tgtEl>
                                          <p:spTgt spid="17"/>
                                        </p:tgtEl>
                                        <p:attrNameLst>
                                          <p:attrName>ppt_h</p:attrName>
                                        </p:attrNameLst>
                                      </p:cBhvr>
                                      <p:tavLst>
                                        <p:tav tm="0">
                                          <p:val>
                                            <p:fltVal val="0"/>
                                          </p:val>
                                        </p:tav>
                                        <p:tav tm="100000">
                                          <p:val>
                                            <p:strVal val="#ppt_h"/>
                                          </p:val>
                                        </p:tav>
                                      </p:tavLst>
                                    </p:anim>
                                    <p:animEffect transition="in" filter="fade">
                                      <p:cBhvr>
                                        <p:cTn id="84" dur="500"/>
                                        <p:tgtEl>
                                          <p:spTgt spid="17"/>
                                        </p:tgtEl>
                                      </p:cBhvr>
                                    </p:animEffect>
                                  </p:childTnLst>
                                </p:cTn>
                              </p:par>
                              <p:par>
                                <p:cTn id="85" presetID="53" presetClass="entr" presetSubtype="16" fill="hold" grpId="0" nodeType="withEffect">
                                  <p:stCondLst>
                                    <p:cond delay="500"/>
                                  </p:stCondLst>
                                  <p:childTnLst>
                                    <p:set>
                                      <p:cBhvr>
                                        <p:cTn id="86" dur="1" fill="hold">
                                          <p:stCondLst>
                                            <p:cond delay="0"/>
                                          </p:stCondLst>
                                        </p:cTn>
                                        <p:tgtEl>
                                          <p:spTgt spid="18"/>
                                        </p:tgtEl>
                                        <p:attrNameLst>
                                          <p:attrName>style.visibility</p:attrName>
                                        </p:attrNameLst>
                                      </p:cBhvr>
                                      <p:to>
                                        <p:strVal val="visible"/>
                                      </p:to>
                                    </p:set>
                                    <p:anim calcmode="lin" valueType="num">
                                      <p:cBhvr>
                                        <p:cTn id="87" dur="500" fill="hold"/>
                                        <p:tgtEl>
                                          <p:spTgt spid="18"/>
                                        </p:tgtEl>
                                        <p:attrNameLst>
                                          <p:attrName>ppt_w</p:attrName>
                                        </p:attrNameLst>
                                      </p:cBhvr>
                                      <p:tavLst>
                                        <p:tav tm="0">
                                          <p:val>
                                            <p:fltVal val="0"/>
                                          </p:val>
                                        </p:tav>
                                        <p:tav tm="100000">
                                          <p:val>
                                            <p:strVal val="#ppt_w"/>
                                          </p:val>
                                        </p:tav>
                                      </p:tavLst>
                                    </p:anim>
                                    <p:anim calcmode="lin" valueType="num">
                                      <p:cBhvr>
                                        <p:cTn id="88" dur="500" fill="hold"/>
                                        <p:tgtEl>
                                          <p:spTgt spid="18"/>
                                        </p:tgtEl>
                                        <p:attrNameLst>
                                          <p:attrName>ppt_h</p:attrName>
                                        </p:attrNameLst>
                                      </p:cBhvr>
                                      <p:tavLst>
                                        <p:tav tm="0">
                                          <p:val>
                                            <p:fltVal val="0"/>
                                          </p:val>
                                        </p:tav>
                                        <p:tav tm="100000">
                                          <p:val>
                                            <p:strVal val="#ppt_h"/>
                                          </p:val>
                                        </p:tav>
                                      </p:tavLst>
                                    </p:anim>
                                    <p:animEffect transition="in" filter="fade">
                                      <p:cBhvr>
                                        <p:cTn id="89" dur="500"/>
                                        <p:tgtEl>
                                          <p:spTgt spid="18"/>
                                        </p:tgtEl>
                                      </p:cBhvr>
                                    </p:animEffect>
                                  </p:childTnLst>
                                </p:cTn>
                              </p:par>
                              <p:par>
                                <p:cTn id="90" presetID="53" presetClass="entr" presetSubtype="16" fill="hold" grpId="0" nodeType="withEffect">
                                  <p:stCondLst>
                                    <p:cond delay="500"/>
                                  </p:stCondLst>
                                  <p:childTnLst>
                                    <p:set>
                                      <p:cBhvr>
                                        <p:cTn id="91" dur="1" fill="hold">
                                          <p:stCondLst>
                                            <p:cond delay="0"/>
                                          </p:stCondLst>
                                        </p:cTn>
                                        <p:tgtEl>
                                          <p:spTgt spid="19"/>
                                        </p:tgtEl>
                                        <p:attrNameLst>
                                          <p:attrName>style.visibility</p:attrName>
                                        </p:attrNameLst>
                                      </p:cBhvr>
                                      <p:to>
                                        <p:strVal val="visible"/>
                                      </p:to>
                                    </p:set>
                                    <p:anim calcmode="lin" valueType="num">
                                      <p:cBhvr>
                                        <p:cTn id="92" dur="500" fill="hold"/>
                                        <p:tgtEl>
                                          <p:spTgt spid="19"/>
                                        </p:tgtEl>
                                        <p:attrNameLst>
                                          <p:attrName>ppt_w</p:attrName>
                                        </p:attrNameLst>
                                      </p:cBhvr>
                                      <p:tavLst>
                                        <p:tav tm="0">
                                          <p:val>
                                            <p:fltVal val="0"/>
                                          </p:val>
                                        </p:tav>
                                        <p:tav tm="100000">
                                          <p:val>
                                            <p:strVal val="#ppt_w"/>
                                          </p:val>
                                        </p:tav>
                                      </p:tavLst>
                                    </p:anim>
                                    <p:anim calcmode="lin" valueType="num">
                                      <p:cBhvr>
                                        <p:cTn id="93" dur="500" fill="hold"/>
                                        <p:tgtEl>
                                          <p:spTgt spid="19"/>
                                        </p:tgtEl>
                                        <p:attrNameLst>
                                          <p:attrName>ppt_h</p:attrName>
                                        </p:attrNameLst>
                                      </p:cBhvr>
                                      <p:tavLst>
                                        <p:tav tm="0">
                                          <p:val>
                                            <p:fltVal val="0"/>
                                          </p:val>
                                        </p:tav>
                                        <p:tav tm="100000">
                                          <p:val>
                                            <p:strVal val="#ppt_h"/>
                                          </p:val>
                                        </p:tav>
                                      </p:tavLst>
                                    </p:anim>
                                    <p:animEffect transition="in" filter="fade">
                                      <p:cBhvr>
                                        <p:cTn id="94" dur="500"/>
                                        <p:tgtEl>
                                          <p:spTgt spid="19"/>
                                        </p:tgtEl>
                                      </p:cBhvr>
                                    </p:animEffect>
                                  </p:childTnLst>
                                </p:cTn>
                              </p:par>
                              <p:par>
                                <p:cTn id="95" presetID="53" presetClass="entr" presetSubtype="16" fill="hold" grpId="0" nodeType="withEffect">
                                  <p:stCondLst>
                                    <p:cond delay="500"/>
                                  </p:stCondLst>
                                  <p:childTnLst>
                                    <p:set>
                                      <p:cBhvr>
                                        <p:cTn id="96" dur="1" fill="hold">
                                          <p:stCondLst>
                                            <p:cond delay="0"/>
                                          </p:stCondLst>
                                        </p:cTn>
                                        <p:tgtEl>
                                          <p:spTgt spid="20"/>
                                        </p:tgtEl>
                                        <p:attrNameLst>
                                          <p:attrName>style.visibility</p:attrName>
                                        </p:attrNameLst>
                                      </p:cBhvr>
                                      <p:to>
                                        <p:strVal val="visible"/>
                                      </p:to>
                                    </p:set>
                                    <p:anim calcmode="lin" valueType="num">
                                      <p:cBhvr>
                                        <p:cTn id="97" dur="500" fill="hold"/>
                                        <p:tgtEl>
                                          <p:spTgt spid="20"/>
                                        </p:tgtEl>
                                        <p:attrNameLst>
                                          <p:attrName>ppt_w</p:attrName>
                                        </p:attrNameLst>
                                      </p:cBhvr>
                                      <p:tavLst>
                                        <p:tav tm="0">
                                          <p:val>
                                            <p:fltVal val="0"/>
                                          </p:val>
                                        </p:tav>
                                        <p:tav tm="100000">
                                          <p:val>
                                            <p:strVal val="#ppt_w"/>
                                          </p:val>
                                        </p:tav>
                                      </p:tavLst>
                                    </p:anim>
                                    <p:anim calcmode="lin" valueType="num">
                                      <p:cBhvr>
                                        <p:cTn id="98" dur="500" fill="hold"/>
                                        <p:tgtEl>
                                          <p:spTgt spid="20"/>
                                        </p:tgtEl>
                                        <p:attrNameLst>
                                          <p:attrName>ppt_h</p:attrName>
                                        </p:attrNameLst>
                                      </p:cBhvr>
                                      <p:tavLst>
                                        <p:tav tm="0">
                                          <p:val>
                                            <p:fltVal val="0"/>
                                          </p:val>
                                        </p:tav>
                                        <p:tav tm="100000">
                                          <p:val>
                                            <p:strVal val="#ppt_h"/>
                                          </p:val>
                                        </p:tav>
                                      </p:tavLst>
                                    </p:anim>
                                    <p:animEffect transition="in" filter="fade">
                                      <p:cBhvr>
                                        <p:cTn id="99" dur="500"/>
                                        <p:tgtEl>
                                          <p:spTgt spid="20"/>
                                        </p:tgtEl>
                                      </p:cBhvr>
                                    </p:animEffect>
                                  </p:childTnLst>
                                </p:cTn>
                              </p:par>
                              <p:par>
                                <p:cTn id="100" presetID="53" presetClass="entr" presetSubtype="16" fill="hold" grpId="0" nodeType="withEffect">
                                  <p:stCondLst>
                                    <p:cond delay="500"/>
                                  </p:stCondLst>
                                  <p:childTnLst>
                                    <p:set>
                                      <p:cBhvr>
                                        <p:cTn id="101" dur="1" fill="hold">
                                          <p:stCondLst>
                                            <p:cond delay="0"/>
                                          </p:stCondLst>
                                        </p:cTn>
                                        <p:tgtEl>
                                          <p:spTgt spid="21"/>
                                        </p:tgtEl>
                                        <p:attrNameLst>
                                          <p:attrName>style.visibility</p:attrName>
                                        </p:attrNameLst>
                                      </p:cBhvr>
                                      <p:to>
                                        <p:strVal val="visible"/>
                                      </p:to>
                                    </p:set>
                                    <p:anim calcmode="lin" valueType="num">
                                      <p:cBhvr>
                                        <p:cTn id="102" dur="500" fill="hold"/>
                                        <p:tgtEl>
                                          <p:spTgt spid="21"/>
                                        </p:tgtEl>
                                        <p:attrNameLst>
                                          <p:attrName>ppt_w</p:attrName>
                                        </p:attrNameLst>
                                      </p:cBhvr>
                                      <p:tavLst>
                                        <p:tav tm="0">
                                          <p:val>
                                            <p:fltVal val="0"/>
                                          </p:val>
                                        </p:tav>
                                        <p:tav tm="100000">
                                          <p:val>
                                            <p:strVal val="#ppt_w"/>
                                          </p:val>
                                        </p:tav>
                                      </p:tavLst>
                                    </p:anim>
                                    <p:anim calcmode="lin" valueType="num">
                                      <p:cBhvr>
                                        <p:cTn id="103" dur="500" fill="hold"/>
                                        <p:tgtEl>
                                          <p:spTgt spid="21"/>
                                        </p:tgtEl>
                                        <p:attrNameLst>
                                          <p:attrName>ppt_h</p:attrName>
                                        </p:attrNameLst>
                                      </p:cBhvr>
                                      <p:tavLst>
                                        <p:tav tm="0">
                                          <p:val>
                                            <p:fltVal val="0"/>
                                          </p:val>
                                        </p:tav>
                                        <p:tav tm="100000">
                                          <p:val>
                                            <p:strVal val="#ppt_h"/>
                                          </p:val>
                                        </p:tav>
                                      </p:tavLst>
                                    </p:anim>
                                    <p:animEffect transition="in" filter="fade">
                                      <p:cBhvr>
                                        <p:cTn id="104" dur="500"/>
                                        <p:tgtEl>
                                          <p:spTgt spid="21"/>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22"/>
                                        </p:tgtEl>
                                        <p:attrNameLst>
                                          <p:attrName>style.visibility</p:attrName>
                                        </p:attrNameLst>
                                      </p:cBhvr>
                                      <p:to>
                                        <p:strVal val="visible"/>
                                      </p:to>
                                    </p:set>
                                    <p:anim calcmode="lin" valueType="num">
                                      <p:cBhvr>
                                        <p:cTn id="107" dur="500" fill="hold"/>
                                        <p:tgtEl>
                                          <p:spTgt spid="22"/>
                                        </p:tgtEl>
                                        <p:attrNameLst>
                                          <p:attrName>ppt_w</p:attrName>
                                        </p:attrNameLst>
                                      </p:cBhvr>
                                      <p:tavLst>
                                        <p:tav tm="0">
                                          <p:val>
                                            <p:fltVal val="0"/>
                                          </p:val>
                                        </p:tav>
                                        <p:tav tm="100000">
                                          <p:val>
                                            <p:strVal val="#ppt_w"/>
                                          </p:val>
                                        </p:tav>
                                      </p:tavLst>
                                    </p:anim>
                                    <p:anim calcmode="lin" valueType="num">
                                      <p:cBhvr>
                                        <p:cTn id="108" dur="500" fill="hold"/>
                                        <p:tgtEl>
                                          <p:spTgt spid="22"/>
                                        </p:tgtEl>
                                        <p:attrNameLst>
                                          <p:attrName>ppt_h</p:attrName>
                                        </p:attrNameLst>
                                      </p:cBhvr>
                                      <p:tavLst>
                                        <p:tav tm="0">
                                          <p:val>
                                            <p:fltVal val="0"/>
                                          </p:val>
                                        </p:tav>
                                        <p:tav tm="100000">
                                          <p:val>
                                            <p:strVal val="#ppt_h"/>
                                          </p:val>
                                        </p:tav>
                                      </p:tavLst>
                                    </p:anim>
                                    <p:animEffect transition="in" filter="fade">
                                      <p:cBhvr>
                                        <p:cTn id="109" dur="500"/>
                                        <p:tgtEl>
                                          <p:spTgt spid="22"/>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500" fill="hold"/>
                                        <p:tgtEl>
                                          <p:spTgt spid="23"/>
                                        </p:tgtEl>
                                        <p:attrNameLst>
                                          <p:attrName>ppt_w</p:attrName>
                                        </p:attrNameLst>
                                      </p:cBhvr>
                                      <p:tavLst>
                                        <p:tav tm="0">
                                          <p:val>
                                            <p:fltVal val="0"/>
                                          </p:val>
                                        </p:tav>
                                        <p:tav tm="100000">
                                          <p:val>
                                            <p:strVal val="#ppt_w"/>
                                          </p:val>
                                        </p:tav>
                                      </p:tavLst>
                                    </p:anim>
                                    <p:anim calcmode="lin" valueType="num">
                                      <p:cBhvr>
                                        <p:cTn id="113" dur="500" fill="hold"/>
                                        <p:tgtEl>
                                          <p:spTgt spid="23"/>
                                        </p:tgtEl>
                                        <p:attrNameLst>
                                          <p:attrName>ppt_h</p:attrName>
                                        </p:attrNameLst>
                                      </p:cBhvr>
                                      <p:tavLst>
                                        <p:tav tm="0">
                                          <p:val>
                                            <p:fltVal val="0"/>
                                          </p:val>
                                        </p:tav>
                                        <p:tav tm="100000">
                                          <p:val>
                                            <p:strVal val="#ppt_h"/>
                                          </p:val>
                                        </p:tav>
                                      </p:tavLst>
                                    </p:anim>
                                    <p:animEffect transition="in" filter="fade">
                                      <p:cBhvr>
                                        <p:cTn id="114" dur="500"/>
                                        <p:tgtEl>
                                          <p:spTgt spid="23"/>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24"/>
                                        </p:tgtEl>
                                        <p:attrNameLst>
                                          <p:attrName>style.visibility</p:attrName>
                                        </p:attrNameLst>
                                      </p:cBhvr>
                                      <p:to>
                                        <p:strVal val="visible"/>
                                      </p:to>
                                    </p:set>
                                    <p:anim calcmode="lin" valueType="num">
                                      <p:cBhvr>
                                        <p:cTn id="117" dur="500" fill="hold"/>
                                        <p:tgtEl>
                                          <p:spTgt spid="24"/>
                                        </p:tgtEl>
                                        <p:attrNameLst>
                                          <p:attrName>ppt_w</p:attrName>
                                        </p:attrNameLst>
                                      </p:cBhvr>
                                      <p:tavLst>
                                        <p:tav tm="0">
                                          <p:val>
                                            <p:fltVal val="0"/>
                                          </p:val>
                                        </p:tav>
                                        <p:tav tm="100000">
                                          <p:val>
                                            <p:strVal val="#ppt_w"/>
                                          </p:val>
                                        </p:tav>
                                      </p:tavLst>
                                    </p:anim>
                                    <p:anim calcmode="lin" valueType="num">
                                      <p:cBhvr>
                                        <p:cTn id="118" dur="500" fill="hold"/>
                                        <p:tgtEl>
                                          <p:spTgt spid="24"/>
                                        </p:tgtEl>
                                        <p:attrNameLst>
                                          <p:attrName>ppt_h</p:attrName>
                                        </p:attrNameLst>
                                      </p:cBhvr>
                                      <p:tavLst>
                                        <p:tav tm="0">
                                          <p:val>
                                            <p:fltVal val="0"/>
                                          </p:val>
                                        </p:tav>
                                        <p:tav tm="100000">
                                          <p:val>
                                            <p:strVal val="#ppt_h"/>
                                          </p:val>
                                        </p:tav>
                                      </p:tavLst>
                                    </p:anim>
                                    <p:animEffect transition="in" filter="fade">
                                      <p:cBhvr>
                                        <p:cTn id="119" dur="500"/>
                                        <p:tgtEl>
                                          <p:spTgt spid="24"/>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25"/>
                                        </p:tgtEl>
                                        <p:attrNameLst>
                                          <p:attrName>style.visibility</p:attrName>
                                        </p:attrNameLst>
                                      </p:cBhvr>
                                      <p:to>
                                        <p:strVal val="visible"/>
                                      </p:to>
                                    </p:set>
                                    <p:anim calcmode="lin" valueType="num">
                                      <p:cBhvr>
                                        <p:cTn id="122" dur="500" fill="hold"/>
                                        <p:tgtEl>
                                          <p:spTgt spid="25"/>
                                        </p:tgtEl>
                                        <p:attrNameLst>
                                          <p:attrName>ppt_w</p:attrName>
                                        </p:attrNameLst>
                                      </p:cBhvr>
                                      <p:tavLst>
                                        <p:tav tm="0">
                                          <p:val>
                                            <p:fltVal val="0"/>
                                          </p:val>
                                        </p:tav>
                                        <p:tav tm="100000">
                                          <p:val>
                                            <p:strVal val="#ppt_w"/>
                                          </p:val>
                                        </p:tav>
                                      </p:tavLst>
                                    </p:anim>
                                    <p:anim calcmode="lin" valueType="num">
                                      <p:cBhvr>
                                        <p:cTn id="123" dur="500" fill="hold"/>
                                        <p:tgtEl>
                                          <p:spTgt spid="25"/>
                                        </p:tgtEl>
                                        <p:attrNameLst>
                                          <p:attrName>ppt_h</p:attrName>
                                        </p:attrNameLst>
                                      </p:cBhvr>
                                      <p:tavLst>
                                        <p:tav tm="0">
                                          <p:val>
                                            <p:fltVal val="0"/>
                                          </p:val>
                                        </p:tav>
                                        <p:tav tm="100000">
                                          <p:val>
                                            <p:strVal val="#ppt_h"/>
                                          </p:val>
                                        </p:tav>
                                      </p:tavLst>
                                    </p:anim>
                                    <p:animEffect transition="in" filter="fade">
                                      <p:cBhvr>
                                        <p:cTn id="124" dur="500"/>
                                        <p:tgtEl>
                                          <p:spTgt spid="25"/>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26"/>
                                        </p:tgtEl>
                                        <p:attrNameLst>
                                          <p:attrName>style.visibility</p:attrName>
                                        </p:attrNameLst>
                                      </p:cBhvr>
                                      <p:to>
                                        <p:strVal val="visible"/>
                                      </p:to>
                                    </p:set>
                                    <p:anim calcmode="lin" valueType="num">
                                      <p:cBhvr>
                                        <p:cTn id="127" dur="500" fill="hold"/>
                                        <p:tgtEl>
                                          <p:spTgt spid="26"/>
                                        </p:tgtEl>
                                        <p:attrNameLst>
                                          <p:attrName>ppt_w</p:attrName>
                                        </p:attrNameLst>
                                      </p:cBhvr>
                                      <p:tavLst>
                                        <p:tav tm="0">
                                          <p:val>
                                            <p:fltVal val="0"/>
                                          </p:val>
                                        </p:tav>
                                        <p:tav tm="100000">
                                          <p:val>
                                            <p:strVal val="#ppt_w"/>
                                          </p:val>
                                        </p:tav>
                                      </p:tavLst>
                                    </p:anim>
                                    <p:anim calcmode="lin" valueType="num">
                                      <p:cBhvr>
                                        <p:cTn id="128" dur="500" fill="hold"/>
                                        <p:tgtEl>
                                          <p:spTgt spid="26"/>
                                        </p:tgtEl>
                                        <p:attrNameLst>
                                          <p:attrName>ppt_h</p:attrName>
                                        </p:attrNameLst>
                                      </p:cBhvr>
                                      <p:tavLst>
                                        <p:tav tm="0">
                                          <p:val>
                                            <p:fltVal val="0"/>
                                          </p:val>
                                        </p:tav>
                                        <p:tav tm="100000">
                                          <p:val>
                                            <p:strVal val="#ppt_h"/>
                                          </p:val>
                                        </p:tav>
                                      </p:tavLst>
                                    </p:anim>
                                    <p:animEffect transition="in" filter="fade">
                                      <p:cBhvr>
                                        <p:cTn id="129" dur="500"/>
                                        <p:tgtEl>
                                          <p:spTgt spid="26"/>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27"/>
                                        </p:tgtEl>
                                        <p:attrNameLst>
                                          <p:attrName>style.visibility</p:attrName>
                                        </p:attrNameLst>
                                      </p:cBhvr>
                                      <p:to>
                                        <p:strVal val="visible"/>
                                      </p:to>
                                    </p:set>
                                    <p:anim calcmode="lin" valueType="num">
                                      <p:cBhvr>
                                        <p:cTn id="132" dur="500" fill="hold"/>
                                        <p:tgtEl>
                                          <p:spTgt spid="27"/>
                                        </p:tgtEl>
                                        <p:attrNameLst>
                                          <p:attrName>ppt_w</p:attrName>
                                        </p:attrNameLst>
                                      </p:cBhvr>
                                      <p:tavLst>
                                        <p:tav tm="0">
                                          <p:val>
                                            <p:fltVal val="0"/>
                                          </p:val>
                                        </p:tav>
                                        <p:tav tm="100000">
                                          <p:val>
                                            <p:strVal val="#ppt_w"/>
                                          </p:val>
                                        </p:tav>
                                      </p:tavLst>
                                    </p:anim>
                                    <p:anim calcmode="lin" valueType="num">
                                      <p:cBhvr>
                                        <p:cTn id="133" dur="500" fill="hold"/>
                                        <p:tgtEl>
                                          <p:spTgt spid="27"/>
                                        </p:tgtEl>
                                        <p:attrNameLst>
                                          <p:attrName>ppt_h</p:attrName>
                                        </p:attrNameLst>
                                      </p:cBhvr>
                                      <p:tavLst>
                                        <p:tav tm="0">
                                          <p:val>
                                            <p:fltVal val="0"/>
                                          </p:val>
                                        </p:tav>
                                        <p:tav tm="100000">
                                          <p:val>
                                            <p:strVal val="#ppt_h"/>
                                          </p:val>
                                        </p:tav>
                                      </p:tavLst>
                                    </p:anim>
                                    <p:animEffect transition="in" filter="fade">
                                      <p:cBhvr>
                                        <p:cTn id="134" dur="500"/>
                                        <p:tgtEl>
                                          <p:spTgt spid="27"/>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28"/>
                                        </p:tgtEl>
                                        <p:attrNameLst>
                                          <p:attrName>style.visibility</p:attrName>
                                        </p:attrNameLst>
                                      </p:cBhvr>
                                      <p:to>
                                        <p:strVal val="visible"/>
                                      </p:to>
                                    </p:set>
                                    <p:anim calcmode="lin" valueType="num">
                                      <p:cBhvr>
                                        <p:cTn id="137" dur="500" fill="hold"/>
                                        <p:tgtEl>
                                          <p:spTgt spid="28"/>
                                        </p:tgtEl>
                                        <p:attrNameLst>
                                          <p:attrName>ppt_w</p:attrName>
                                        </p:attrNameLst>
                                      </p:cBhvr>
                                      <p:tavLst>
                                        <p:tav tm="0">
                                          <p:val>
                                            <p:fltVal val="0"/>
                                          </p:val>
                                        </p:tav>
                                        <p:tav tm="100000">
                                          <p:val>
                                            <p:strVal val="#ppt_w"/>
                                          </p:val>
                                        </p:tav>
                                      </p:tavLst>
                                    </p:anim>
                                    <p:anim calcmode="lin" valueType="num">
                                      <p:cBhvr>
                                        <p:cTn id="138" dur="500" fill="hold"/>
                                        <p:tgtEl>
                                          <p:spTgt spid="28"/>
                                        </p:tgtEl>
                                        <p:attrNameLst>
                                          <p:attrName>ppt_h</p:attrName>
                                        </p:attrNameLst>
                                      </p:cBhvr>
                                      <p:tavLst>
                                        <p:tav tm="0">
                                          <p:val>
                                            <p:fltVal val="0"/>
                                          </p:val>
                                        </p:tav>
                                        <p:tav tm="100000">
                                          <p:val>
                                            <p:strVal val="#ppt_h"/>
                                          </p:val>
                                        </p:tav>
                                      </p:tavLst>
                                    </p:anim>
                                    <p:animEffect transition="in" filter="fade">
                                      <p:cBhvr>
                                        <p:cTn id="139" dur="500"/>
                                        <p:tgtEl>
                                          <p:spTgt spid="28"/>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29"/>
                                        </p:tgtEl>
                                        <p:attrNameLst>
                                          <p:attrName>style.visibility</p:attrName>
                                        </p:attrNameLst>
                                      </p:cBhvr>
                                      <p:to>
                                        <p:strVal val="visible"/>
                                      </p:to>
                                    </p:set>
                                    <p:anim calcmode="lin" valueType="num">
                                      <p:cBhvr>
                                        <p:cTn id="142" dur="500" fill="hold"/>
                                        <p:tgtEl>
                                          <p:spTgt spid="29"/>
                                        </p:tgtEl>
                                        <p:attrNameLst>
                                          <p:attrName>ppt_w</p:attrName>
                                        </p:attrNameLst>
                                      </p:cBhvr>
                                      <p:tavLst>
                                        <p:tav tm="0">
                                          <p:val>
                                            <p:fltVal val="0"/>
                                          </p:val>
                                        </p:tav>
                                        <p:tav tm="100000">
                                          <p:val>
                                            <p:strVal val="#ppt_w"/>
                                          </p:val>
                                        </p:tav>
                                      </p:tavLst>
                                    </p:anim>
                                    <p:anim calcmode="lin" valueType="num">
                                      <p:cBhvr>
                                        <p:cTn id="143" dur="500" fill="hold"/>
                                        <p:tgtEl>
                                          <p:spTgt spid="29"/>
                                        </p:tgtEl>
                                        <p:attrNameLst>
                                          <p:attrName>ppt_h</p:attrName>
                                        </p:attrNameLst>
                                      </p:cBhvr>
                                      <p:tavLst>
                                        <p:tav tm="0">
                                          <p:val>
                                            <p:fltVal val="0"/>
                                          </p:val>
                                        </p:tav>
                                        <p:tav tm="100000">
                                          <p:val>
                                            <p:strVal val="#ppt_h"/>
                                          </p:val>
                                        </p:tav>
                                      </p:tavLst>
                                    </p:anim>
                                    <p:animEffect transition="in" filter="fade">
                                      <p:cBhvr>
                                        <p:cTn id="144" dur="500"/>
                                        <p:tgtEl>
                                          <p:spTgt spid="29"/>
                                        </p:tgtEl>
                                      </p:cBhvr>
                                    </p:animEffect>
                                  </p:childTnLst>
                                </p:cTn>
                              </p:par>
                              <p:par>
                                <p:cTn id="145" presetID="53" presetClass="entr" presetSubtype="16" fill="hold" grpId="0" nodeType="withEffect">
                                  <p:stCondLst>
                                    <p:cond delay="500"/>
                                  </p:stCondLst>
                                  <p:childTnLst>
                                    <p:set>
                                      <p:cBhvr>
                                        <p:cTn id="146" dur="1" fill="hold">
                                          <p:stCondLst>
                                            <p:cond delay="0"/>
                                          </p:stCondLst>
                                        </p:cTn>
                                        <p:tgtEl>
                                          <p:spTgt spid="30"/>
                                        </p:tgtEl>
                                        <p:attrNameLst>
                                          <p:attrName>style.visibility</p:attrName>
                                        </p:attrNameLst>
                                      </p:cBhvr>
                                      <p:to>
                                        <p:strVal val="visible"/>
                                      </p:to>
                                    </p:set>
                                    <p:anim calcmode="lin" valueType="num">
                                      <p:cBhvr>
                                        <p:cTn id="147" dur="500" fill="hold"/>
                                        <p:tgtEl>
                                          <p:spTgt spid="30"/>
                                        </p:tgtEl>
                                        <p:attrNameLst>
                                          <p:attrName>ppt_w</p:attrName>
                                        </p:attrNameLst>
                                      </p:cBhvr>
                                      <p:tavLst>
                                        <p:tav tm="0">
                                          <p:val>
                                            <p:fltVal val="0"/>
                                          </p:val>
                                        </p:tav>
                                        <p:tav tm="100000">
                                          <p:val>
                                            <p:strVal val="#ppt_w"/>
                                          </p:val>
                                        </p:tav>
                                      </p:tavLst>
                                    </p:anim>
                                    <p:anim calcmode="lin" valueType="num">
                                      <p:cBhvr>
                                        <p:cTn id="148" dur="500" fill="hold"/>
                                        <p:tgtEl>
                                          <p:spTgt spid="30"/>
                                        </p:tgtEl>
                                        <p:attrNameLst>
                                          <p:attrName>ppt_h</p:attrName>
                                        </p:attrNameLst>
                                      </p:cBhvr>
                                      <p:tavLst>
                                        <p:tav tm="0">
                                          <p:val>
                                            <p:fltVal val="0"/>
                                          </p:val>
                                        </p:tav>
                                        <p:tav tm="100000">
                                          <p:val>
                                            <p:strVal val="#ppt_h"/>
                                          </p:val>
                                        </p:tav>
                                      </p:tavLst>
                                    </p:anim>
                                    <p:animEffect transition="in" filter="fade">
                                      <p:cBhvr>
                                        <p:cTn id="149" dur="500"/>
                                        <p:tgtEl>
                                          <p:spTgt spid="30"/>
                                        </p:tgtEl>
                                      </p:cBhvr>
                                    </p:animEffect>
                                  </p:childTnLst>
                                </p:cTn>
                              </p:par>
                              <p:par>
                                <p:cTn id="150" presetID="53" presetClass="entr" presetSubtype="16" fill="hold" grpId="0" nodeType="withEffect">
                                  <p:stCondLst>
                                    <p:cond delay="500"/>
                                  </p:stCondLst>
                                  <p:childTnLst>
                                    <p:set>
                                      <p:cBhvr>
                                        <p:cTn id="151" dur="1" fill="hold">
                                          <p:stCondLst>
                                            <p:cond delay="0"/>
                                          </p:stCondLst>
                                        </p:cTn>
                                        <p:tgtEl>
                                          <p:spTgt spid="31"/>
                                        </p:tgtEl>
                                        <p:attrNameLst>
                                          <p:attrName>style.visibility</p:attrName>
                                        </p:attrNameLst>
                                      </p:cBhvr>
                                      <p:to>
                                        <p:strVal val="visible"/>
                                      </p:to>
                                    </p:set>
                                    <p:anim calcmode="lin" valueType="num">
                                      <p:cBhvr>
                                        <p:cTn id="152" dur="500" fill="hold"/>
                                        <p:tgtEl>
                                          <p:spTgt spid="31"/>
                                        </p:tgtEl>
                                        <p:attrNameLst>
                                          <p:attrName>ppt_w</p:attrName>
                                        </p:attrNameLst>
                                      </p:cBhvr>
                                      <p:tavLst>
                                        <p:tav tm="0">
                                          <p:val>
                                            <p:fltVal val="0"/>
                                          </p:val>
                                        </p:tav>
                                        <p:tav tm="100000">
                                          <p:val>
                                            <p:strVal val="#ppt_w"/>
                                          </p:val>
                                        </p:tav>
                                      </p:tavLst>
                                    </p:anim>
                                    <p:anim calcmode="lin" valueType="num">
                                      <p:cBhvr>
                                        <p:cTn id="153" dur="500" fill="hold"/>
                                        <p:tgtEl>
                                          <p:spTgt spid="31"/>
                                        </p:tgtEl>
                                        <p:attrNameLst>
                                          <p:attrName>ppt_h</p:attrName>
                                        </p:attrNameLst>
                                      </p:cBhvr>
                                      <p:tavLst>
                                        <p:tav tm="0">
                                          <p:val>
                                            <p:fltVal val="0"/>
                                          </p:val>
                                        </p:tav>
                                        <p:tav tm="100000">
                                          <p:val>
                                            <p:strVal val="#ppt_h"/>
                                          </p:val>
                                        </p:tav>
                                      </p:tavLst>
                                    </p:anim>
                                    <p:animEffect transition="in" filter="fade">
                                      <p:cBhvr>
                                        <p:cTn id="154" dur="500"/>
                                        <p:tgtEl>
                                          <p:spTgt spid="31"/>
                                        </p:tgtEl>
                                      </p:cBhvr>
                                    </p:animEffect>
                                  </p:childTnLst>
                                </p:cTn>
                              </p:par>
                              <p:par>
                                <p:cTn id="155" presetID="53" presetClass="entr" presetSubtype="16" fill="hold" grpId="0" nodeType="withEffect">
                                  <p:stCondLst>
                                    <p:cond delay="500"/>
                                  </p:stCondLst>
                                  <p:childTnLst>
                                    <p:set>
                                      <p:cBhvr>
                                        <p:cTn id="156" dur="1" fill="hold">
                                          <p:stCondLst>
                                            <p:cond delay="0"/>
                                          </p:stCondLst>
                                        </p:cTn>
                                        <p:tgtEl>
                                          <p:spTgt spid="32"/>
                                        </p:tgtEl>
                                        <p:attrNameLst>
                                          <p:attrName>style.visibility</p:attrName>
                                        </p:attrNameLst>
                                      </p:cBhvr>
                                      <p:to>
                                        <p:strVal val="visible"/>
                                      </p:to>
                                    </p:set>
                                    <p:anim calcmode="lin" valueType="num">
                                      <p:cBhvr>
                                        <p:cTn id="157" dur="500" fill="hold"/>
                                        <p:tgtEl>
                                          <p:spTgt spid="32"/>
                                        </p:tgtEl>
                                        <p:attrNameLst>
                                          <p:attrName>ppt_w</p:attrName>
                                        </p:attrNameLst>
                                      </p:cBhvr>
                                      <p:tavLst>
                                        <p:tav tm="0">
                                          <p:val>
                                            <p:fltVal val="0"/>
                                          </p:val>
                                        </p:tav>
                                        <p:tav tm="100000">
                                          <p:val>
                                            <p:strVal val="#ppt_w"/>
                                          </p:val>
                                        </p:tav>
                                      </p:tavLst>
                                    </p:anim>
                                    <p:anim calcmode="lin" valueType="num">
                                      <p:cBhvr>
                                        <p:cTn id="158" dur="500" fill="hold"/>
                                        <p:tgtEl>
                                          <p:spTgt spid="32"/>
                                        </p:tgtEl>
                                        <p:attrNameLst>
                                          <p:attrName>ppt_h</p:attrName>
                                        </p:attrNameLst>
                                      </p:cBhvr>
                                      <p:tavLst>
                                        <p:tav tm="0">
                                          <p:val>
                                            <p:fltVal val="0"/>
                                          </p:val>
                                        </p:tav>
                                        <p:tav tm="100000">
                                          <p:val>
                                            <p:strVal val="#ppt_h"/>
                                          </p:val>
                                        </p:tav>
                                      </p:tavLst>
                                    </p:anim>
                                    <p:animEffect transition="in" filter="fade">
                                      <p:cBhvr>
                                        <p:cTn id="159" dur="500"/>
                                        <p:tgtEl>
                                          <p:spTgt spid="32"/>
                                        </p:tgtEl>
                                      </p:cBhvr>
                                    </p:animEffect>
                                  </p:childTnLst>
                                </p:cTn>
                              </p:par>
                              <p:par>
                                <p:cTn id="160" presetID="53" presetClass="entr" presetSubtype="16" fill="hold" grpId="0" nodeType="withEffect">
                                  <p:stCondLst>
                                    <p:cond delay="500"/>
                                  </p:stCondLst>
                                  <p:childTnLst>
                                    <p:set>
                                      <p:cBhvr>
                                        <p:cTn id="161" dur="1" fill="hold">
                                          <p:stCondLst>
                                            <p:cond delay="0"/>
                                          </p:stCondLst>
                                        </p:cTn>
                                        <p:tgtEl>
                                          <p:spTgt spid="33"/>
                                        </p:tgtEl>
                                        <p:attrNameLst>
                                          <p:attrName>style.visibility</p:attrName>
                                        </p:attrNameLst>
                                      </p:cBhvr>
                                      <p:to>
                                        <p:strVal val="visible"/>
                                      </p:to>
                                    </p:set>
                                    <p:anim calcmode="lin" valueType="num">
                                      <p:cBhvr>
                                        <p:cTn id="162" dur="500" fill="hold"/>
                                        <p:tgtEl>
                                          <p:spTgt spid="33"/>
                                        </p:tgtEl>
                                        <p:attrNameLst>
                                          <p:attrName>ppt_w</p:attrName>
                                        </p:attrNameLst>
                                      </p:cBhvr>
                                      <p:tavLst>
                                        <p:tav tm="0">
                                          <p:val>
                                            <p:fltVal val="0"/>
                                          </p:val>
                                        </p:tav>
                                        <p:tav tm="100000">
                                          <p:val>
                                            <p:strVal val="#ppt_w"/>
                                          </p:val>
                                        </p:tav>
                                      </p:tavLst>
                                    </p:anim>
                                    <p:anim calcmode="lin" valueType="num">
                                      <p:cBhvr>
                                        <p:cTn id="163" dur="500" fill="hold"/>
                                        <p:tgtEl>
                                          <p:spTgt spid="33"/>
                                        </p:tgtEl>
                                        <p:attrNameLst>
                                          <p:attrName>ppt_h</p:attrName>
                                        </p:attrNameLst>
                                      </p:cBhvr>
                                      <p:tavLst>
                                        <p:tav tm="0">
                                          <p:val>
                                            <p:fltVal val="0"/>
                                          </p:val>
                                        </p:tav>
                                        <p:tav tm="100000">
                                          <p:val>
                                            <p:strVal val="#ppt_h"/>
                                          </p:val>
                                        </p:tav>
                                      </p:tavLst>
                                    </p:anim>
                                    <p:animEffect transition="in" filter="fade">
                                      <p:cBhvr>
                                        <p:cTn id="164" dur="500"/>
                                        <p:tgtEl>
                                          <p:spTgt spid="33"/>
                                        </p:tgtEl>
                                      </p:cBhvr>
                                    </p:animEffect>
                                  </p:childTnLst>
                                </p:cTn>
                              </p:par>
                              <p:par>
                                <p:cTn id="165" presetID="53" presetClass="entr" presetSubtype="16" fill="hold" grpId="0" nodeType="withEffect">
                                  <p:stCondLst>
                                    <p:cond delay="500"/>
                                  </p:stCondLst>
                                  <p:childTnLst>
                                    <p:set>
                                      <p:cBhvr>
                                        <p:cTn id="166" dur="1" fill="hold">
                                          <p:stCondLst>
                                            <p:cond delay="0"/>
                                          </p:stCondLst>
                                        </p:cTn>
                                        <p:tgtEl>
                                          <p:spTgt spid="34"/>
                                        </p:tgtEl>
                                        <p:attrNameLst>
                                          <p:attrName>style.visibility</p:attrName>
                                        </p:attrNameLst>
                                      </p:cBhvr>
                                      <p:to>
                                        <p:strVal val="visible"/>
                                      </p:to>
                                    </p:set>
                                    <p:anim calcmode="lin" valueType="num">
                                      <p:cBhvr>
                                        <p:cTn id="167" dur="500" fill="hold"/>
                                        <p:tgtEl>
                                          <p:spTgt spid="34"/>
                                        </p:tgtEl>
                                        <p:attrNameLst>
                                          <p:attrName>ppt_w</p:attrName>
                                        </p:attrNameLst>
                                      </p:cBhvr>
                                      <p:tavLst>
                                        <p:tav tm="0">
                                          <p:val>
                                            <p:fltVal val="0"/>
                                          </p:val>
                                        </p:tav>
                                        <p:tav tm="100000">
                                          <p:val>
                                            <p:strVal val="#ppt_w"/>
                                          </p:val>
                                        </p:tav>
                                      </p:tavLst>
                                    </p:anim>
                                    <p:anim calcmode="lin" valueType="num">
                                      <p:cBhvr>
                                        <p:cTn id="168" dur="500" fill="hold"/>
                                        <p:tgtEl>
                                          <p:spTgt spid="34"/>
                                        </p:tgtEl>
                                        <p:attrNameLst>
                                          <p:attrName>ppt_h</p:attrName>
                                        </p:attrNameLst>
                                      </p:cBhvr>
                                      <p:tavLst>
                                        <p:tav tm="0">
                                          <p:val>
                                            <p:fltVal val="0"/>
                                          </p:val>
                                        </p:tav>
                                        <p:tav tm="100000">
                                          <p:val>
                                            <p:strVal val="#ppt_h"/>
                                          </p:val>
                                        </p:tav>
                                      </p:tavLst>
                                    </p:anim>
                                    <p:animEffect transition="in" filter="fade">
                                      <p:cBhvr>
                                        <p:cTn id="169" dur="500"/>
                                        <p:tgtEl>
                                          <p:spTgt spid="34"/>
                                        </p:tgtEl>
                                      </p:cBhvr>
                                    </p:animEffect>
                                  </p:childTnLst>
                                </p:cTn>
                              </p:par>
                              <p:par>
                                <p:cTn id="170" presetID="53" presetClass="entr" presetSubtype="16" fill="hold" grpId="0" nodeType="withEffect">
                                  <p:stCondLst>
                                    <p:cond delay="500"/>
                                  </p:stCondLst>
                                  <p:childTnLst>
                                    <p:set>
                                      <p:cBhvr>
                                        <p:cTn id="171" dur="1" fill="hold">
                                          <p:stCondLst>
                                            <p:cond delay="0"/>
                                          </p:stCondLst>
                                        </p:cTn>
                                        <p:tgtEl>
                                          <p:spTgt spid="35"/>
                                        </p:tgtEl>
                                        <p:attrNameLst>
                                          <p:attrName>style.visibility</p:attrName>
                                        </p:attrNameLst>
                                      </p:cBhvr>
                                      <p:to>
                                        <p:strVal val="visible"/>
                                      </p:to>
                                    </p:set>
                                    <p:anim calcmode="lin" valueType="num">
                                      <p:cBhvr>
                                        <p:cTn id="172" dur="500" fill="hold"/>
                                        <p:tgtEl>
                                          <p:spTgt spid="35"/>
                                        </p:tgtEl>
                                        <p:attrNameLst>
                                          <p:attrName>ppt_w</p:attrName>
                                        </p:attrNameLst>
                                      </p:cBhvr>
                                      <p:tavLst>
                                        <p:tav tm="0">
                                          <p:val>
                                            <p:fltVal val="0"/>
                                          </p:val>
                                        </p:tav>
                                        <p:tav tm="100000">
                                          <p:val>
                                            <p:strVal val="#ppt_w"/>
                                          </p:val>
                                        </p:tav>
                                      </p:tavLst>
                                    </p:anim>
                                    <p:anim calcmode="lin" valueType="num">
                                      <p:cBhvr>
                                        <p:cTn id="173" dur="500" fill="hold"/>
                                        <p:tgtEl>
                                          <p:spTgt spid="35"/>
                                        </p:tgtEl>
                                        <p:attrNameLst>
                                          <p:attrName>ppt_h</p:attrName>
                                        </p:attrNameLst>
                                      </p:cBhvr>
                                      <p:tavLst>
                                        <p:tav tm="0">
                                          <p:val>
                                            <p:fltVal val="0"/>
                                          </p:val>
                                        </p:tav>
                                        <p:tav tm="100000">
                                          <p:val>
                                            <p:strVal val="#ppt_h"/>
                                          </p:val>
                                        </p:tav>
                                      </p:tavLst>
                                    </p:anim>
                                    <p:animEffect transition="in" filter="fade">
                                      <p:cBhvr>
                                        <p:cTn id="174" dur="500"/>
                                        <p:tgtEl>
                                          <p:spTgt spid="35"/>
                                        </p:tgtEl>
                                      </p:cBhvr>
                                    </p:animEffect>
                                  </p:childTnLst>
                                </p:cTn>
                              </p:par>
                              <p:par>
                                <p:cTn id="175" presetID="53" presetClass="entr" presetSubtype="16" fill="hold" grpId="0" nodeType="withEffect">
                                  <p:stCondLst>
                                    <p:cond delay="250"/>
                                  </p:stCondLst>
                                  <p:childTnLst>
                                    <p:set>
                                      <p:cBhvr>
                                        <p:cTn id="176" dur="1" fill="hold">
                                          <p:stCondLst>
                                            <p:cond delay="0"/>
                                          </p:stCondLst>
                                        </p:cTn>
                                        <p:tgtEl>
                                          <p:spTgt spid="37"/>
                                        </p:tgtEl>
                                        <p:attrNameLst>
                                          <p:attrName>style.visibility</p:attrName>
                                        </p:attrNameLst>
                                      </p:cBhvr>
                                      <p:to>
                                        <p:strVal val="visible"/>
                                      </p:to>
                                    </p:set>
                                    <p:anim calcmode="lin" valueType="num">
                                      <p:cBhvr>
                                        <p:cTn id="177" dur="500" fill="hold"/>
                                        <p:tgtEl>
                                          <p:spTgt spid="37"/>
                                        </p:tgtEl>
                                        <p:attrNameLst>
                                          <p:attrName>ppt_w</p:attrName>
                                        </p:attrNameLst>
                                      </p:cBhvr>
                                      <p:tavLst>
                                        <p:tav tm="0">
                                          <p:val>
                                            <p:fltVal val="0"/>
                                          </p:val>
                                        </p:tav>
                                        <p:tav tm="100000">
                                          <p:val>
                                            <p:strVal val="#ppt_w"/>
                                          </p:val>
                                        </p:tav>
                                      </p:tavLst>
                                    </p:anim>
                                    <p:anim calcmode="lin" valueType="num">
                                      <p:cBhvr>
                                        <p:cTn id="178" dur="500" fill="hold"/>
                                        <p:tgtEl>
                                          <p:spTgt spid="37"/>
                                        </p:tgtEl>
                                        <p:attrNameLst>
                                          <p:attrName>ppt_h</p:attrName>
                                        </p:attrNameLst>
                                      </p:cBhvr>
                                      <p:tavLst>
                                        <p:tav tm="0">
                                          <p:val>
                                            <p:fltVal val="0"/>
                                          </p:val>
                                        </p:tav>
                                        <p:tav tm="100000">
                                          <p:val>
                                            <p:strVal val="#ppt_h"/>
                                          </p:val>
                                        </p:tav>
                                      </p:tavLst>
                                    </p:anim>
                                    <p:animEffect transition="in" filter="fade">
                                      <p:cBhvr>
                                        <p:cTn id="179" dur="500"/>
                                        <p:tgtEl>
                                          <p:spTgt spid="37"/>
                                        </p:tgtEl>
                                      </p:cBhvr>
                                    </p:animEffect>
                                  </p:childTnLst>
                                </p:cTn>
                              </p:par>
                              <p:par>
                                <p:cTn id="180" presetID="53" presetClass="entr" presetSubtype="16" fill="hold" grpId="0" nodeType="withEffect">
                                  <p:stCondLst>
                                    <p:cond delay="250"/>
                                  </p:stCondLst>
                                  <p:childTnLst>
                                    <p:set>
                                      <p:cBhvr>
                                        <p:cTn id="181" dur="1" fill="hold">
                                          <p:stCondLst>
                                            <p:cond delay="0"/>
                                          </p:stCondLst>
                                        </p:cTn>
                                        <p:tgtEl>
                                          <p:spTgt spid="38"/>
                                        </p:tgtEl>
                                        <p:attrNameLst>
                                          <p:attrName>style.visibility</p:attrName>
                                        </p:attrNameLst>
                                      </p:cBhvr>
                                      <p:to>
                                        <p:strVal val="visible"/>
                                      </p:to>
                                    </p:set>
                                    <p:anim calcmode="lin" valueType="num">
                                      <p:cBhvr>
                                        <p:cTn id="182" dur="500" fill="hold"/>
                                        <p:tgtEl>
                                          <p:spTgt spid="38"/>
                                        </p:tgtEl>
                                        <p:attrNameLst>
                                          <p:attrName>ppt_w</p:attrName>
                                        </p:attrNameLst>
                                      </p:cBhvr>
                                      <p:tavLst>
                                        <p:tav tm="0">
                                          <p:val>
                                            <p:fltVal val="0"/>
                                          </p:val>
                                        </p:tav>
                                        <p:tav tm="100000">
                                          <p:val>
                                            <p:strVal val="#ppt_w"/>
                                          </p:val>
                                        </p:tav>
                                      </p:tavLst>
                                    </p:anim>
                                    <p:anim calcmode="lin" valueType="num">
                                      <p:cBhvr>
                                        <p:cTn id="183" dur="500" fill="hold"/>
                                        <p:tgtEl>
                                          <p:spTgt spid="38"/>
                                        </p:tgtEl>
                                        <p:attrNameLst>
                                          <p:attrName>ppt_h</p:attrName>
                                        </p:attrNameLst>
                                      </p:cBhvr>
                                      <p:tavLst>
                                        <p:tav tm="0">
                                          <p:val>
                                            <p:fltVal val="0"/>
                                          </p:val>
                                        </p:tav>
                                        <p:tav tm="100000">
                                          <p:val>
                                            <p:strVal val="#ppt_h"/>
                                          </p:val>
                                        </p:tav>
                                      </p:tavLst>
                                    </p:anim>
                                    <p:animEffect transition="in" filter="fade">
                                      <p:cBhvr>
                                        <p:cTn id="184" dur="500"/>
                                        <p:tgtEl>
                                          <p:spTgt spid="38"/>
                                        </p:tgtEl>
                                      </p:cBhvr>
                                    </p:animEffect>
                                  </p:childTnLst>
                                </p:cTn>
                              </p:par>
                              <p:par>
                                <p:cTn id="185" presetID="53" presetClass="entr" presetSubtype="16" fill="hold" grpId="0" nodeType="withEffect">
                                  <p:stCondLst>
                                    <p:cond delay="250"/>
                                  </p:stCondLst>
                                  <p:childTnLst>
                                    <p:set>
                                      <p:cBhvr>
                                        <p:cTn id="186" dur="1" fill="hold">
                                          <p:stCondLst>
                                            <p:cond delay="0"/>
                                          </p:stCondLst>
                                        </p:cTn>
                                        <p:tgtEl>
                                          <p:spTgt spid="39"/>
                                        </p:tgtEl>
                                        <p:attrNameLst>
                                          <p:attrName>style.visibility</p:attrName>
                                        </p:attrNameLst>
                                      </p:cBhvr>
                                      <p:to>
                                        <p:strVal val="visible"/>
                                      </p:to>
                                    </p:set>
                                    <p:anim calcmode="lin" valueType="num">
                                      <p:cBhvr>
                                        <p:cTn id="187" dur="500" fill="hold"/>
                                        <p:tgtEl>
                                          <p:spTgt spid="39"/>
                                        </p:tgtEl>
                                        <p:attrNameLst>
                                          <p:attrName>ppt_w</p:attrName>
                                        </p:attrNameLst>
                                      </p:cBhvr>
                                      <p:tavLst>
                                        <p:tav tm="0">
                                          <p:val>
                                            <p:fltVal val="0"/>
                                          </p:val>
                                        </p:tav>
                                        <p:tav tm="100000">
                                          <p:val>
                                            <p:strVal val="#ppt_w"/>
                                          </p:val>
                                        </p:tav>
                                      </p:tavLst>
                                    </p:anim>
                                    <p:anim calcmode="lin" valueType="num">
                                      <p:cBhvr>
                                        <p:cTn id="188" dur="500" fill="hold"/>
                                        <p:tgtEl>
                                          <p:spTgt spid="39"/>
                                        </p:tgtEl>
                                        <p:attrNameLst>
                                          <p:attrName>ppt_h</p:attrName>
                                        </p:attrNameLst>
                                      </p:cBhvr>
                                      <p:tavLst>
                                        <p:tav tm="0">
                                          <p:val>
                                            <p:fltVal val="0"/>
                                          </p:val>
                                        </p:tav>
                                        <p:tav tm="100000">
                                          <p:val>
                                            <p:strVal val="#ppt_h"/>
                                          </p:val>
                                        </p:tav>
                                      </p:tavLst>
                                    </p:anim>
                                    <p:animEffect transition="in" filter="fade">
                                      <p:cBhvr>
                                        <p:cTn id="189" dur="500"/>
                                        <p:tgtEl>
                                          <p:spTgt spid="39"/>
                                        </p:tgtEl>
                                      </p:cBhvr>
                                    </p:animEffect>
                                  </p:childTnLst>
                                </p:cTn>
                              </p:par>
                              <p:par>
                                <p:cTn id="190" presetID="53" presetClass="entr" presetSubtype="16" fill="hold" grpId="0" nodeType="withEffect">
                                  <p:stCondLst>
                                    <p:cond delay="250"/>
                                  </p:stCondLst>
                                  <p:childTnLst>
                                    <p:set>
                                      <p:cBhvr>
                                        <p:cTn id="191" dur="1" fill="hold">
                                          <p:stCondLst>
                                            <p:cond delay="0"/>
                                          </p:stCondLst>
                                        </p:cTn>
                                        <p:tgtEl>
                                          <p:spTgt spid="40"/>
                                        </p:tgtEl>
                                        <p:attrNameLst>
                                          <p:attrName>style.visibility</p:attrName>
                                        </p:attrNameLst>
                                      </p:cBhvr>
                                      <p:to>
                                        <p:strVal val="visible"/>
                                      </p:to>
                                    </p:set>
                                    <p:anim calcmode="lin" valueType="num">
                                      <p:cBhvr>
                                        <p:cTn id="192" dur="500" fill="hold"/>
                                        <p:tgtEl>
                                          <p:spTgt spid="40"/>
                                        </p:tgtEl>
                                        <p:attrNameLst>
                                          <p:attrName>ppt_w</p:attrName>
                                        </p:attrNameLst>
                                      </p:cBhvr>
                                      <p:tavLst>
                                        <p:tav tm="0">
                                          <p:val>
                                            <p:fltVal val="0"/>
                                          </p:val>
                                        </p:tav>
                                        <p:tav tm="100000">
                                          <p:val>
                                            <p:strVal val="#ppt_w"/>
                                          </p:val>
                                        </p:tav>
                                      </p:tavLst>
                                    </p:anim>
                                    <p:anim calcmode="lin" valueType="num">
                                      <p:cBhvr>
                                        <p:cTn id="193" dur="500" fill="hold"/>
                                        <p:tgtEl>
                                          <p:spTgt spid="40"/>
                                        </p:tgtEl>
                                        <p:attrNameLst>
                                          <p:attrName>ppt_h</p:attrName>
                                        </p:attrNameLst>
                                      </p:cBhvr>
                                      <p:tavLst>
                                        <p:tav tm="0">
                                          <p:val>
                                            <p:fltVal val="0"/>
                                          </p:val>
                                        </p:tav>
                                        <p:tav tm="100000">
                                          <p:val>
                                            <p:strVal val="#ppt_h"/>
                                          </p:val>
                                        </p:tav>
                                      </p:tavLst>
                                    </p:anim>
                                    <p:animEffect transition="in" filter="fade">
                                      <p:cBhvr>
                                        <p:cTn id="194" dur="500"/>
                                        <p:tgtEl>
                                          <p:spTgt spid="40"/>
                                        </p:tgtEl>
                                      </p:cBhvr>
                                    </p:animEffect>
                                  </p:childTnLst>
                                </p:cTn>
                              </p:par>
                              <p:par>
                                <p:cTn id="195" presetID="53" presetClass="entr" presetSubtype="16" fill="hold" grpId="0" nodeType="withEffect">
                                  <p:stCondLst>
                                    <p:cond delay="250"/>
                                  </p:stCondLst>
                                  <p:childTnLst>
                                    <p:set>
                                      <p:cBhvr>
                                        <p:cTn id="196" dur="1" fill="hold">
                                          <p:stCondLst>
                                            <p:cond delay="0"/>
                                          </p:stCondLst>
                                        </p:cTn>
                                        <p:tgtEl>
                                          <p:spTgt spid="41"/>
                                        </p:tgtEl>
                                        <p:attrNameLst>
                                          <p:attrName>style.visibility</p:attrName>
                                        </p:attrNameLst>
                                      </p:cBhvr>
                                      <p:to>
                                        <p:strVal val="visible"/>
                                      </p:to>
                                    </p:set>
                                    <p:anim calcmode="lin" valueType="num">
                                      <p:cBhvr>
                                        <p:cTn id="197" dur="500" fill="hold"/>
                                        <p:tgtEl>
                                          <p:spTgt spid="41"/>
                                        </p:tgtEl>
                                        <p:attrNameLst>
                                          <p:attrName>ppt_w</p:attrName>
                                        </p:attrNameLst>
                                      </p:cBhvr>
                                      <p:tavLst>
                                        <p:tav tm="0">
                                          <p:val>
                                            <p:fltVal val="0"/>
                                          </p:val>
                                        </p:tav>
                                        <p:tav tm="100000">
                                          <p:val>
                                            <p:strVal val="#ppt_w"/>
                                          </p:val>
                                        </p:tav>
                                      </p:tavLst>
                                    </p:anim>
                                    <p:anim calcmode="lin" valueType="num">
                                      <p:cBhvr>
                                        <p:cTn id="198" dur="500" fill="hold"/>
                                        <p:tgtEl>
                                          <p:spTgt spid="41"/>
                                        </p:tgtEl>
                                        <p:attrNameLst>
                                          <p:attrName>ppt_h</p:attrName>
                                        </p:attrNameLst>
                                      </p:cBhvr>
                                      <p:tavLst>
                                        <p:tav tm="0">
                                          <p:val>
                                            <p:fltVal val="0"/>
                                          </p:val>
                                        </p:tav>
                                        <p:tav tm="100000">
                                          <p:val>
                                            <p:strVal val="#ppt_h"/>
                                          </p:val>
                                        </p:tav>
                                      </p:tavLst>
                                    </p:anim>
                                    <p:animEffect transition="in" filter="fade">
                                      <p:cBhvr>
                                        <p:cTn id="199" dur="500"/>
                                        <p:tgtEl>
                                          <p:spTgt spid="41"/>
                                        </p:tgtEl>
                                      </p:cBhvr>
                                    </p:animEffect>
                                  </p:childTnLst>
                                </p:cTn>
                              </p:par>
                              <p:par>
                                <p:cTn id="200" presetID="53" presetClass="entr" presetSubtype="16" fill="hold" grpId="0" nodeType="withEffect">
                                  <p:stCondLst>
                                    <p:cond delay="250"/>
                                  </p:stCondLst>
                                  <p:childTnLst>
                                    <p:set>
                                      <p:cBhvr>
                                        <p:cTn id="201" dur="1" fill="hold">
                                          <p:stCondLst>
                                            <p:cond delay="0"/>
                                          </p:stCondLst>
                                        </p:cTn>
                                        <p:tgtEl>
                                          <p:spTgt spid="42"/>
                                        </p:tgtEl>
                                        <p:attrNameLst>
                                          <p:attrName>style.visibility</p:attrName>
                                        </p:attrNameLst>
                                      </p:cBhvr>
                                      <p:to>
                                        <p:strVal val="visible"/>
                                      </p:to>
                                    </p:set>
                                    <p:anim calcmode="lin" valueType="num">
                                      <p:cBhvr>
                                        <p:cTn id="202" dur="500" fill="hold"/>
                                        <p:tgtEl>
                                          <p:spTgt spid="42"/>
                                        </p:tgtEl>
                                        <p:attrNameLst>
                                          <p:attrName>ppt_w</p:attrName>
                                        </p:attrNameLst>
                                      </p:cBhvr>
                                      <p:tavLst>
                                        <p:tav tm="0">
                                          <p:val>
                                            <p:fltVal val="0"/>
                                          </p:val>
                                        </p:tav>
                                        <p:tav tm="100000">
                                          <p:val>
                                            <p:strVal val="#ppt_w"/>
                                          </p:val>
                                        </p:tav>
                                      </p:tavLst>
                                    </p:anim>
                                    <p:anim calcmode="lin" valueType="num">
                                      <p:cBhvr>
                                        <p:cTn id="203" dur="500" fill="hold"/>
                                        <p:tgtEl>
                                          <p:spTgt spid="42"/>
                                        </p:tgtEl>
                                        <p:attrNameLst>
                                          <p:attrName>ppt_h</p:attrName>
                                        </p:attrNameLst>
                                      </p:cBhvr>
                                      <p:tavLst>
                                        <p:tav tm="0">
                                          <p:val>
                                            <p:fltVal val="0"/>
                                          </p:val>
                                        </p:tav>
                                        <p:tav tm="100000">
                                          <p:val>
                                            <p:strVal val="#ppt_h"/>
                                          </p:val>
                                        </p:tav>
                                      </p:tavLst>
                                    </p:anim>
                                    <p:animEffect transition="in" filter="fade">
                                      <p:cBhvr>
                                        <p:cTn id="204" dur="500"/>
                                        <p:tgtEl>
                                          <p:spTgt spid="42"/>
                                        </p:tgtEl>
                                      </p:cBhvr>
                                    </p:animEffect>
                                  </p:childTnLst>
                                </p:cTn>
                              </p:par>
                              <p:par>
                                <p:cTn id="205" presetID="53" presetClass="entr" presetSubtype="16" fill="hold" grpId="0" nodeType="withEffect">
                                  <p:stCondLst>
                                    <p:cond delay="250"/>
                                  </p:stCondLst>
                                  <p:childTnLst>
                                    <p:set>
                                      <p:cBhvr>
                                        <p:cTn id="206" dur="1" fill="hold">
                                          <p:stCondLst>
                                            <p:cond delay="0"/>
                                          </p:stCondLst>
                                        </p:cTn>
                                        <p:tgtEl>
                                          <p:spTgt spid="43"/>
                                        </p:tgtEl>
                                        <p:attrNameLst>
                                          <p:attrName>style.visibility</p:attrName>
                                        </p:attrNameLst>
                                      </p:cBhvr>
                                      <p:to>
                                        <p:strVal val="visible"/>
                                      </p:to>
                                    </p:set>
                                    <p:anim calcmode="lin" valueType="num">
                                      <p:cBhvr>
                                        <p:cTn id="207" dur="500" fill="hold"/>
                                        <p:tgtEl>
                                          <p:spTgt spid="43"/>
                                        </p:tgtEl>
                                        <p:attrNameLst>
                                          <p:attrName>ppt_w</p:attrName>
                                        </p:attrNameLst>
                                      </p:cBhvr>
                                      <p:tavLst>
                                        <p:tav tm="0">
                                          <p:val>
                                            <p:fltVal val="0"/>
                                          </p:val>
                                        </p:tav>
                                        <p:tav tm="100000">
                                          <p:val>
                                            <p:strVal val="#ppt_w"/>
                                          </p:val>
                                        </p:tav>
                                      </p:tavLst>
                                    </p:anim>
                                    <p:anim calcmode="lin" valueType="num">
                                      <p:cBhvr>
                                        <p:cTn id="208" dur="500" fill="hold"/>
                                        <p:tgtEl>
                                          <p:spTgt spid="43"/>
                                        </p:tgtEl>
                                        <p:attrNameLst>
                                          <p:attrName>ppt_h</p:attrName>
                                        </p:attrNameLst>
                                      </p:cBhvr>
                                      <p:tavLst>
                                        <p:tav tm="0">
                                          <p:val>
                                            <p:fltVal val="0"/>
                                          </p:val>
                                        </p:tav>
                                        <p:tav tm="100000">
                                          <p:val>
                                            <p:strVal val="#ppt_h"/>
                                          </p:val>
                                        </p:tav>
                                      </p:tavLst>
                                    </p:anim>
                                    <p:animEffect transition="in" filter="fade">
                                      <p:cBhvr>
                                        <p:cTn id="209" dur="500"/>
                                        <p:tgtEl>
                                          <p:spTgt spid="43"/>
                                        </p:tgtEl>
                                      </p:cBhvr>
                                    </p:animEffect>
                                  </p:childTnLst>
                                </p:cTn>
                              </p:par>
                              <p:par>
                                <p:cTn id="210" presetID="53" presetClass="entr" presetSubtype="16" fill="hold" grpId="0" nodeType="withEffect">
                                  <p:stCondLst>
                                    <p:cond delay="250"/>
                                  </p:stCondLst>
                                  <p:childTnLst>
                                    <p:set>
                                      <p:cBhvr>
                                        <p:cTn id="211" dur="1" fill="hold">
                                          <p:stCondLst>
                                            <p:cond delay="0"/>
                                          </p:stCondLst>
                                        </p:cTn>
                                        <p:tgtEl>
                                          <p:spTgt spid="44"/>
                                        </p:tgtEl>
                                        <p:attrNameLst>
                                          <p:attrName>style.visibility</p:attrName>
                                        </p:attrNameLst>
                                      </p:cBhvr>
                                      <p:to>
                                        <p:strVal val="visible"/>
                                      </p:to>
                                    </p:set>
                                    <p:anim calcmode="lin" valueType="num">
                                      <p:cBhvr>
                                        <p:cTn id="212" dur="500" fill="hold"/>
                                        <p:tgtEl>
                                          <p:spTgt spid="44"/>
                                        </p:tgtEl>
                                        <p:attrNameLst>
                                          <p:attrName>ppt_w</p:attrName>
                                        </p:attrNameLst>
                                      </p:cBhvr>
                                      <p:tavLst>
                                        <p:tav tm="0">
                                          <p:val>
                                            <p:fltVal val="0"/>
                                          </p:val>
                                        </p:tav>
                                        <p:tav tm="100000">
                                          <p:val>
                                            <p:strVal val="#ppt_w"/>
                                          </p:val>
                                        </p:tav>
                                      </p:tavLst>
                                    </p:anim>
                                    <p:anim calcmode="lin" valueType="num">
                                      <p:cBhvr>
                                        <p:cTn id="213" dur="500" fill="hold"/>
                                        <p:tgtEl>
                                          <p:spTgt spid="44"/>
                                        </p:tgtEl>
                                        <p:attrNameLst>
                                          <p:attrName>ppt_h</p:attrName>
                                        </p:attrNameLst>
                                      </p:cBhvr>
                                      <p:tavLst>
                                        <p:tav tm="0">
                                          <p:val>
                                            <p:fltVal val="0"/>
                                          </p:val>
                                        </p:tav>
                                        <p:tav tm="100000">
                                          <p:val>
                                            <p:strVal val="#ppt_h"/>
                                          </p:val>
                                        </p:tav>
                                      </p:tavLst>
                                    </p:anim>
                                    <p:animEffect transition="in" filter="fade">
                                      <p:cBhvr>
                                        <p:cTn id="214" dur="500"/>
                                        <p:tgtEl>
                                          <p:spTgt spid="44"/>
                                        </p:tgtEl>
                                      </p:cBhvr>
                                    </p:animEffect>
                                  </p:childTnLst>
                                </p:cTn>
                              </p:par>
                              <p:par>
                                <p:cTn id="215" presetID="53" presetClass="entr" presetSubtype="16" fill="hold" grpId="0" nodeType="withEffect">
                                  <p:stCondLst>
                                    <p:cond delay="250"/>
                                  </p:stCondLst>
                                  <p:childTnLst>
                                    <p:set>
                                      <p:cBhvr>
                                        <p:cTn id="216" dur="1" fill="hold">
                                          <p:stCondLst>
                                            <p:cond delay="0"/>
                                          </p:stCondLst>
                                        </p:cTn>
                                        <p:tgtEl>
                                          <p:spTgt spid="45"/>
                                        </p:tgtEl>
                                        <p:attrNameLst>
                                          <p:attrName>style.visibility</p:attrName>
                                        </p:attrNameLst>
                                      </p:cBhvr>
                                      <p:to>
                                        <p:strVal val="visible"/>
                                      </p:to>
                                    </p:set>
                                    <p:anim calcmode="lin" valueType="num">
                                      <p:cBhvr>
                                        <p:cTn id="217" dur="500" fill="hold"/>
                                        <p:tgtEl>
                                          <p:spTgt spid="45"/>
                                        </p:tgtEl>
                                        <p:attrNameLst>
                                          <p:attrName>ppt_w</p:attrName>
                                        </p:attrNameLst>
                                      </p:cBhvr>
                                      <p:tavLst>
                                        <p:tav tm="0">
                                          <p:val>
                                            <p:fltVal val="0"/>
                                          </p:val>
                                        </p:tav>
                                        <p:tav tm="100000">
                                          <p:val>
                                            <p:strVal val="#ppt_w"/>
                                          </p:val>
                                        </p:tav>
                                      </p:tavLst>
                                    </p:anim>
                                    <p:anim calcmode="lin" valueType="num">
                                      <p:cBhvr>
                                        <p:cTn id="218" dur="500" fill="hold"/>
                                        <p:tgtEl>
                                          <p:spTgt spid="45"/>
                                        </p:tgtEl>
                                        <p:attrNameLst>
                                          <p:attrName>ppt_h</p:attrName>
                                        </p:attrNameLst>
                                      </p:cBhvr>
                                      <p:tavLst>
                                        <p:tav tm="0">
                                          <p:val>
                                            <p:fltVal val="0"/>
                                          </p:val>
                                        </p:tav>
                                        <p:tav tm="100000">
                                          <p:val>
                                            <p:strVal val="#ppt_h"/>
                                          </p:val>
                                        </p:tav>
                                      </p:tavLst>
                                    </p:anim>
                                    <p:animEffect transition="in" filter="fade">
                                      <p:cBhvr>
                                        <p:cTn id="219" dur="500"/>
                                        <p:tgtEl>
                                          <p:spTgt spid="45"/>
                                        </p:tgtEl>
                                      </p:cBhvr>
                                    </p:animEffect>
                                  </p:childTnLst>
                                </p:cTn>
                              </p:par>
                              <p:par>
                                <p:cTn id="220" presetID="53" presetClass="entr" presetSubtype="16" fill="hold" grpId="0" nodeType="withEffect">
                                  <p:stCondLst>
                                    <p:cond delay="250"/>
                                  </p:stCondLst>
                                  <p:childTnLst>
                                    <p:set>
                                      <p:cBhvr>
                                        <p:cTn id="221" dur="1" fill="hold">
                                          <p:stCondLst>
                                            <p:cond delay="0"/>
                                          </p:stCondLst>
                                        </p:cTn>
                                        <p:tgtEl>
                                          <p:spTgt spid="46"/>
                                        </p:tgtEl>
                                        <p:attrNameLst>
                                          <p:attrName>style.visibility</p:attrName>
                                        </p:attrNameLst>
                                      </p:cBhvr>
                                      <p:to>
                                        <p:strVal val="visible"/>
                                      </p:to>
                                    </p:set>
                                    <p:anim calcmode="lin" valueType="num">
                                      <p:cBhvr>
                                        <p:cTn id="222" dur="500" fill="hold"/>
                                        <p:tgtEl>
                                          <p:spTgt spid="46"/>
                                        </p:tgtEl>
                                        <p:attrNameLst>
                                          <p:attrName>ppt_w</p:attrName>
                                        </p:attrNameLst>
                                      </p:cBhvr>
                                      <p:tavLst>
                                        <p:tav tm="0">
                                          <p:val>
                                            <p:fltVal val="0"/>
                                          </p:val>
                                        </p:tav>
                                        <p:tav tm="100000">
                                          <p:val>
                                            <p:strVal val="#ppt_w"/>
                                          </p:val>
                                        </p:tav>
                                      </p:tavLst>
                                    </p:anim>
                                    <p:anim calcmode="lin" valueType="num">
                                      <p:cBhvr>
                                        <p:cTn id="223" dur="500" fill="hold"/>
                                        <p:tgtEl>
                                          <p:spTgt spid="46"/>
                                        </p:tgtEl>
                                        <p:attrNameLst>
                                          <p:attrName>ppt_h</p:attrName>
                                        </p:attrNameLst>
                                      </p:cBhvr>
                                      <p:tavLst>
                                        <p:tav tm="0">
                                          <p:val>
                                            <p:fltVal val="0"/>
                                          </p:val>
                                        </p:tav>
                                        <p:tav tm="100000">
                                          <p:val>
                                            <p:strVal val="#ppt_h"/>
                                          </p:val>
                                        </p:tav>
                                      </p:tavLst>
                                    </p:anim>
                                    <p:animEffect transition="in" filter="fade">
                                      <p:cBhvr>
                                        <p:cTn id="224" dur="500"/>
                                        <p:tgtEl>
                                          <p:spTgt spid="46"/>
                                        </p:tgtEl>
                                      </p:cBhvr>
                                    </p:animEffect>
                                  </p:childTnLst>
                                </p:cTn>
                              </p:par>
                              <p:par>
                                <p:cTn id="225" presetID="53" presetClass="entr" presetSubtype="16" fill="hold" grpId="0" nodeType="withEffect">
                                  <p:stCondLst>
                                    <p:cond delay="250"/>
                                  </p:stCondLst>
                                  <p:childTnLst>
                                    <p:set>
                                      <p:cBhvr>
                                        <p:cTn id="226" dur="1" fill="hold">
                                          <p:stCondLst>
                                            <p:cond delay="0"/>
                                          </p:stCondLst>
                                        </p:cTn>
                                        <p:tgtEl>
                                          <p:spTgt spid="47"/>
                                        </p:tgtEl>
                                        <p:attrNameLst>
                                          <p:attrName>style.visibility</p:attrName>
                                        </p:attrNameLst>
                                      </p:cBhvr>
                                      <p:to>
                                        <p:strVal val="visible"/>
                                      </p:to>
                                    </p:set>
                                    <p:anim calcmode="lin" valueType="num">
                                      <p:cBhvr>
                                        <p:cTn id="227" dur="500" fill="hold"/>
                                        <p:tgtEl>
                                          <p:spTgt spid="47"/>
                                        </p:tgtEl>
                                        <p:attrNameLst>
                                          <p:attrName>ppt_w</p:attrName>
                                        </p:attrNameLst>
                                      </p:cBhvr>
                                      <p:tavLst>
                                        <p:tav tm="0">
                                          <p:val>
                                            <p:fltVal val="0"/>
                                          </p:val>
                                        </p:tav>
                                        <p:tav tm="100000">
                                          <p:val>
                                            <p:strVal val="#ppt_w"/>
                                          </p:val>
                                        </p:tav>
                                      </p:tavLst>
                                    </p:anim>
                                    <p:anim calcmode="lin" valueType="num">
                                      <p:cBhvr>
                                        <p:cTn id="228" dur="500" fill="hold"/>
                                        <p:tgtEl>
                                          <p:spTgt spid="47"/>
                                        </p:tgtEl>
                                        <p:attrNameLst>
                                          <p:attrName>ppt_h</p:attrName>
                                        </p:attrNameLst>
                                      </p:cBhvr>
                                      <p:tavLst>
                                        <p:tav tm="0">
                                          <p:val>
                                            <p:fltVal val="0"/>
                                          </p:val>
                                        </p:tav>
                                        <p:tav tm="100000">
                                          <p:val>
                                            <p:strVal val="#ppt_h"/>
                                          </p:val>
                                        </p:tav>
                                      </p:tavLst>
                                    </p:anim>
                                    <p:animEffect transition="in" filter="fade">
                                      <p:cBhvr>
                                        <p:cTn id="229" dur="500"/>
                                        <p:tgtEl>
                                          <p:spTgt spid="47"/>
                                        </p:tgtEl>
                                      </p:cBhvr>
                                    </p:animEffect>
                                  </p:childTnLst>
                                </p:cTn>
                              </p:par>
                              <p:par>
                                <p:cTn id="230" presetID="53" presetClass="entr" presetSubtype="16" fill="hold" grpId="0" nodeType="withEffect">
                                  <p:stCondLst>
                                    <p:cond delay="250"/>
                                  </p:stCondLst>
                                  <p:childTnLst>
                                    <p:set>
                                      <p:cBhvr>
                                        <p:cTn id="231" dur="1" fill="hold">
                                          <p:stCondLst>
                                            <p:cond delay="0"/>
                                          </p:stCondLst>
                                        </p:cTn>
                                        <p:tgtEl>
                                          <p:spTgt spid="48"/>
                                        </p:tgtEl>
                                        <p:attrNameLst>
                                          <p:attrName>style.visibility</p:attrName>
                                        </p:attrNameLst>
                                      </p:cBhvr>
                                      <p:to>
                                        <p:strVal val="visible"/>
                                      </p:to>
                                    </p:set>
                                    <p:anim calcmode="lin" valueType="num">
                                      <p:cBhvr>
                                        <p:cTn id="232" dur="500" fill="hold"/>
                                        <p:tgtEl>
                                          <p:spTgt spid="48"/>
                                        </p:tgtEl>
                                        <p:attrNameLst>
                                          <p:attrName>ppt_w</p:attrName>
                                        </p:attrNameLst>
                                      </p:cBhvr>
                                      <p:tavLst>
                                        <p:tav tm="0">
                                          <p:val>
                                            <p:fltVal val="0"/>
                                          </p:val>
                                        </p:tav>
                                        <p:tav tm="100000">
                                          <p:val>
                                            <p:strVal val="#ppt_w"/>
                                          </p:val>
                                        </p:tav>
                                      </p:tavLst>
                                    </p:anim>
                                    <p:anim calcmode="lin" valueType="num">
                                      <p:cBhvr>
                                        <p:cTn id="233" dur="500" fill="hold"/>
                                        <p:tgtEl>
                                          <p:spTgt spid="48"/>
                                        </p:tgtEl>
                                        <p:attrNameLst>
                                          <p:attrName>ppt_h</p:attrName>
                                        </p:attrNameLst>
                                      </p:cBhvr>
                                      <p:tavLst>
                                        <p:tav tm="0">
                                          <p:val>
                                            <p:fltVal val="0"/>
                                          </p:val>
                                        </p:tav>
                                        <p:tav tm="100000">
                                          <p:val>
                                            <p:strVal val="#ppt_h"/>
                                          </p:val>
                                        </p:tav>
                                      </p:tavLst>
                                    </p:anim>
                                    <p:animEffect transition="in" filter="fade">
                                      <p:cBhvr>
                                        <p:cTn id="234" dur="500"/>
                                        <p:tgtEl>
                                          <p:spTgt spid="48"/>
                                        </p:tgtEl>
                                      </p:cBhvr>
                                    </p:animEffect>
                                  </p:childTnLst>
                                </p:cTn>
                              </p:par>
                              <p:par>
                                <p:cTn id="235" presetID="53" presetClass="entr" presetSubtype="16" fill="hold" grpId="0" nodeType="withEffect">
                                  <p:stCondLst>
                                    <p:cond delay="250"/>
                                  </p:stCondLst>
                                  <p:childTnLst>
                                    <p:set>
                                      <p:cBhvr>
                                        <p:cTn id="236" dur="1" fill="hold">
                                          <p:stCondLst>
                                            <p:cond delay="0"/>
                                          </p:stCondLst>
                                        </p:cTn>
                                        <p:tgtEl>
                                          <p:spTgt spid="49"/>
                                        </p:tgtEl>
                                        <p:attrNameLst>
                                          <p:attrName>style.visibility</p:attrName>
                                        </p:attrNameLst>
                                      </p:cBhvr>
                                      <p:to>
                                        <p:strVal val="visible"/>
                                      </p:to>
                                    </p:set>
                                    <p:anim calcmode="lin" valueType="num">
                                      <p:cBhvr>
                                        <p:cTn id="237" dur="500" fill="hold"/>
                                        <p:tgtEl>
                                          <p:spTgt spid="49"/>
                                        </p:tgtEl>
                                        <p:attrNameLst>
                                          <p:attrName>ppt_w</p:attrName>
                                        </p:attrNameLst>
                                      </p:cBhvr>
                                      <p:tavLst>
                                        <p:tav tm="0">
                                          <p:val>
                                            <p:fltVal val="0"/>
                                          </p:val>
                                        </p:tav>
                                        <p:tav tm="100000">
                                          <p:val>
                                            <p:strVal val="#ppt_w"/>
                                          </p:val>
                                        </p:tav>
                                      </p:tavLst>
                                    </p:anim>
                                    <p:anim calcmode="lin" valueType="num">
                                      <p:cBhvr>
                                        <p:cTn id="238" dur="500" fill="hold"/>
                                        <p:tgtEl>
                                          <p:spTgt spid="49"/>
                                        </p:tgtEl>
                                        <p:attrNameLst>
                                          <p:attrName>ppt_h</p:attrName>
                                        </p:attrNameLst>
                                      </p:cBhvr>
                                      <p:tavLst>
                                        <p:tav tm="0">
                                          <p:val>
                                            <p:fltVal val="0"/>
                                          </p:val>
                                        </p:tav>
                                        <p:tav tm="100000">
                                          <p:val>
                                            <p:strVal val="#ppt_h"/>
                                          </p:val>
                                        </p:tav>
                                      </p:tavLst>
                                    </p:anim>
                                    <p:animEffect transition="in" filter="fade">
                                      <p:cBhvr>
                                        <p:cTn id="239" dur="500"/>
                                        <p:tgtEl>
                                          <p:spTgt spid="49"/>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50"/>
                                        </p:tgtEl>
                                        <p:attrNameLst>
                                          <p:attrName>style.visibility</p:attrName>
                                        </p:attrNameLst>
                                      </p:cBhvr>
                                      <p:to>
                                        <p:strVal val="visible"/>
                                      </p:to>
                                    </p:set>
                                    <p:anim calcmode="lin" valueType="num">
                                      <p:cBhvr>
                                        <p:cTn id="242" dur="500" fill="hold"/>
                                        <p:tgtEl>
                                          <p:spTgt spid="50"/>
                                        </p:tgtEl>
                                        <p:attrNameLst>
                                          <p:attrName>ppt_w</p:attrName>
                                        </p:attrNameLst>
                                      </p:cBhvr>
                                      <p:tavLst>
                                        <p:tav tm="0">
                                          <p:val>
                                            <p:fltVal val="0"/>
                                          </p:val>
                                        </p:tav>
                                        <p:tav tm="100000">
                                          <p:val>
                                            <p:strVal val="#ppt_w"/>
                                          </p:val>
                                        </p:tav>
                                      </p:tavLst>
                                    </p:anim>
                                    <p:anim calcmode="lin" valueType="num">
                                      <p:cBhvr>
                                        <p:cTn id="243" dur="500" fill="hold"/>
                                        <p:tgtEl>
                                          <p:spTgt spid="50"/>
                                        </p:tgtEl>
                                        <p:attrNameLst>
                                          <p:attrName>ppt_h</p:attrName>
                                        </p:attrNameLst>
                                      </p:cBhvr>
                                      <p:tavLst>
                                        <p:tav tm="0">
                                          <p:val>
                                            <p:fltVal val="0"/>
                                          </p:val>
                                        </p:tav>
                                        <p:tav tm="100000">
                                          <p:val>
                                            <p:strVal val="#ppt_h"/>
                                          </p:val>
                                        </p:tav>
                                      </p:tavLst>
                                    </p:anim>
                                    <p:animEffect transition="in" filter="fade">
                                      <p:cBhvr>
                                        <p:cTn id="244" dur="500"/>
                                        <p:tgtEl>
                                          <p:spTgt spid="50"/>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51"/>
                                        </p:tgtEl>
                                        <p:attrNameLst>
                                          <p:attrName>style.visibility</p:attrName>
                                        </p:attrNameLst>
                                      </p:cBhvr>
                                      <p:to>
                                        <p:strVal val="visible"/>
                                      </p:to>
                                    </p:set>
                                    <p:anim calcmode="lin" valueType="num">
                                      <p:cBhvr>
                                        <p:cTn id="247" dur="500" fill="hold"/>
                                        <p:tgtEl>
                                          <p:spTgt spid="51"/>
                                        </p:tgtEl>
                                        <p:attrNameLst>
                                          <p:attrName>ppt_w</p:attrName>
                                        </p:attrNameLst>
                                      </p:cBhvr>
                                      <p:tavLst>
                                        <p:tav tm="0">
                                          <p:val>
                                            <p:fltVal val="0"/>
                                          </p:val>
                                        </p:tav>
                                        <p:tav tm="100000">
                                          <p:val>
                                            <p:strVal val="#ppt_w"/>
                                          </p:val>
                                        </p:tav>
                                      </p:tavLst>
                                    </p:anim>
                                    <p:anim calcmode="lin" valueType="num">
                                      <p:cBhvr>
                                        <p:cTn id="248" dur="500" fill="hold"/>
                                        <p:tgtEl>
                                          <p:spTgt spid="51"/>
                                        </p:tgtEl>
                                        <p:attrNameLst>
                                          <p:attrName>ppt_h</p:attrName>
                                        </p:attrNameLst>
                                      </p:cBhvr>
                                      <p:tavLst>
                                        <p:tav tm="0">
                                          <p:val>
                                            <p:fltVal val="0"/>
                                          </p:val>
                                        </p:tav>
                                        <p:tav tm="100000">
                                          <p:val>
                                            <p:strVal val="#ppt_h"/>
                                          </p:val>
                                        </p:tav>
                                      </p:tavLst>
                                    </p:anim>
                                    <p:animEffect transition="in" filter="fade">
                                      <p:cBhvr>
                                        <p:cTn id="249" dur="500"/>
                                        <p:tgtEl>
                                          <p:spTgt spid="51"/>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52"/>
                                        </p:tgtEl>
                                        <p:attrNameLst>
                                          <p:attrName>style.visibility</p:attrName>
                                        </p:attrNameLst>
                                      </p:cBhvr>
                                      <p:to>
                                        <p:strVal val="visible"/>
                                      </p:to>
                                    </p:set>
                                    <p:anim calcmode="lin" valueType="num">
                                      <p:cBhvr>
                                        <p:cTn id="252" dur="500" fill="hold"/>
                                        <p:tgtEl>
                                          <p:spTgt spid="52"/>
                                        </p:tgtEl>
                                        <p:attrNameLst>
                                          <p:attrName>ppt_w</p:attrName>
                                        </p:attrNameLst>
                                      </p:cBhvr>
                                      <p:tavLst>
                                        <p:tav tm="0">
                                          <p:val>
                                            <p:fltVal val="0"/>
                                          </p:val>
                                        </p:tav>
                                        <p:tav tm="100000">
                                          <p:val>
                                            <p:strVal val="#ppt_w"/>
                                          </p:val>
                                        </p:tav>
                                      </p:tavLst>
                                    </p:anim>
                                    <p:anim calcmode="lin" valueType="num">
                                      <p:cBhvr>
                                        <p:cTn id="253" dur="500" fill="hold"/>
                                        <p:tgtEl>
                                          <p:spTgt spid="52"/>
                                        </p:tgtEl>
                                        <p:attrNameLst>
                                          <p:attrName>ppt_h</p:attrName>
                                        </p:attrNameLst>
                                      </p:cBhvr>
                                      <p:tavLst>
                                        <p:tav tm="0">
                                          <p:val>
                                            <p:fltVal val="0"/>
                                          </p:val>
                                        </p:tav>
                                        <p:tav tm="100000">
                                          <p:val>
                                            <p:strVal val="#ppt_h"/>
                                          </p:val>
                                        </p:tav>
                                      </p:tavLst>
                                    </p:anim>
                                    <p:animEffect transition="in" filter="fade">
                                      <p:cBhvr>
                                        <p:cTn id="254" dur="500"/>
                                        <p:tgtEl>
                                          <p:spTgt spid="52"/>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53"/>
                                        </p:tgtEl>
                                        <p:attrNameLst>
                                          <p:attrName>style.visibility</p:attrName>
                                        </p:attrNameLst>
                                      </p:cBhvr>
                                      <p:to>
                                        <p:strVal val="visible"/>
                                      </p:to>
                                    </p:set>
                                    <p:anim calcmode="lin" valueType="num">
                                      <p:cBhvr>
                                        <p:cTn id="257" dur="500" fill="hold"/>
                                        <p:tgtEl>
                                          <p:spTgt spid="53"/>
                                        </p:tgtEl>
                                        <p:attrNameLst>
                                          <p:attrName>ppt_w</p:attrName>
                                        </p:attrNameLst>
                                      </p:cBhvr>
                                      <p:tavLst>
                                        <p:tav tm="0">
                                          <p:val>
                                            <p:fltVal val="0"/>
                                          </p:val>
                                        </p:tav>
                                        <p:tav tm="100000">
                                          <p:val>
                                            <p:strVal val="#ppt_w"/>
                                          </p:val>
                                        </p:tav>
                                      </p:tavLst>
                                    </p:anim>
                                    <p:anim calcmode="lin" valueType="num">
                                      <p:cBhvr>
                                        <p:cTn id="258" dur="500" fill="hold"/>
                                        <p:tgtEl>
                                          <p:spTgt spid="53"/>
                                        </p:tgtEl>
                                        <p:attrNameLst>
                                          <p:attrName>ppt_h</p:attrName>
                                        </p:attrNameLst>
                                      </p:cBhvr>
                                      <p:tavLst>
                                        <p:tav tm="0">
                                          <p:val>
                                            <p:fltVal val="0"/>
                                          </p:val>
                                        </p:tav>
                                        <p:tav tm="100000">
                                          <p:val>
                                            <p:strVal val="#ppt_h"/>
                                          </p:val>
                                        </p:tav>
                                      </p:tavLst>
                                    </p:anim>
                                    <p:animEffect transition="in" filter="fade">
                                      <p:cBhvr>
                                        <p:cTn id="259" dur="500"/>
                                        <p:tgtEl>
                                          <p:spTgt spid="53"/>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54"/>
                                        </p:tgtEl>
                                        <p:attrNameLst>
                                          <p:attrName>style.visibility</p:attrName>
                                        </p:attrNameLst>
                                      </p:cBhvr>
                                      <p:to>
                                        <p:strVal val="visible"/>
                                      </p:to>
                                    </p:set>
                                    <p:anim calcmode="lin" valueType="num">
                                      <p:cBhvr>
                                        <p:cTn id="262" dur="500" fill="hold"/>
                                        <p:tgtEl>
                                          <p:spTgt spid="54"/>
                                        </p:tgtEl>
                                        <p:attrNameLst>
                                          <p:attrName>ppt_w</p:attrName>
                                        </p:attrNameLst>
                                      </p:cBhvr>
                                      <p:tavLst>
                                        <p:tav tm="0">
                                          <p:val>
                                            <p:fltVal val="0"/>
                                          </p:val>
                                        </p:tav>
                                        <p:tav tm="100000">
                                          <p:val>
                                            <p:strVal val="#ppt_w"/>
                                          </p:val>
                                        </p:tav>
                                      </p:tavLst>
                                    </p:anim>
                                    <p:anim calcmode="lin" valueType="num">
                                      <p:cBhvr>
                                        <p:cTn id="263" dur="500" fill="hold"/>
                                        <p:tgtEl>
                                          <p:spTgt spid="54"/>
                                        </p:tgtEl>
                                        <p:attrNameLst>
                                          <p:attrName>ppt_h</p:attrName>
                                        </p:attrNameLst>
                                      </p:cBhvr>
                                      <p:tavLst>
                                        <p:tav tm="0">
                                          <p:val>
                                            <p:fltVal val="0"/>
                                          </p:val>
                                        </p:tav>
                                        <p:tav tm="100000">
                                          <p:val>
                                            <p:strVal val="#ppt_h"/>
                                          </p:val>
                                        </p:tav>
                                      </p:tavLst>
                                    </p:anim>
                                    <p:animEffect transition="in" filter="fade">
                                      <p:cBhvr>
                                        <p:cTn id="26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1032E6-1D30-4630-8275-17ECAF2CC3F5}"/>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AB6617F-BC0B-4193-8E38-71779A9CD4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2B61F650-6158-4EA6-B0EA-0661BABD41F9}"/>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722A69C7-BF12-4A09-9A3D-5044337842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2CA1E0E0-723C-4BBE-97AD-CE6C2A94B25A}"/>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B4892DBE-52DD-40E6-8C05-4F60F6340A40}"/>
              </a:ext>
            </a:extLst>
          </p:cNvPr>
          <p:cNvSpPr>
            <a:spLocks noGrp="1"/>
          </p:cNvSpPr>
          <p:nvPr>
            <p:ph type="dt" sz="half" idx="10"/>
          </p:nvPr>
        </p:nvSpPr>
        <p:spPr/>
        <p:txBody>
          <a:bodyPr/>
          <a:lstStyle/>
          <a:p>
            <a:fld id="{EC5E7624-93D4-4F1D-AFE2-F959ED583E05}" type="datetime1">
              <a:rPr lang="en-US" smtClean="0"/>
              <a:t>01-Feb-19</a:t>
            </a:fld>
            <a:endParaRPr lang="en-US"/>
          </a:p>
        </p:txBody>
      </p:sp>
      <p:sp>
        <p:nvSpPr>
          <p:cNvPr id="8" name="Segnaposto piè di pagina 7">
            <a:extLst>
              <a:ext uri="{FF2B5EF4-FFF2-40B4-BE49-F238E27FC236}">
                <a16:creationId xmlns:a16="http://schemas.microsoft.com/office/drawing/2014/main" id="{C9DF40AE-DD8D-46F1-90F5-71185B99880C}"/>
              </a:ext>
            </a:extLst>
          </p:cNvPr>
          <p:cNvSpPr>
            <a:spLocks noGrp="1"/>
          </p:cNvSpPr>
          <p:nvPr>
            <p:ph type="ftr" sz="quarter" idx="11"/>
          </p:nvPr>
        </p:nvSpPr>
        <p:spPr/>
        <p:txBody>
          <a:bodyPr/>
          <a:lstStyle/>
          <a:p>
            <a:endParaRPr lang="en-US" dirty="0"/>
          </a:p>
        </p:txBody>
      </p:sp>
      <p:sp>
        <p:nvSpPr>
          <p:cNvPr id="9" name="Segnaposto numero diapositiva 8">
            <a:extLst>
              <a:ext uri="{FF2B5EF4-FFF2-40B4-BE49-F238E27FC236}">
                <a16:creationId xmlns:a16="http://schemas.microsoft.com/office/drawing/2014/main" id="{8614E0B5-9CFE-413C-A87D-0A07AB21B2FC}"/>
              </a:ext>
            </a:extLst>
          </p:cNvPr>
          <p:cNvSpPr>
            <a:spLocks noGrp="1"/>
          </p:cNvSpPr>
          <p:nvPr>
            <p:ph type="sldNum" sz="quarter" idx="12"/>
          </p:nvPr>
        </p:nvSpPr>
        <p:spPr/>
        <p:txBody>
          <a:bodyPr/>
          <a:lstStyle/>
          <a:p>
            <a:fld id="{32FFBE4F-D559-476D-AEE3-28F000B7084D}" type="slidenum">
              <a:rPr lang="en-US" smtClean="0"/>
              <a:pPr/>
              <a:t>‹#›</a:t>
            </a:fld>
            <a:endParaRPr lang="en-US"/>
          </a:p>
        </p:txBody>
      </p:sp>
    </p:spTree>
    <p:extLst>
      <p:ext uri="{BB962C8B-B14F-4D97-AF65-F5344CB8AC3E}">
        <p14:creationId xmlns:p14="http://schemas.microsoft.com/office/powerpoint/2010/main" val="214674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over">
    <p:bg>
      <p:bgPr>
        <a:solidFill>
          <a:schemeClr val="accent1"/>
        </a:solidFill>
        <a:effectLst/>
      </p:bgPr>
    </p:bg>
    <p:spTree>
      <p:nvGrpSpPr>
        <p:cNvPr id="1" name=""/>
        <p:cNvGrpSpPr/>
        <p:nvPr/>
      </p:nvGrpSpPr>
      <p:grpSpPr>
        <a:xfrm>
          <a:off x="0" y="0"/>
          <a:ext cx="0" cy="0"/>
          <a:chOff x="0" y="0"/>
          <a:chExt cx="0" cy="0"/>
        </a:xfrm>
      </p:grpSpPr>
      <p:sp>
        <p:nvSpPr>
          <p:cNvPr id="2" name="Freeform 112"/>
          <p:cNvSpPr>
            <a:spLocks/>
          </p:cNvSpPr>
          <p:nvPr userDrawn="1"/>
        </p:nvSpPr>
        <p:spPr bwMode="auto">
          <a:xfrm>
            <a:off x="5705474" y="3117851"/>
            <a:ext cx="2166938" cy="2165350"/>
          </a:xfrm>
          <a:custGeom>
            <a:avLst/>
            <a:gdLst>
              <a:gd name="T0" fmla="*/ 0 w 490"/>
              <a:gd name="T1" fmla="*/ 245 h 490"/>
              <a:gd name="T2" fmla="*/ 245 w 490"/>
              <a:gd name="T3" fmla="*/ 0 h 490"/>
              <a:gd name="T4" fmla="*/ 490 w 490"/>
              <a:gd name="T5" fmla="*/ 245 h 490"/>
              <a:gd name="T6" fmla="*/ 245 w 490"/>
              <a:gd name="T7" fmla="*/ 490 h 490"/>
              <a:gd name="T8" fmla="*/ 0 w 490"/>
              <a:gd name="T9" fmla="*/ 245 h 490"/>
            </a:gdLst>
            <a:ahLst/>
            <a:cxnLst>
              <a:cxn ang="0">
                <a:pos x="T0" y="T1"/>
              </a:cxn>
              <a:cxn ang="0">
                <a:pos x="T2" y="T3"/>
              </a:cxn>
              <a:cxn ang="0">
                <a:pos x="T4" y="T5"/>
              </a:cxn>
              <a:cxn ang="0">
                <a:pos x="T6" y="T7"/>
              </a:cxn>
              <a:cxn ang="0">
                <a:pos x="T8" y="T9"/>
              </a:cxn>
            </a:cxnLst>
            <a:rect l="0" t="0" r="r" b="b"/>
            <a:pathLst>
              <a:path w="490" h="490">
                <a:moveTo>
                  <a:pt x="0" y="245"/>
                </a:moveTo>
                <a:cubicBezTo>
                  <a:pt x="0" y="110"/>
                  <a:pt x="110" y="0"/>
                  <a:pt x="245" y="0"/>
                </a:cubicBezTo>
                <a:cubicBezTo>
                  <a:pt x="380" y="0"/>
                  <a:pt x="490" y="109"/>
                  <a:pt x="490" y="245"/>
                </a:cubicBezTo>
                <a:cubicBezTo>
                  <a:pt x="490" y="380"/>
                  <a:pt x="381" y="490"/>
                  <a:pt x="245" y="490"/>
                </a:cubicBezTo>
                <a:cubicBezTo>
                  <a:pt x="110" y="490"/>
                  <a:pt x="0" y="380"/>
                  <a:pt x="0" y="245"/>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Freeform 113"/>
          <p:cNvSpPr>
            <a:spLocks/>
          </p:cNvSpPr>
          <p:nvPr userDrawn="1"/>
        </p:nvSpPr>
        <p:spPr bwMode="auto">
          <a:xfrm>
            <a:off x="4724081" y="1220788"/>
            <a:ext cx="1193800" cy="1193800"/>
          </a:xfrm>
          <a:custGeom>
            <a:avLst/>
            <a:gdLst>
              <a:gd name="T0" fmla="*/ 0 w 270"/>
              <a:gd name="T1" fmla="*/ 135 h 270"/>
              <a:gd name="T2" fmla="*/ 134 w 270"/>
              <a:gd name="T3" fmla="*/ 0 h 270"/>
              <a:gd name="T4" fmla="*/ 270 w 270"/>
              <a:gd name="T5" fmla="*/ 135 h 270"/>
              <a:gd name="T6" fmla="*/ 135 w 270"/>
              <a:gd name="T7" fmla="*/ 270 h 270"/>
              <a:gd name="T8" fmla="*/ 0 w 270"/>
              <a:gd name="T9" fmla="*/ 135 h 270"/>
            </a:gdLst>
            <a:ahLst/>
            <a:cxnLst>
              <a:cxn ang="0">
                <a:pos x="T0" y="T1"/>
              </a:cxn>
              <a:cxn ang="0">
                <a:pos x="T2" y="T3"/>
              </a:cxn>
              <a:cxn ang="0">
                <a:pos x="T4" y="T5"/>
              </a:cxn>
              <a:cxn ang="0">
                <a:pos x="T6" y="T7"/>
              </a:cxn>
              <a:cxn ang="0">
                <a:pos x="T8" y="T9"/>
              </a:cxn>
            </a:cxnLst>
            <a:rect l="0" t="0" r="r" b="b"/>
            <a:pathLst>
              <a:path w="270" h="270">
                <a:moveTo>
                  <a:pt x="0" y="135"/>
                </a:moveTo>
                <a:cubicBezTo>
                  <a:pt x="0" y="60"/>
                  <a:pt x="60" y="0"/>
                  <a:pt x="134" y="0"/>
                </a:cubicBezTo>
                <a:cubicBezTo>
                  <a:pt x="209" y="0"/>
                  <a:pt x="270" y="60"/>
                  <a:pt x="270" y="135"/>
                </a:cubicBezTo>
                <a:cubicBezTo>
                  <a:pt x="270" y="209"/>
                  <a:pt x="209" y="270"/>
                  <a:pt x="135" y="270"/>
                </a:cubicBezTo>
                <a:cubicBezTo>
                  <a:pt x="60" y="270"/>
                  <a:pt x="0" y="209"/>
                  <a:pt x="0" y="135"/>
                </a:cubicBez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Oval 114"/>
          <p:cNvSpPr>
            <a:spLocks noChangeArrowheads="1"/>
          </p:cNvSpPr>
          <p:nvPr userDrawn="1"/>
        </p:nvSpPr>
        <p:spPr bwMode="auto">
          <a:xfrm>
            <a:off x="2993071" y="809626"/>
            <a:ext cx="920750" cy="920750"/>
          </a:xfrm>
          <a:prstGeom prst="ellipse">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Oval 115"/>
          <p:cNvSpPr>
            <a:spLocks noChangeArrowheads="1"/>
          </p:cNvSpPr>
          <p:nvPr userDrawn="1"/>
        </p:nvSpPr>
        <p:spPr bwMode="auto">
          <a:xfrm>
            <a:off x="2329496" y="3789363"/>
            <a:ext cx="430213" cy="428625"/>
          </a:xfrm>
          <a:prstGeom prst="ellipse">
            <a:avLst/>
          </a:pr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116"/>
          <p:cNvSpPr>
            <a:spLocks/>
          </p:cNvSpPr>
          <p:nvPr userDrawn="1"/>
        </p:nvSpPr>
        <p:spPr bwMode="auto">
          <a:xfrm>
            <a:off x="2485071" y="1631951"/>
            <a:ext cx="561975" cy="566738"/>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bg2">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17"/>
          <p:cNvSpPr>
            <a:spLocks/>
          </p:cNvSpPr>
          <p:nvPr userDrawn="1"/>
        </p:nvSpPr>
        <p:spPr bwMode="auto">
          <a:xfrm>
            <a:off x="3016249" y="4968876"/>
            <a:ext cx="1314450" cy="1308100"/>
          </a:xfrm>
          <a:custGeom>
            <a:avLst/>
            <a:gdLst>
              <a:gd name="T0" fmla="*/ 0 w 297"/>
              <a:gd name="T1" fmla="*/ 148 h 296"/>
              <a:gd name="T2" fmla="*/ 148 w 297"/>
              <a:gd name="T3" fmla="*/ 0 h 296"/>
              <a:gd name="T4" fmla="*/ 297 w 297"/>
              <a:gd name="T5" fmla="*/ 148 h 296"/>
              <a:gd name="T6" fmla="*/ 149 w 297"/>
              <a:gd name="T7" fmla="*/ 296 h 296"/>
              <a:gd name="T8" fmla="*/ 0 w 297"/>
              <a:gd name="T9" fmla="*/ 148 h 296"/>
            </a:gdLst>
            <a:ahLst/>
            <a:cxnLst>
              <a:cxn ang="0">
                <a:pos x="T0" y="T1"/>
              </a:cxn>
              <a:cxn ang="0">
                <a:pos x="T2" y="T3"/>
              </a:cxn>
              <a:cxn ang="0">
                <a:pos x="T4" y="T5"/>
              </a:cxn>
              <a:cxn ang="0">
                <a:pos x="T6" y="T7"/>
              </a:cxn>
              <a:cxn ang="0">
                <a:pos x="T8" y="T9"/>
              </a:cxn>
            </a:cxnLst>
            <a:rect l="0" t="0" r="r" b="b"/>
            <a:pathLst>
              <a:path w="297" h="296">
                <a:moveTo>
                  <a:pt x="0" y="148"/>
                </a:moveTo>
                <a:cubicBezTo>
                  <a:pt x="0" y="66"/>
                  <a:pt x="67" y="0"/>
                  <a:pt x="148" y="0"/>
                </a:cubicBezTo>
                <a:cubicBezTo>
                  <a:pt x="230" y="0"/>
                  <a:pt x="297" y="66"/>
                  <a:pt x="297" y="148"/>
                </a:cubicBezTo>
                <a:cubicBezTo>
                  <a:pt x="297" y="230"/>
                  <a:pt x="230" y="296"/>
                  <a:pt x="149" y="296"/>
                </a:cubicBezTo>
                <a:cubicBezTo>
                  <a:pt x="67" y="296"/>
                  <a:pt x="0" y="230"/>
                  <a:pt x="0" y="148"/>
                </a:cubicBez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118"/>
          <p:cNvSpPr>
            <a:spLocks noChangeArrowheads="1"/>
          </p:cNvSpPr>
          <p:nvPr userDrawn="1"/>
        </p:nvSpPr>
        <p:spPr bwMode="auto">
          <a:xfrm>
            <a:off x="2683509" y="2998788"/>
            <a:ext cx="279400" cy="282575"/>
          </a:xfrm>
          <a:prstGeom prst="ellipse">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Oval 119"/>
          <p:cNvSpPr>
            <a:spLocks noChangeArrowheads="1"/>
          </p:cNvSpPr>
          <p:nvPr userDrawn="1"/>
        </p:nvSpPr>
        <p:spPr bwMode="auto">
          <a:xfrm>
            <a:off x="3113404" y="3987801"/>
            <a:ext cx="473075" cy="473075"/>
          </a:xfrm>
          <a:prstGeom prst="ellipse">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20"/>
          <p:cNvSpPr>
            <a:spLocks/>
          </p:cNvSpPr>
          <p:nvPr userDrawn="1"/>
        </p:nvSpPr>
        <p:spPr bwMode="auto">
          <a:xfrm>
            <a:off x="4427219" y="2414588"/>
            <a:ext cx="1606550" cy="1600200"/>
          </a:xfrm>
          <a:custGeom>
            <a:avLst/>
            <a:gdLst>
              <a:gd name="T0" fmla="*/ 0 w 363"/>
              <a:gd name="T1" fmla="*/ 181 h 362"/>
              <a:gd name="T2" fmla="*/ 181 w 363"/>
              <a:gd name="T3" fmla="*/ 0 h 362"/>
              <a:gd name="T4" fmla="*/ 362 w 363"/>
              <a:gd name="T5" fmla="*/ 181 h 362"/>
              <a:gd name="T6" fmla="*/ 181 w 363"/>
              <a:gd name="T7" fmla="*/ 362 h 362"/>
              <a:gd name="T8" fmla="*/ 0 w 363"/>
              <a:gd name="T9" fmla="*/ 181 h 362"/>
            </a:gdLst>
            <a:ahLst/>
            <a:cxnLst>
              <a:cxn ang="0">
                <a:pos x="T0" y="T1"/>
              </a:cxn>
              <a:cxn ang="0">
                <a:pos x="T2" y="T3"/>
              </a:cxn>
              <a:cxn ang="0">
                <a:pos x="T4" y="T5"/>
              </a:cxn>
              <a:cxn ang="0">
                <a:pos x="T6" y="T7"/>
              </a:cxn>
              <a:cxn ang="0">
                <a:pos x="T8" y="T9"/>
              </a:cxn>
            </a:cxnLst>
            <a:rect l="0" t="0" r="r" b="b"/>
            <a:pathLst>
              <a:path w="363" h="362">
                <a:moveTo>
                  <a:pt x="0" y="181"/>
                </a:moveTo>
                <a:cubicBezTo>
                  <a:pt x="0" y="81"/>
                  <a:pt x="81" y="0"/>
                  <a:pt x="181" y="0"/>
                </a:cubicBezTo>
                <a:cubicBezTo>
                  <a:pt x="281" y="0"/>
                  <a:pt x="362" y="81"/>
                  <a:pt x="362" y="181"/>
                </a:cubicBezTo>
                <a:cubicBezTo>
                  <a:pt x="363" y="281"/>
                  <a:pt x="282" y="362"/>
                  <a:pt x="181" y="362"/>
                </a:cubicBezTo>
                <a:cubicBezTo>
                  <a:pt x="81" y="362"/>
                  <a:pt x="0" y="281"/>
                  <a:pt x="0" y="181"/>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21"/>
          <p:cNvSpPr>
            <a:spLocks/>
          </p:cNvSpPr>
          <p:nvPr userDrawn="1"/>
        </p:nvSpPr>
        <p:spPr bwMode="auto">
          <a:xfrm>
            <a:off x="5705474" y="1624013"/>
            <a:ext cx="1587500" cy="1590675"/>
          </a:xfrm>
          <a:custGeom>
            <a:avLst/>
            <a:gdLst>
              <a:gd name="T0" fmla="*/ 0 w 359"/>
              <a:gd name="T1" fmla="*/ 180 h 360"/>
              <a:gd name="T2" fmla="*/ 179 w 359"/>
              <a:gd name="T3" fmla="*/ 0 h 360"/>
              <a:gd name="T4" fmla="*/ 359 w 359"/>
              <a:gd name="T5" fmla="*/ 180 h 360"/>
              <a:gd name="T6" fmla="*/ 180 w 359"/>
              <a:gd name="T7" fmla="*/ 360 h 360"/>
              <a:gd name="T8" fmla="*/ 0 w 359"/>
              <a:gd name="T9" fmla="*/ 180 h 360"/>
            </a:gdLst>
            <a:ahLst/>
            <a:cxnLst>
              <a:cxn ang="0">
                <a:pos x="T0" y="T1"/>
              </a:cxn>
              <a:cxn ang="0">
                <a:pos x="T2" y="T3"/>
              </a:cxn>
              <a:cxn ang="0">
                <a:pos x="T4" y="T5"/>
              </a:cxn>
              <a:cxn ang="0">
                <a:pos x="T6" y="T7"/>
              </a:cxn>
              <a:cxn ang="0">
                <a:pos x="T8" y="T9"/>
              </a:cxn>
            </a:cxnLst>
            <a:rect l="0" t="0" r="r" b="b"/>
            <a:pathLst>
              <a:path w="359" h="360">
                <a:moveTo>
                  <a:pt x="0" y="180"/>
                </a:moveTo>
                <a:cubicBezTo>
                  <a:pt x="0" y="81"/>
                  <a:pt x="80" y="0"/>
                  <a:pt x="179" y="0"/>
                </a:cubicBezTo>
                <a:cubicBezTo>
                  <a:pt x="279" y="0"/>
                  <a:pt x="359" y="80"/>
                  <a:pt x="359" y="180"/>
                </a:cubicBezTo>
                <a:cubicBezTo>
                  <a:pt x="359" y="279"/>
                  <a:pt x="279" y="359"/>
                  <a:pt x="180" y="360"/>
                </a:cubicBezTo>
                <a:cubicBezTo>
                  <a:pt x="80" y="360"/>
                  <a:pt x="0" y="279"/>
                  <a:pt x="0" y="180"/>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22"/>
          <p:cNvSpPr>
            <a:spLocks/>
          </p:cNvSpPr>
          <p:nvPr userDrawn="1"/>
        </p:nvSpPr>
        <p:spPr bwMode="auto">
          <a:xfrm>
            <a:off x="3126104" y="2635251"/>
            <a:ext cx="1158875" cy="1158875"/>
          </a:xfrm>
          <a:custGeom>
            <a:avLst/>
            <a:gdLst>
              <a:gd name="T0" fmla="*/ 0 w 262"/>
              <a:gd name="T1" fmla="*/ 131 h 262"/>
              <a:gd name="T2" fmla="*/ 131 w 262"/>
              <a:gd name="T3" fmla="*/ 0 h 262"/>
              <a:gd name="T4" fmla="*/ 262 w 262"/>
              <a:gd name="T5" fmla="*/ 131 h 262"/>
              <a:gd name="T6" fmla="*/ 131 w 262"/>
              <a:gd name="T7" fmla="*/ 262 h 262"/>
              <a:gd name="T8" fmla="*/ 0 w 262"/>
              <a:gd name="T9" fmla="*/ 131 h 262"/>
            </a:gdLst>
            <a:ahLst/>
            <a:cxnLst>
              <a:cxn ang="0">
                <a:pos x="T0" y="T1"/>
              </a:cxn>
              <a:cxn ang="0">
                <a:pos x="T2" y="T3"/>
              </a:cxn>
              <a:cxn ang="0">
                <a:pos x="T4" y="T5"/>
              </a:cxn>
              <a:cxn ang="0">
                <a:pos x="T6" y="T7"/>
              </a:cxn>
              <a:cxn ang="0">
                <a:pos x="T8" y="T9"/>
              </a:cxn>
            </a:cxnLst>
            <a:rect l="0" t="0" r="r" b="b"/>
            <a:pathLst>
              <a:path w="262" h="262">
                <a:moveTo>
                  <a:pt x="0" y="131"/>
                </a:moveTo>
                <a:cubicBezTo>
                  <a:pt x="0" y="59"/>
                  <a:pt x="59" y="0"/>
                  <a:pt x="131" y="0"/>
                </a:cubicBezTo>
                <a:cubicBezTo>
                  <a:pt x="203" y="0"/>
                  <a:pt x="262" y="58"/>
                  <a:pt x="262" y="131"/>
                </a:cubicBezTo>
                <a:cubicBezTo>
                  <a:pt x="262" y="203"/>
                  <a:pt x="204" y="262"/>
                  <a:pt x="131" y="262"/>
                </a:cubicBezTo>
                <a:cubicBezTo>
                  <a:pt x="59" y="262"/>
                  <a:pt x="0" y="204"/>
                  <a:pt x="0" y="131"/>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3"/>
          <p:cNvSpPr>
            <a:spLocks/>
          </p:cNvSpPr>
          <p:nvPr userDrawn="1"/>
        </p:nvSpPr>
        <p:spPr bwMode="auto">
          <a:xfrm>
            <a:off x="3741101" y="41276"/>
            <a:ext cx="1449388" cy="1449388"/>
          </a:xfrm>
          <a:custGeom>
            <a:avLst/>
            <a:gdLst>
              <a:gd name="T0" fmla="*/ 0 w 328"/>
              <a:gd name="T1" fmla="*/ 164 h 328"/>
              <a:gd name="T2" fmla="*/ 164 w 328"/>
              <a:gd name="T3" fmla="*/ 0 h 328"/>
              <a:gd name="T4" fmla="*/ 328 w 328"/>
              <a:gd name="T5" fmla="*/ 164 h 328"/>
              <a:gd name="T6" fmla="*/ 164 w 328"/>
              <a:gd name="T7" fmla="*/ 328 h 328"/>
              <a:gd name="T8" fmla="*/ 0 w 328"/>
              <a:gd name="T9" fmla="*/ 164 h 328"/>
            </a:gdLst>
            <a:ahLst/>
            <a:cxnLst>
              <a:cxn ang="0">
                <a:pos x="T0" y="T1"/>
              </a:cxn>
              <a:cxn ang="0">
                <a:pos x="T2" y="T3"/>
              </a:cxn>
              <a:cxn ang="0">
                <a:pos x="T4" y="T5"/>
              </a:cxn>
              <a:cxn ang="0">
                <a:pos x="T6" y="T7"/>
              </a:cxn>
              <a:cxn ang="0">
                <a:pos x="T8" y="T9"/>
              </a:cxn>
            </a:cxnLst>
            <a:rect l="0" t="0" r="r" b="b"/>
            <a:pathLst>
              <a:path w="328" h="328">
                <a:moveTo>
                  <a:pt x="0" y="164"/>
                </a:moveTo>
                <a:cubicBezTo>
                  <a:pt x="0" y="74"/>
                  <a:pt x="73" y="0"/>
                  <a:pt x="164" y="0"/>
                </a:cubicBezTo>
                <a:cubicBezTo>
                  <a:pt x="254" y="0"/>
                  <a:pt x="328" y="74"/>
                  <a:pt x="328" y="164"/>
                </a:cubicBezTo>
                <a:cubicBezTo>
                  <a:pt x="328" y="255"/>
                  <a:pt x="255" y="328"/>
                  <a:pt x="164" y="328"/>
                </a:cubicBezTo>
                <a:cubicBezTo>
                  <a:pt x="73" y="328"/>
                  <a:pt x="0" y="255"/>
                  <a:pt x="0" y="164"/>
                </a:cubicBezTo>
                <a:close/>
              </a:path>
            </a:pathLst>
          </a:custGeom>
          <a:solidFill>
            <a:schemeClr val="bg2">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4"/>
          <p:cNvSpPr>
            <a:spLocks/>
          </p:cNvSpPr>
          <p:nvPr userDrawn="1"/>
        </p:nvSpPr>
        <p:spPr bwMode="auto">
          <a:xfrm>
            <a:off x="2206941" y="871538"/>
            <a:ext cx="415925" cy="420688"/>
          </a:xfrm>
          <a:custGeom>
            <a:avLst/>
            <a:gdLst>
              <a:gd name="T0" fmla="*/ 0 w 94"/>
              <a:gd name="T1" fmla="*/ 48 h 95"/>
              <a:gd name="T2" fmla="*/ 47 w 94"/>
              <a:gd name="T3" fmla="*/ 0 h 95"/>
              <a:gd name="T4" fmla="*/ 94 w 94"/>
              <a:gd name="T5" fmla="*/ 48 h 95"/>
              <a:gd name="T6" fmla="*/ 47 w 94"/>
              <a:gd name="T7" fmla="*/ 95 h 95"/>
              <a:gd name="T8" fmla="*/ 0 w 94"/>
              <a:gd name="T9" fmla="*/ 48 h 95"/>
            </a:gdLst>
            <a:ahLst/>
            <a:cxnLst>
              <a:cxn ang="0">
                <a:pos x="T0" y="T1"/>
              </a:cxn>
              <a:cxn ang="0">
                <a:pos x="T2" y="T3"/>
              </a:cxn>
              <a:cxn ang="0">
                <a:pos x="T4" y="T5"/>
              </a:cxn>
              <a:cxn ang="0">
                <a:pos x="T6" y="T7"/>
              </a:cxn>
              <a:cxn ang="0">
                <a:pos x="T8" y="T9"/>
              </a:cxn>
            </a:cxnLst>
            <a:rect l="0" t="0" r="r" b="b"/>
            <a:pathLst>
              <a:path w="94" h="95">
                <a:moveTo>
                  <a:pt x="0" y="48"/>
                </a:moveTo>
                <a:cubicBezTo>
                  <a:pt x="0" y="22"/>
                  <a:pt x="21" y="0"/>
                  <a:pt x="47" y="0"/>
                </a:cubicBezTo>
                <a:cubicBezTo>
                  <a:pt x="73" y="0"/>
                  <a:pt x="94" y="21"/>
                  <a:pt x="94" y="48"/>
                </a:cubicBezTo>
                <a:cubicBezTo>
                  <a:pt x="94" y="74"/>
                  <a:pt x="73" y="95"/>
                  <a:pt x="47" y="95"/>
                </a:cubicBezTo>
                <a:cubicBezTo>
                  <a:pt x="21" y="95"/>
                  <a:pt x="0" y="74"/>
                  <a:pt x="0" y="48"/>
                </a:cubicBezTo>
                <a:close/>
              </a:path>
            </a:pathLst>
          </a:custGeom>
          <a:solidFill>
            <a:schemeClr val="bg2">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25"/>
          <p:cNvSpPr>
            <a:spLocks/>
          </p:cNvSpPr>
          <p:nvPr userDrawn="1"/>
        </p:nvSpPr>
        <p:spPr bwMode="auto">
          <a:xfrm>
            <a:off x="3483926" y="1463676"/>
            <a:ext cx="1362075" cy="1366838"/>
          </a:xfrm>
          <a:custGeom>
            <a:avLst/>
            <a:gdLst>
              <a:gd name="T0" fmla="*/ 0 w 308"/>
              <a:gd name="T1" fmla="*/ 155 h 309"/>
              <a:gd name="T2" fmla="*/ 154 w 308"/>
              <a:gd name="T3" fmla="*/ 0 h 309"/>
              <a:gd name="T4" fmla="*/ 308 w 308"/>
              <a:gd name="T5" fmla="*/ 154 h 309"/>
              <a:gd name="T6" fmla="*/ 154 w 308"/>
              <a:gd name="T7" fmla="*/ 309 h 309"/>
              <a:gd name="T8" fmla="*/ 0 w 308"/>
              <a:gd name="T9" fmla="*/ 155 h 309"/>
            </a:gdLst>
            <a:ahLst/>
            <a:cxnLst>
              <a:cxn ang="0">
                <a:pos x="T0" y="T1"/>
              </a:cxn>
              <a:cxn ang="0">
                <a:pos x="T2" y="T3"/>
              </a:cxn>
              <a:cxn ang="0">
                <a:pos x="T4" y="T5"/>
              </a:cxn>
              <a:cxn ang="0">
                <a:pos x="T6" y="T7"/>
              </a:cxn>
              <a:cxn ang="0">
                <a:pos x="T8" y="T9"/>
              </a:cxn>
            </a:cxnLst>
            <a:rect l="0" t="0" r="r" b="b"/>
            <a:pathLst>
              <a:path w="308" h="309">
                <a:moveTo>
                  <a:pt x="0" y="155"/>
                </a:moveTo>
                <a:cubicBezTo>
                  <a:pt x="0" y="70"/>
                  <a:pt x="69" y="1"/>
                  <a:pt x="154" y="0"/>
                </a:cubicBezTo>
                <a:cubicBezTo>
                  <a:pt x="239" y="0"/>
                  <a:pt x="308" y="69"/>
                  <a:pt x="308" y="154"/>
                </a:cubicBezTo>
                <a:cubicBezTo>
                  <a:pt x="308" y="240"/>
                  <a:pt x="239" y="309"/>
                  <a:pt x="154" y="309"/>
                </a:cubicBezTo>
                <a:cubicBezTo>
                  <a:pt x="69" y="309"/>
                  <a:pt x="0" y="240"/>
                  <a:pt x="0" y="155"/>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26"/>
          <p:cNvSpPr>
            <a:spLocks/>
          </p:cNvSpPr>
          <p:nvPr userDrawn="1"/>
        </p:nvSpPr>
        <p:spPr bwMode="auto">
          <a:xfrm>
            <a:off x="5462586" y="4849813"/>
            <a:ext cx="1352550" cy="1357313"/>
          </a:xfrm>
          <a:custGeom>
            <a:avLst/>
            <a:gdLst>
              <a:gd name="T0" fmla="*/ 0 w 306"/>
              <a:gd name="T1" fmla="*/ 154 h 307"/>
              <a:gd name="T2" fmla="*/ 153 w 306"/>
              <a:gd name="T3" fmla="*/ 0 h 307"/>
              <a:gd name="T4" fmla="*/ 306 w 306"/>
              <a:gd name="T5" fmla="*/ 153 h 307"/>
              <a:gd name="T6" fmla="*/ 153 w 306"/>
              <a:gd name="T7" fmla="*/ 307 h 307"/>
              <a:gd name="T8" fmla="*/ 0 w 306"/>
              <a:gd name="T9" fmla="*/ 154 h 307"/>
            </a:gdLst>
            <a:ahLst/>
            <a:cxnLst>
              <a:cxn ang="0">
                <a:pos x="T0" y="T1"/>
              </a:cxn>
              <a:cxn ang="0">
                <a:pos x="T2" y="T3"/>
              </a:cxn>
              <a:cxn ang="0">
                <a:pos x="T4" y="T5"/>
              </a:cxn>
              <a:cxn ang="0">
                <a:pos x="T6" y="T7"/>
              </a:cxn>
              <a:cxn ang="0">
                <a:pos x="T8" y="T9"/>
              </a:cxn>
            </a:cxnLst>
            <a:rect l="0" t="0" r="r" b="b"/>
            <a:pathLst>
              <a:path w="306" h="307">
                <a:moveTo>
                  <a:pt x="0" y="154"/>
                </a:moveTo>
                <a:cubicBezTo>
                  <a:pt x="0" y="69"/>
                  <a:pt x="68" y="1"/>
                  <a:pt x="153" y="0"/>
                </a:cubicBezTo>
                <a:cubicBezTo>
                  <a:pt x="237" y="0"/>
                  <a:pt x="306" y="69"/>
                  <a:pt x="306" y="153"/>
                </a:cubicBezTo>
                <a:cubicBezTo>
                  <a:pt x="306" y="238"/>
                  <a:pt x="238" y="307"/>
                  <a:pt x="153" y="307"/>
                </a:cubicBezTo>
                <a:cubicBezTo>
                  <a:pt x="69" y="307"/>
                  <a:pt x="0" y="238"/>
                  <a:pt x="0" y="154"/>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27"/>
          <p:cNvSpPr>
            <a:spLocks noChangeArrowheads="1"/>
          </p:cNvSpPr>
          <p:nvPr userDrawn="1"/>
        </p:nvSpPr>
        <p:spPr bwMode="auto">
          <a:xfrm>
            <a:off x="6064249" y="6405563"/>
            <a:ext cx="446088" cy="446088"/>
          </a:xfrm>
          <a:prstGeom prst="ellipse">
            <a:avLst/>
          </a:pr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28"/>
          <p:cNvSpPr>
            <a:spLocks/>
          </p:cNvSpPr>
          <p:nvPr userDrawn="1"/>
        </p:nvSpPr>
        <p:spPr bwMode="auto">
          <a:xfrm>
            <a:off x="6205536" y="5803901"/>
            <a:ext cx="666750" cy="668338"/>
          </a:xfrm>
          <a:custGeom>
            <a:avLst/>
            <a:gdLst>
              <a:gd name="T0" fmla="*/ 0 w 151"/>
              <a:gd name="T1" fmla="*/ 75 h 151"/>
              <a:gd name="T2" fmla="*/ 76 w 151"/>
              <a:gd name="T3" fmla="*/ 0 h 151"/>
              <a:gd name="T4" fmla="*/ 151 w 151"/>
              <a:gd name="T5" fmla="*/ 75 h 151"/>
              <a:gd name="T6" fmla="*/ 76 w 151"/>
              <a:gd name="T7" fmla="*/ 151 h 151"/>
              <a:gd name="T8" fmla="*/ 0 w 151"/>
              <a:gd name="T9" fmla="*/ 75 h 151"/>
            </a:gdLst>
            <a:ahLst/>
            <a:cxnLst>
              <a:cxn ang="0">
                <a:pos x="T0" y="T1"/>
              </a:cxn>
              <a:cxn ang="0">
                <a:pos x="T2" y="T3"/>
              </a:cxn>
              <a:cxn ang="0">
                <a:pos x="T4" y="T5"/>
              </a:cxn>
              <a:cxn ang="0">
                <a:pos x="T6" y="T7"/>
              </a:cxn>
              <a:cxn ang="0">
                <a:pos x="T8" y="T9"/>
              </a:cxn>
            </a:cxnLst>
            <a:rect l="0" t="0" r="r" b="b"/>
            <a:pathLst>
              <a:path w="151" h="151">
                <a:moveTo>
                  <a:pt x="0" y="75"/>
                </a:moveTo>
                <a:cubicBezTo>
                  <a:pt x="0" y="33"/>
                  <a:pt x="34" y="0"/>
                  <a:pt x="76" y="0"/>
                </a:cubicBezTo>
                <a:cubicBezTo>
                  <a:pt x="117" y="0"/>
                  <a:pt x="151" y="33"/>
                  <a:pt x="151" y="75"/>
                </a:cubicBezTo>
                <a:cubicBezTo>
                  <a:pt x="151" y="117"/>
                  <a:pt x="118" y="151"/>
                  <a:pt x="76" y="151"/>
                </a:cubicBezTo>
                <a:cubicBezTo>
                  <a:pt x="34" y="151"/>
                  <a:pt x="0" y="117"/>
                  <a:pt x="0" y="75"/>
                </a:cubicBezTo>
                <a:close/>
              </a:path>
            </a:pathLst>
          </a:custGeom>
          <a:solidFill>
            <a:schemeClr val="bg2">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29"/>
          <p:cNvSpPr>
            <a:spLocks/>
          </p:cNvSpPr>
          <p:nvPr userDrawn="1"/>
        </p:nvSpPr>
        <p:spPr bwMode="auto">
          <a:xfrm>
            <a:off x="3809364" y="3727451"/>
            <a:ext cx="1976438" cy="1974850"/>
          </a:xfrm>
          <a:custGeom>
            <a:avLst/>
            <a:gdLst>
              <a:gd name="T0" fmla="*/ 1 w 447"/>
              <a:gd name="T1" fmla="*/ 224 h 447"/>
              <a:gd name="T2" fmla="*/ 224 w 447"/>
              <a:gd name="T3" fmla="*/ 0 h 447"/>
              <a:gd name="T4" fmla="*/ 447 w 447"/>
              <a:gd name="T5" fmla="*/ 224 h 447"/>
              <a:gd name="T6" fmla="*/ 224 w 447"/>
              <a:gd name="T7" fmla="*/ 447 h 447"/>
              <a:gd name="T8" fmla="*/ 1 w 447"/>
              <a:gd name="T9" fmla="*/ 224 h 447"/>
            </a:gdLst>
            <a:ahLst/>
            <a:cxnLst>
              <a:cxn ang="0">
                <a:pos x="T0" y="T1"/>
              </a:cxn>
              <a:cxn ang="0">
                <a:pos x="T2" y="T3"/>
              </a:cxn>
              <a:cxn ang="0">
                <a:pos x="T4" y="T5"/>
              </a:cxn>
              <a:cxn ang="0">
                <a:pos x="T6" y="T7"/>
              </a:cxn>
              <a:cxn ang="0">
                <a:pos x="T8" y="T9"/>
              </a:cxn>
            </a:cxnLst>
            <a:rect l="0" t="0" r="r" b="b"/>
            <a:pathLst>
              <a:path w="447" h="447">
                <a:moveTo>
                  <a:pt x="1" y="224"/>
                </a:moveTo>
                <a:cubicBezTo>
                  <a:pt x="0" y="101"/>
                  <a:pt x="100" y="1"/>
                  <a:pt x="224" y="0"/>
                </a:cubicBezTo>
                <a:cubicBezTo>
                  <a:pt x="347" y="0"/>
                  <a:pt x="447" y="100"/>
                  <a:pt x="447" y="224"/>
                </a:cubicBezTo>
                <a:cubicBezTo>
                  <a:pt x="447" y="347"/>
                  <a:pt x="347" y="447"/>
                  <a:pt x="224" y="447"/>
                </a:cubicBezTo>
                <a:cubicBezTo>
                  <a:pt x="101" y="447"/>
                  <a:pt x="1" y="347"/>
                  <a:pt x="1" y="224"/>
                </a:cubicBezTo>
                <a:close/>
              </a:path>
            </a:pathLst>
          </a:custGeom>
          <a:solidFill>
            <a:schemeClr val="bg2">
              <a:alpha val="41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30"/>
          <p:cNvSpPr>
            <a:spLocks/>
          </p:cNvSpPr>
          <p:nvPr userDrawn="1"/>
        </p:nvSpPr>
        <p:spPr bwMode="auto">
          <a:xfrm>
            <a:off x="5068886" y="2759076"/>
            <a:ext cx="1941513" cy="1939925"/>
          </a:xfrm>
          <a:custGeom>
            <a:avLst/>
            <a:gdLst>
              <a:gd name="T0" fmla="*/ 0 w 439"/>
              <a:gd name="T1" fmla="*/ 220 h 439"/>
              <a:gd name="T2" fmla="*/ 219 w 439"/>
              <a:gd name="T3" fmla="*/ 0 h 439"/>
              <a:gd name="T4" fmla="*/ 439 w 439"/>
              <a:gd name="T5" fmla="*/ 219 h 439"/>
              <a:gd name="T6" fmla="*/ 220 w 439"/>
              <a:gd name="T7" fmla="*/ 439 h 439"/>
              <a:gd name="T8" fmla="*/ 0 w 439"/>
              <a:gd name="T9" fmla="*/ 220 h 439"/>
            </a:gdLst>
            <a:ahLst/>
            <a:cxnLst>
              <a:cxn ang="0">
                <a:pos x="T0" y="T1"/>
              </a:cxn>
              <a:cxn ang="0">
                <a:pos x="T2" y="T3"/>
              </a:cxn>
              <a:cxn ang="0">
                <a:pos x="T4" y="T5"/>
              </a:cxn>
              <a:cxn ang="0">
                <a:pos x="T6" y="T7"/>
              </a:cxn>
              <a:cxn ang="0">
                <a:pos x="T8" y="T9"/>
              </a:cxn>
            </a:cxnLst>
            <a:rect l="0" t="0" r="r" b="b"/>
            <a:pathLst>
              <a:path w="439" h="439">
                <a:moveTo>
                  <a:pt x="0" y="220"/>
                </a:moveTo>
                <a:cubicBezTo>
                  <a:pt x="0" y="99"/>
                  <a:pt x="98" y="0"/>
                  <a:pt x="219" y="0"/>
                </a:cubicBezTo>
                <a:cubicBezTo>
                  <a:pt x="341" y="0"/>
                  <a:pt x="439" y="98"/>
                  <a:pt x="439" y="219"/>
                </a:cubicBezTo>
                <a:cubicBezTo>
                  <a:pt x="439" y="341"/>
                  <a:pt x="341" y="439"/>
                  <a:pt x="220" y="439"/>
                </a:cubicBezTo>
                <a:cubicBezTo>
                  <a:pt x="99" y="439"/>
                  <a:pt x="0" y="341"/>
                  <a:pt x="0" y="220"/>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1"/>
          <p:cNvSpPr>
            <a:spLocks/>
          </p:cNvSpPr>
          <p:nvPr userDrawn="1"/>
        </p:nvSpPr>
        <p:spPr bwMode="auto">
          <a:xfrm>
            <a:off x="3890326" y="747713"/>
            <a:ext cx="1193800" cy="1193800"/>
          </a:xfrm>
          <a:custGeom>
            <a:avLst/>
            <a:gdLst>
              <a:gd name="T0" fmla="*/ 0 w 270"/>
              <a:gd name="T1" fmla="*/ 136 h 270"/>
              <a:gd name="T2" fmla="*/ 135 w 270"/>
              <a:gd name="T3" fmla="*/ 0 h 270"/>
              <a:gd name="T4" fmla="*/ 270 w 270"/>
              <a:gd name="T5" fmla="*/ 135 h 270"/>
              <a:gd name="T6" fmla="*/ 135 w 270"/>
              <a:gd name="T7" fmla="*/ 270 h 270"/>
              <a:gd name="T8" fmla="*/ 0 w 270"/>
              <a:gd name="T9" fmla="*/ 136 h 270"/>
            </a:gdLst>
            <a:ahLst/>
            <a:cxnLst>
              <a:cxn ang="0">
                <a:pos x="T0" y="T1"/>
              </a:cxn>
              <a:cxn ang="0">
                <a:pos x="T2" y="T3"/>
              </a:cxn>
              <a:cxn ang="0">
                <a:pos x="T4" y="T5"/>
              </a:cxn>
              <a:cxn ang="0">
                <a:pos x="T6" y="T7"/>
              </a:cxn>
              <a:cxn ang="0">
                <a:pos x="T8" y="T9"/>
              </a:cxn>
            </a:cxnLst>
            <a:rect l="0" t="0" r="r" b="b"/>
            <a:pathLst>
              <a:path w="270" h="270">
                <a:moveTo>
                  <a:pt x="0" y="136"/>
                </a:moveTo>
                <a:cubicBezTo>
                  <a:pt x="0" y="61"/>
                  <a:pt x="60" y="0"/>
                  <a:pt x="135" y="0"/>
                </a:cubicBezTo>
                <a:cubicBezTo>
                  <a:pt x="210" y="0"/>
                  <a:pt x="270" y="61"/>
                  <a:pt x="270" y="135"/>
                </a:cubicBezTo>
                <a:cubicBezTo>
                  <a:pt x="270" y="210"/>
                  <a:pt x="210" y="270"/>
                  <a:pt x="135" y="270"/>
                </a:cubicBezTo>
                <a:cubicBezTo>
                  <a:pt x="61" y="270"/>
                  <a:pt x="0" y="210"/>
                  <a:pt x="0" y="136"/>
                </a:cubicBezTo>
                <a:close/>
              </a:path>
            </a:pathLst>
          </a:custGeom>
          <a:solidFill>
            <a:schemeClr val="bg2">
              <a:alpha val="41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2"/>
          <p:cNvSpPr>
            <a:spLocks/>
          </p:cNvSpPr>
          <p:nvPr userDrawn="1"/>
        </p:nvSpPr>
        <p:spPr bwMode="auto">
          <a:xfrm>
            <a:off x="2427921" y="4699001"/>
            <a:ext cx="565150" cy="566738"/>
          </a:xfrm>
          <a:custGeom>
            <a:avLst/>
            <a:gdLst>
              <a:gd name="T0" fmla="*/ 0 w 128"/>
              <a:gd name="T1" fmla="*/ 64 h 128"/>
              <a:gd name="T2" fmla="*/ 64 w 128"/>
              <a:gd name="T3" fmla="*/ 0 h 128"/>
              <a:gd name="T4" fmla="*/ 128 w 128"/>
              <a:gd name="T5" fmla="*/ 64 h 128"/>
              <a:gd name="T6" fmla="*/ 64 w 128"/>
              <a:gd name="T7" fmla="*/ 128 h 128"/>
              <a:gd name="T8" fmla="*/ 0 w 128"/>
              <a:gd name="T9" fmla="*/ 64 h 128"/>
            </a:gdLst>
            <a:ahLst/>
            <a:cxnLst>
              <a:cxn ang="0">
                <a:pos x="T0" y="T1"/>
              </a:cxn>
              <a:cxn ang="0">
                <a:pos x="T2" y="T3"/>
              </a:cxn>
              <a:cxn ang="0">
                <a:pos x="T4" y="T5"/>
              </a:cxn>
              <a:cxn ang="0">
                <a:pos x="T6" y="T7"/>
              </a:cxn>
              <a:cxn ang="0">
                <a:pos x="T8" y="T9"/>
              </a:cxn>
            </a:cxnLst>
            <a:rect l="0" t="0" r="r" b="b"/>
            <a:pathLst>
              <a:path w="128" h="128">
                <a:moveTo>
                  <a:pt x="0" y="64"/>
                </a:moveTo>
                <a:cubicBezTo>
                  <a:pt x="0" y="29"/>
                  <a:pt x="29" y="0"/>
                  <a:pt x="64" y="0"/>
                </a:cubicBezTo>
                <a:cubicBezTo>
                  <a:pt x="99" y="0"/>
                  <a:pt x="127" y="29"/>
                  <a:pt x="128" y="64"/>
                </a:cubicBezTo>
                <a:cubicBezTo>
                  <a:pt x="128" y="99"/>
                  <a:pt x="99" y="128"/>
                  <a:pt x="64" y="128"/>
                </a:cubicBezTo>
                <a:cubicBezTo>
                  <a:pt x="29" y="128"/>
                  <a:pt x="0" y="99"/>
                  <a:pt x="0" y="64"/>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133"/>
          <p:cNvSpPr>
            <a:spLocks noChangeArrowheads="1"/>
          </p:cNvSpPr>
          <p:nvPr userDrawn="1"/>
        </p:nvSpPr>
        <p:spPr bwMode="auto">
          <a:xfrm>
            <a:off x="2378709" y="4089401"/>
            <a:ext cx="260350" cy="260350"/>
          </a:xfrm>
          <a:prstGeom prst="ellipse">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4"/>
          <p:cNvSpPr>
            <a:spLocks/>
          </p:cNvSpPr>
          <p:nvPr userDrawn="1"/>
        </p:nvSpPr>
        <p:spPr bwMode="auto">
          <a:xfrm>
            <a:off x="5319711" y="73026"/>
            <a:ext cx="871538" cy="874713"/>
          </a:xfrm>
          <a:custGeom>
            <a:avLst/>
            <a:gdLst>
              <a:gd name="T0" fmla="*/ 0 w 197"/>
              <a:gd name="T1" fmla="*/ 99 h 198"/>
              <a:gd name="T2" fmla="*/ 98 w 197"/>
              <a:gd name="T3" fmla="*/ 0 h 198"/>
              <a:gd name="T4" fmla="*/ 197 w 197"/>
              <a:gd name="T5" fmla="*/ 99 h 198"/>
              <a:gd name="T6" fmla="*/ 99 w 197"/>
              <a:gd name="T7" fmla="*/ 198 h 198"/>
              <a:gd name="T8" fmla="*/ 0 w 197"/>
              <a:gd name="T9" fmla="*/ 99 h 198"/>
            </a:gdLst>
            <a:ahLst/>
            <a:cxnLst>
              <a:cxn ang="0">
                <a:pos x="T0" y="T1"/>
              </a:cxn>
              <a:cxn ang="0">
                <a:pos x="T2" y="T3"/>
              </a:cxn>
              <a:cxn ang="0">
                <a:pos x="T4" y="T5"/>
              </a:cxn>
              <a:cxn ang="0">
                <a:pos x="T6" y="T7"/>
              </a:cxn>
              <a:cxn ang="0">
                <a:pos x="T8" y="T9"/>
              </a:cxn>
            </a:cxnLst>
            <a:rect l="0" t="0" r="r" b="b"/>
            <a:pathLst>
              <a:path w="197" h="198">
                <a:moveTo>
                  <a:pt x="0" y="99"/>
                </a:moveTo>
                <a:cubicBezTo>
                  <a:pt x="0" y="45"/>
                  <a:pt x="44" y="0"/>
                  <a:pt x="98" y="0"/>
                </a:cubicBezTo>
                <a:cubicBezTo>
                  <a:pt x="153" y="0"/>
                  <a:pt x="197" y="45"/>
                  <a:pt x="197" y="99"/>
                </a:cubicBezTo>
                <a:cubicBezTo>
                  <a:pt x="197" y="154"/>
                  <a:pt x="153" y="198"/>
                  <a:pt x="99" y="198"/>
                </a:cubicBezTo>
                <a:cubicBezTo>
                  <a:pt x="44" y="198"/>
                  <a:pt x="0" y="154"/>
                  <a:pt x="0" y="99"/>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35"/>
          <p:cNvSpPr>
            <a:spLocks noChangeArrowheads="1"/>
          </p:cNvSpPr>
          <p:nvPr userDrawn="1"/>
        </p:nvSpPr>
        <p:spPr bwMode="auto">
          <a:xfrm>
            <a:off x="3990339" y="1849438"/>
            <a:ext cx="1600200" cy="1600200"/>
          </a:xfrm>
          <a:prstGeom prst="ellipse">
            <a:avLst/>
          </a:prstGeom>
          <a:solidFill>
            <a:schemeClr val="bg2">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36"/>
          <p:cNvSpPr>
            <a:spLocks noChangeArrowheads="1"/>
          </p:cNvSpPr>
          <p:nvPr userDrawn="1"/>
        </p:nvSpPr>
        <p:spPr bwMode="auto">
          <a:xfrm>
            <a:off x="1941829" y="4513263"/>
            <a:ext cx="233363" cy="239713"/>
          </a:xfrm>
          <a:prstGeom prst="ellipse">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37"/>
          <p:cNvSpPr>
            <a:spLocks/>
          </p:cNvSpPr>
          <p:nvPr userDrawn="1"/>
        </p:nvSpPr>
        <p:spPr bwMode="auto">
          <a:xfrm>
            <a:off x="5480049" y="358776"/>
            <a:ext cx="1592263" cy="1587500"/>
          </a:xfrm>
          <a:custGeom>
            <a:avLst/>
            <a:gdLst>
              <a:gd name="T0" fmla="*/ 0 w 360"/>
              <a:gd name="T1" fmla="*/ 180 h 359"/>
              <a:gd name="T2" fmla="*/ 180 w 360"/>
              <a:gd name="T3" fmla="*/ 0 h 359"/>
              <a:gd name="T4" fmla="*/ 360 w 360"/>
              <a:gd name="T5" fmla="*/ 179 h 359"/>
              <a:gd name="T6" fmla="*/ 180 w 360"/>
              <a:gd name="T7" fmla="*/ 359 h 359"/>
              <a:gd name="T8" fmla="*/ 0 w 360"/>
              <a:gd name="T9" fmla="*/ 180 h 359"/>
            </a:gdLst>
            <a:ahLst/>
            <a:cxnLst>
              <a:cxn ang="0">
                <a:pos x="T0" y="T1"/>
              </a:cxn>
              <a:cxn ang="0">
                <a:pos x="T2" y="T3"/>
              </a:cxn>
              <a:cxn ang="0">
                <a:pos x="T4" y="T5"/>
              </a:cxn>
              <a:cxn ang="0">
                <a:pos x="T6" y="T7"/>
              </a:cxn>
              <a:cxn ang="0">
                <a:pos x="T8" y="T9"/>
              </a:cxn>
            </a:cxnLst>
            <a:rect l="0" t="0" r="r" b="b"/>
            <a:pathLst>
              <a:path w="360" h="359">
                <a:moveTo>
                  <a:pt x="0" y="180"/>
                </a:moveTo>
                <a:cubicBezTo>
                  <a:pt x="0" y="80"/>
                  <a:pt x="81" y="0"/>
                  <a:pt x="180" y="0"/>
                </a:cubicBezTo>
                <a:cubicBezTo>
                  <a:pt x="279" y="0"/>
                  <a:pt x="360" y="80"/>
                  <a:pt x="360" y="179"/>
                </a:cubicBezTo>
                <a:cubicBezTo>
                  <a:pt x="360" y="279"/>
                  <a:pt x="280" y="359"/>
                  <a:pt x="180" y="359"/>
                </a:cubicBezTo>
                <a:cubicBezTo>
                  <a:pt x="81" y="359"/>
                  <a:pt x="1" y="279"/>
                  <a:pt x="0" y="180"/>
                </a:cubicBezTo>
                <a:close/>
              </a:path>
            </a:pathLst>
          </a:custGeom>
          <a:solidFill>
            <a:schemeClr val="bg2">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8"/>
          <p:cNvSpPr>
            <a:spLocks/>
          </p:cNvSpPr>
          <p:nvPr userDrawn="1"/>
        </p:nvSpPr>
        <p:spPr bwMode="auto">
          <a:xfrm>
            <a:off x="1911681" y="2762250"/>
            <a:ext cx="973138" cy="973138"/>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bg2">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9"/>
          <p:cNvSpPr>
            <a:spLocks/>
          </p:cNvSpPr>
          <p:nvPr userDrawn="1"/>
        </p:nvSpPr>
        <p:spPr bwMode="auto">
          <a:xfrm>
            <a:off x="2958146" y="1588"/>
            <a:ext cx="1022350" cy="1020763"/>
          </a:xfrm>
          <a:custGeom>
            <a:avLst/>
            <a:gdLst>
              <a:gd name="T0" fmla="*/ 0 w 231"/>
              <a:gd name="T1" fmla="*/ 116 h 231"/>
              <a:gd name="T2" fmla="*/ 116 w 231"/>
              <a:gd name="T3" fmla="*/ 0 h 231"/>
              <a:gd name="T4" fmla="*/ 231 w 231"/>
              <a:gd name="T5" fmla="*/ 116 h 231"/>
              <a:gd name="T6" fmla="*/ 116 w 231"/>
              <a:gd name="T7" fmla="*/ 231 h 231"/>
              <a:gd name="T8" fmla="*/ 0 w 231"/>
              <a:gd name="T9" fmla="*/ 116 h 231"/>
            </a:gdLst>
            <a:ahLst/>
            <a:cxnLst>
              <a:cxn ang="0">
                <a:pos x="T0" y="T1"/>
              </a:cxn>
              <a:cxn ang="0">
                <a:pos x="T2" y="T3"/>
              </a:cxn>
              <a:cxn ang="0">
                <a:pos x="T4" y="T5"/>
              </a:cxn>
              <a:cxn ang="0">
                <a:pos x="T6" y="T7"/>
              </a:cxn>
              <a:cxn ang="0">
                <a:pos x="T8" y="T9"/>
              </a:cxn>
            </a:cxnLst>
            <a:rect l="0" t="0" r="r" b="b"/>
            <a:pathLst>
              <a:path w="231" h="231">
                <a:moveTo>
                  <a:pt x="0" y="116"/>
                </a:moveTo>
                <a:cubicBezTo>
                  <a:pt x="0" y="52"/>
                  <a:pt x="52" y="1"/>
                  <a:pt x="116" y="0"/>
                </a:cubicBezTo>
                <a:cubicBezTo>
                  <a:pt x="179" y="0"/>
                  <a:pt x="231" y="52"/>
                  <a:pt x="231" y="116"/>
                </a:cubicBezTo>
                <a:cubicBezTo>
                  <a:pt x="231" y="179"/>
                  <a:pt x="179" y="231"/>
                  <a:pt x="116" y="231"/>
                </a:cubicBezTo>
                <a:cubicBezTo>
                  <a:pt x="52" y="231"/>
                  <a:pt x="1" y="179"/>
                  <a:pt x="0" y="116"/>
                </a:cubicBezTo>
                <a:close/>
              </a:path>
            </a:pathLst>
          </a:custGeom>
          <a:solidFill>
            <a:schemeClr val="bg2">
              <a:alpha val="41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40"/>
          <p:cNvSpPr>
            <a:spLocks/>
          </p:cNvSpPr>
          <p:nvPr userDrawn="1"/>
        </p:nvSpPr>
        <p:spPr bwMode="auto">
          <a:xfrm>
            <a:off x="2083116" y="2184401"/>
            <a:ext cx="309563" cy="309563"/>
          </a:xfrm>
          <a:custGeom>
            <a:avLst/>
            <a:gdLst>
              <a:gd name="T0" fmla="*/ 0 w 70"/>
              <a:gd name="T1" fmla="*/ 35 h 70"/>
              <a:gd name="T2" fmla="*/ 35 w 70"/>
              <a:gd name="T3" fmla="*/ 0 h 70"/>
              <a:gd name="T4" fmla="*/ 70 w 70"/>
              <a:gd name="T5" fmla="*/ 35 h 70"/>
              <a:gd name="T6" fmla="*/ 35 w 70"/>
              <a:gd name="T7" fmla="*/ 70 h 70"/>
              <a:gd name="T8" fmla="*/ 0 w 70"/>
              <a:gd name="T9" fmla="*/ 35 h 70"/>
            </a:gdLst>
            <a:ahLst/>
            <a:cxnLst>
              <a:cxn ang="0">
                <a:pos x="T0" y="T1"/>
              </a:cxn>
              <a:cxn ang="0">
                <a:pos x="T2" y="T3"/>
              </a:cxn>
              <a:cxn ang="0">
                <a:pos x="T4" y="T5"/>
              </a:cxn>
              <a:cxn ang="0">
                <a:pos x="T6" y="T7"/>
              </a:cxn>
              <a:cxn ang="0">
                <a:pos x="T8" y="T9"/>
              </a:cxn>
            </a:cxnLst>
            <a:rect l="0" t="0" r="r" b="b"/>
            <a:pathLst>
              <a:path w="70" h="70">
                <a:moveTo>
                  <a:pt x="0" y="35"/>
                </a:moveTo>
                <a:cubicBezTo>
                  <a:pt x="0" y="16"/>
                  <a:pt x="15" y="0"/>
                  <a:pt x="35" y="0"/>
                </a:cubicBezTo>
                <a:cubicBezTo>
                  <a:pt x="54" y="0"/>
                  <a:pt x="70" y="16"/>
                  <a:pt x="70" y="35"/>
                </a:cubicBezTo>
                <a:cubicBezTo>
                  <a:pt x="70" y="54"/>
                  <a:pt x="54" y="70"/>
                  <a:pt x="35" y="70"/>
                </a:cubicBezTo>
                <a:cubicBezTo>
                  <a:pt x="16" y="70"/>
                  <a:pt x="0" y="54"/>
                  <a:pt x="0" y="35"/>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41"/>
          <p:cNvSpPr>
            <a:spLocks/>
          </p:cNvSpPr>
          <p:nvPr userDrawn="1"/>
        </p:nvSpPr>
        <p:spPr bwMode="auto">
          <a:xfrm>
            <a:off x="2690811" y="1535113"/>
            <a:ext cx="1366838" cy="1362075"/>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42"/>
          <p:cNvSpPr>
            <a:spLocks/>
          </p:cNvSpPr>
          <p:nvPr userDrawn="1"/>
        </p:nvSpPr>
        <p:spPr bwMode="auto">
          <a:xfrm>
            <a:off x="4714556" y="4527551"/>
            <a:ext cx="1044575" cy="1042988"/>
          </a:xfrm>
          <a:custGeom>
            <a:avLst/>
            <a:gdLst>
              <a:gd name="T0" fmla="*/ 0 w 236"/>
              <a:gd name="T1" fmla="*/ 119 h 236"/>
              <a:gd name="T2" fmla="*/ 118 w 236"/>
              <a:gd name="T3" fmla="*/ 0 h 236"/>
              <a:gd name="T4" fmla="*/ 236 w 236"/>
              <a:gd name="T5" fmla="*/ 118 h 236"/>
              <a:gd name="T6" fmla="*/ 118 w 236"/>
              <a:gd name="T7" fmla="*/ 236 h 236"/>
              <a:gd name="T8" fmla="*/ 0 w 236"/>
              <a:gd name="T9" fmla="*/ 119 h 236"/>
            </a:gdLst>
            <a:ahLst/>
            <a:cxnLst>
              <a:cxn ang="0">
                <a:pos x="T0" y="T1"/>
              </a:cxn>
              <a:cxn ang="0">
                <a:pos x="T2" y="T3"/>
              </a:cxn>
              <a:cxn ang="0">
                <a:pos x="T4" y="T5"/>
              </a:cxn>
              <a:cxn ang="0">
                <a:pos x="T6" y="T7"/>
              </a:cxn>
              <a:cxn ang="0">
                <a:pos x="T8" y="T9"/>
              </a:cxn>
            </a:cxnLst>
            <a:rect l="0" t="0" r="r" b="b"/>
            <a:pathLst>
              <a:path w="236" h="236">
                <a:moveTo>
                  <a:pt x="0" y="119"/>
                </a:moveTo>
                <a:cubicBezTo>
                  <a:pt x="0" y="53"/>
                  <a:pt x="53" y="0"/>
                  <a:pt x="118" y="0"/>
                </a:cubicBezTo>
                <a:cubicBezTo>
                  <a:pt x="183" y="0"/>
                  <a:pt x="236" y="53"/>
                  <a:pt x="236" y="118"/>
                </a:cubicBezTo>
                <a:cubicBezTo>
                  <a:pt x="236" y="183"/>
                  <a:pt x="183" y="236"/>
                  <a:pt x="118" y="236"/>
                </a:cubicBezTo>
                <a:cubicBezTo>
                  <a:pt x="53" y="236"/>
                  <a:pt x="0" y="184"/>
                  <a:pt x="0" y="119"/>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43"/>
          <p:cNvSpPr>
            <a:spLocks noChangeArrowheads="1"/>
          </p:cNvSpPr>
          <p:nvPr userDrawn="1"/>
        </p:nvSpPr>
        <p:spPr bwMode="auto">
          <a:xfrm>
            <a:off x="5316536" y="5937251"/>
            <a:ext cx="446088" cy="446088"/>
          </a:xfrm>
          <a:prstGeom prst="ellipse">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44"/>
          <p:cNvSpPr>
            <a:spLocks/>
          </p:cNvSpPr>
          <p:nvPr userDrawn="1"/>
        </p:nvSpPr>
        <p:spPr bwMode="auto">
          <a:xfrm>
            <a:off x="5457824" y="5332413"/>
            <a:ext cx="668338" cy="666750"/>
          </a:xfrm>
          <a:custGeom>
            <a:avLst/>
            <a:gdLst>
              <a:gd name="T0" fmla="*/ 0 w 151"/>
              <a:gd name="T1" fmla="*/ 76 h 151"/>
              <a:gd name="T2" fmla="*/ 75 w 151"/>
              <a:gd name="T3" fmla="*/ 0 h 151"/>
              <a:gd name="T4" fmla="*/ 151 w 151"/>
              <a:gd name="T5" fmla="*/ 76 h 151"/>
              <a:gd name="T6" fmla="*/ 75 w 151"/>
              <a:gd name="T7" fmla="*/ 151 h 151"/>
              <a:gd name="T8" fmla="*/ 0 w 151"/>
              <a:gd name="T9" fmla="*/ 76 h 151"/>
            </a:gdLst>
            <a:ahLst/>
            <a:cxnLst>
              <a:cxn ang="0">
                <a:pos x="T0" y="T1"/>
              </a:cxn>
              <a:cxn ang="0">
                <a:pos x="T2" y="T3"/>
              </a:cxn>
              <a:cxn ang="0">
                <a:pos x="T4" y="T5"/>
              </a:cxn>
              <a:cxn ang="0">
                <a:pos x="T6" y="T7"/>
              </a:cxn>
              <a:cxn ang="0">
                <a:pos x="T8" y="T9"/>
              </a:cxn>
            </a:cxnLst>
            <a:rect l="0" t="0" r="r" b="b"/>
            <a:pathLst>
              <a:path w="151" h="151">
                <a:moveTo>
                  <a:pt x="0" y="76"/>
                </a:moveTo>
                <a:cubicBezTo>
                  <a:pt x="0" y="34"/>
                  <a:pt x="33" y="0"/>
                  <a:pt x="75" y="0"/>
                </a:cubicBezTo>
                <a:cubicBezTo>
                  <a:pt x="117" y="0"/>
                  <a:pt x="151" y="34"/>
                  <a:pt x="151" y="76"/>
                </a:cubicBezTo>
                <a:cubicBezTo>
                  <a:pt x="151" y="118"/>
                  <a:pt x="117" y="151"/>
                  <a:pt x="75" y="151"/>
                </a:cubicBezTo>
                <a:cubicBezTo>
                  <a:pt x="34" y="151"/>
                  <a:pt x="0" y="118"/>
                  <a:pt x="0" y="76"/>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45"/>
          <p:cNvSpPr>
            <a:spLocks/>
          </p:cNvSpPr>
          <p:nvPr userDrawn="1"/>
        </p:nvSpPr>
        <p:spPr bwMode="auto">
          <a:xfrm>
            <a:off x="3209289" y="3457576"/>
            <a:ext cx="1579563" cy="1577975"/>
          </a:xfrm>
          <a:custGeom>
            <a:avLst/>
            <a:gdLst>
              <a:gd name="T0" fmla="*/ 0 w 357"/>
              <a:gd name="T1" fmla="*/ 179 h 357"/>
              <a:gd name="T2" fmla="*/ 178 w 357"/>
              <a:gd name="T3" fmla="*/ 0 h 357"/>
              <a:gd name="T4" fmla="*/ 357 w 357"/>
              <a:gd name="T5" fmla="*/ 178 h 357"/>
              <a:gd name="T6" fmla="*/ 179 w 357"/>
              <a:gd name="T7" fmla="*/ 357 h 357"/>
              <a:gd name="T8" fmla="*/ 0 w 357"/>
              <a:gd name="T9" fmla="*/ 179 h 357"/>
            </a:gdLst>
            <a:ahLst/>
            <a:cxnLst>
              <a:cxn ang="0">
                <a:pos x="T0" y="T1"/>
              </a:cxn>
              <a:cxn ang="0">
                <a:pos x="T2" y="T3"/>
              </a:cxn>
              <a:cxn ang="0">
                <a:pos x="T4" y="T5"/>
              </a:cxn>
              <a:cxn ang="0">
                <a:pos x="T6" y="T7"/>
              </a:cxn>
              <a:cxn ang="0">
                <a:pos x="T8" y="T9"/>
              </a:cxn>
            </a:cxnLst>
            <a:rect l="0" t="0" r="r" b="b"/>
            <a:pathLst>
              <a:path w="357" h="357">
                <a:moveTo>
                  <a:pt x="0" y="179"/>
                </a:moveTo>
                <a:cubicBezTo>
                  <a:pt x="0" y="80"/>
                  <a:pt x="80" y="0"/>
                  <a:pt x="178" y="0"/>
                </a:cubicBezTo>
                <a:cubicBezTo>
                  <a:pt x="277" y="0"/>
                  <a:pt x="357" y="80"/>
                  <a:pt x="357" y="178"/>
                </a:cubicBezTo>
                <a:cubicBezTo>
                  <a:pt x="357" y="277"/>
                  <a:pt x="277" y="357"/>
                  <a:pt x="179" y="357"/>
                </a:cubicBezTo>
                <a:cubicBezTo>
                  <a:pt x="80" y="357"/>
                  <a:pt x="0" y="277"/>
                  <a:pt x="0" y="179"/>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35"/>
          <p:cNvSpPr/>
          <p:nvPr userDrawn="1"/>
        </p:nvSpPr>
        <p:spPr>
          <a:xfrm>
            <a:off x="5261291" y="0"/>
            <a:ext cx="6845777" cy="68457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14"/>
          <p:cNvSpPr>
            <a:spLocks noChangeArrowheads="1"/>
          </p:cNvSpPr>
          <p:nvPr userDrawn="1"/>
        </p:nvSpPr>
        <p:spPr bwMode="auto">
          <a:xfrm>
            <a:off x="1012443" y="1792827"/>
            <a:ext cx="656686" cy="656686"/>
          </a:xfrm>
          <a:prstGeom prst="ellipse">
            <a:avLst/>
          </a:prstGeom>
          <a:solidFill>
            <a:schemeClr val="bg2">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15"/>
          <p:cNvSpPr>
            <a:spLocks noChangeArrowheads="1"/>
          </p:cNvSpPr>
          <p:nvPr userDrawn="1"/>
        </p:nvSpPr>
        <p:spPr bwMode="auto">
          <a:xfrm>
            <a:off x="1001450" y="4552050"/>
            <a:ext cx="306832" cy="305699"/>
          </a:xfrm>
          <a:prstGeom prst="ellipse">
            <a:avLst/>
          </a:prstGeom>
          <a:solidFill>
            <a:schemeClr val="bg2">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16"/>
          <p:cNvSpPr>
            <a:spLocks/>
          </p:cNvSpPr>
          <p:nvPr userDrawn="1"/>
        </p:nvSpPr>
        <p:spPr bwMode="auto">
          <a:xfrm>
            <a:off x="401549" y="2513624"/>
            <a:ext cx="400805" cy="404202"/>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bg2">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7"/>
          <p:cNvSpPr>
            <a:spLocks/>
          </p:cNvSpPr>
          <p:nvPr userDrawn="1"/>
        </p:nvSpPr>
        <p:spPr bwMode="auto">
          <a:xfrm>
            <a:off x="1253260" y="947739"/>
            <a:ext cx="802131" cy="798256"/>
          </a:xfrm>
          <a:custGeom>
            <a:avLst/>
            <a:gdLst>
              <a:gd name="T0" fmla="*/ 0 w 297"/>
              <a:gd name="T1" fmla="*/ 148 h 296"/>
              <a:gd name="T2" fmla="*/ 148 w 297"/>
              <a:gd name="T3" fmla="*/ 0 h 296"/>
              <a:gd name="T4" fmla="*/ 297 w 297"/>
              <a:gd name="T5" fmla="*/ 148 h 296"/>
              <a:gd name="T6" fmla="*/ 149 w 297"/>
              <a:gd name="T7" fmla="*/ 296 h 296"/>
              <a:gd name="T8" fmla="*/ 0 w 297"/>
              <a:gd name="T9" fmla="*/ 148 h 296"/>
            </a:gdLst>
            <a:ahLst/>
            <a:cxnLst>
              <a:cxn ang="0">
                <a:pos x="T0" y="T1"/>
              </a:cxn>
              <a:cxn ang="0">
                <a:pos x="T2" y="T3"/>
              </a:cxn>
              <a:cxn ang="0">
                <a:pos x="T4" y="T5"/>
              </a:cxn>
              <a:cxn ang="0">
                <a:pos x="T6" y="T7"/>
              </a:cxn>
              <a:cxn ang="0">
                <a:pos x="T8" y="T9"/>
              </a:cxn>
            </a:cxnLst>
            <a:rect l="0" t="0" r="r" b="b"/>
            <a:pathLst>
              <a:path w="297" h="296">
                <a:moveTo>
                  <a:pt x="0" y="148"/>
                </a:moveTo>
                <a:cubicBezTo>
                  <a:pt x="0" y="66"/>
                  <a:pt x="67" y="0"/>
                  <a:pt x="148" y="0"/>
                </a:cubicBezTo>
                <a:cubicBezTo>
                  <a:pt x="230" y="0"/>
                  <a:pt x="297" y="66"/>
                  <a:pt x="297" y="148"/>
                </a:cubicBezTo>
                <a:cubicBezTo>
                  <a:pt x="297" y="230"/>
                  <a:pt x="230" y="296"/>
                  <a:pt x="149" y="296"/>
                </a:cubicBezTo>
                <a:cubicBezTo>
                  <a:pt x="67" y="296"/>
                  <a:pt x="0" y="230"/>
                  <a:pt x="0" y="148"/>
                </a:cubicBezTo>
                <a:close/>
              </a:path>
            </a:pathLst>
          </a:custGeom>
          <a:solidFill>
            <a:schemeClr val="bg2">
              <a:alpha val="41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18"/>
          <p:cNvSpPr>
            <a:spLocks noChangeArrowheads="1"/>
          </p:cNvSpPr>
          <p:nvPr userDrawn="1"/>
        </p:nvSpPr>
        <p:spPr bwMode="auto">
          <a:xfrm>
            <a:off x="466066" y="3449638"/>
            <a:ext cx="199271" cy="201535"/>
          </a:xfrm>
          <a:prstGeom prst="ellipse">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19"/>
          <p:cNvSpPr>
            <a:spLocks noChangeArrowheads="1"/>
          </p:cNvSpPr>
          <p:nvPr userDrawn="1"/>
        </p:nvSpPr>
        <p:spPr bwMode="auto">
          <a:xfrm>
            <a:off x="1858611" y="4763236"/>
            <a:ext cx="337401" cy="337401"/>
          </a:xfrm>
          <a:prstGeom prst="ellipse">
            <a:avLst/>
          </a:pr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22"/>
          <p:cNvSpPr>
            <a:spLocks/>
          </p:cNvSpPr>
          <p:nvPr userDrawn="1"/>
        </p:nvSpPr>
        <p:spPr bwMode="auto">
          <a:xfrm>
            <a:off x="1274728" y="3686744"/>
            <a:ext cx="826519" cy="826519"/>
          </a:xfrm>
          <a:custGeom>
            <a:avLst/>
            <a:gdLst>
              <a:gd name="T0" fmla="*/ 0 w 262"/>
              <a:gd name="T1" fmla="*/ 131 h 262"/>
              <a:gd name="T2" fmla="*/ 131 w 262"/>
              <a:gd name="T3" fmla="*/ 0 h 262"/>
              <a:gd name="T4" fmla="*/ 262 w 262"/>
              <a:gd name="T5" fmla="*/ 131 h 262"/>
              <a:gd name="T6" fmla="*/ 131 w 262"/>
              <a:gd name="T7" fmla="*/ 262 h 262"/>
              <a:gd name="T8" fmla="*/ 0 w 262"/>
              <a:gd name="T9" fmla="*/ 131 h 262"/>
            </a:gdLst>
            <a:ahLst/>
            <a:cxnLst>
              <a:cxn ang="0">
                <a:pos x="T0" y="T1"/>
              </a:cxn>
              <a:cxn ang="0">
                <a:pos x="T2" y="T3"/>
              </a:cxn>
              <a:cxn ang="0">
                <a:pos x="T4" y="T5"/>
              </a:cxn>
              <a:cxn ang="0">
                <a:pos x="T6" y="T7"/>
              </a:cxn>
              <a:cxn ang="0">
                <a:pos x="T8" y="T9"/>
              </a:cxn>
            </a:cxnLst>
            <a:rect l="0" t="0" r="r" b="b"/>
            <a:pathLst>
              <a:path w="262" h="262">
                <a:moveTo>
                  <a:pt x="0" y="131"/>
                </a:moveTo>
                <a:cubicBezTo>
                  <a:pt x="0" y="59"/>
                  <a:pt x="59" y="0"/>
                  <a:pt x="131" y="0"/>
                </a:cubicBezTo>
                <a:cubicBezTo>
                  <a:pt x="203" y="0"/>
                  <a:pt x="262" y="58"/>
                  <a:pt x="262" y="131"/>
                </a:cubicBezTo>
                <a:cubicBezTo>
                  <a:pt x="262" y="203"/>
                  <a:pt x="204" y="262"/>
                  <a:pt x="131" y="262"/>
                </a:cubicBezTo>
                <a:cubicBezTo>
                  <a:pt x="59" y="262"/>
                  <a:pt x="0" y="204"/>
                  <a:pt x="0" y="131"/>
                </a:cubicBezTo>
                <a:close/>
              </a:path>
            </a:pathLst>
          </a:custGeom>
          <a:solidFill>
            <a:schemeClr val="bg2">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24"/>
          <p:cNvSpPr>
            <a:spLocks/>
          </p:cNvSpPr>
          <p:nvPr userDrawn="1"/>
        </p:nvSpPr>
        <p:spPr bwMode="auto">
          <a:xfrm>
            <a:off x="228805" y="1971151"/>
            <a:ext cx="296641" cy="300038"/>
          </a:xfrm>
          <a:custGeom>
            <a:avLst/>
            <a:gdLst>
              <a:gd name="T0" fmla="*/ 0 w 94"/>
              <a:gd name="T1" fmla="*/ 48 h 95"/>
              <a:gd name="T2" fmla="*/ 47 w 94"/>
              <a:gd name="T3" fmla="*/ 0 h 95"/>
              <a:gd name="T4" fmla="*/ 94 w 94"/>
              <a:gd name="T5" fmla="*/ 48 h 95"/>
              <a:gd name="T6" fmla="*/ 47 w 94"/>
              <a:gd name="T7" fmla="*/ 95 h 95"/>
              <a:gd name="T8" fmla="*/ 0 w 94"/>
              <a:gd name="T9" fmla="*/ 48 h 95"/>
            </a:gdLst>
            <a:ahLst/>
            <a:cxnLst>
              <a:cxn ang="0">
                <a:pos x="T0" y="T1"/>
              </a:cxn>
              <a:cxn ang="0">
                <a:pos x="T2" y="T3"/>
              </a:cxn>
              <a:cxn ang="0">
                <a:pos x="T4" y="T5"/>
              </a:cxn>
              <a:cxn ang="0">
                <a:pos x="T6" y="T7"/>
              </a:cxn>
              <a:cxn ang="0">
                <a:pos x="T8" y="T9"/>
              </a:cxn>
            </a:cxnLst>
            <a:rect l="0" t="0" r="r" b="b"/>
            <a:pathLst>
              <a:path w="94" h="95">
                <a:moveTo>
                  <a:pt x="0" y="48"/>
                </a:moveTo>
                <a:cubicBezTo>
                  <a:pt x="0" y="22"/>
                  <a:pt x="21" y="0"/>
                  <a:pt x="47" y="0"/>
                </a:cubicBezTo>
                <a:cubicBezTo>
                  <a:pt x="73" y="0"/>
                  <a:pt x="94" y="21"/>
                  <a:pt x="94" y="48"/>
                </a:cubicBezTo>
                <a:cubicBezTo>
                  <a:pt x="94" y="74"/>
                  <a:pt x="73" y="95"/>
                  <a:pt x="47" y="95"/>
                </a:cubicBezTo>
                <a:cubicBezTo>
                  <a:pt x="21" y="95"/>
                  <a:pt x="0" y="74"/>
                  <a:pt x="0" y="48"/>
                </a:cubicBez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33"/>
          <p:cNvSpPr>
            <a:spLocks noChangeArrowheads="1"/>
          </p:cNvSpPr>
          <p:nvPr userDrawn="1"/>
        </p:nvSpPr>
        <p:spPr bwMode="auto">
          <a:xfrm>
            <a:off x="1001948" y="4803828"/>
            <a:ext cx="185684" cy="185684"/>
          </a:xfrm>
          <a:prstGeom prst="ellipse">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38"/>
          <p:cNvSpPr>
            <a:spLocks/>
          </p:cNvSpPr>
          <p:nvPr userDrawn="1"/>
        </p:nvSpPr>
        <p:spPr bwMode="auto">
          <a:xfrm>
            <a:off x="203332" y="3733353"/>
            <a:ext cx="694050" cy="694050"/>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40"/>
          <p:cNvSpPr>
            <a:spLocks/>
          </p:cNvSpPr>
          <p:nvPr userDrawn="1"/>
        </p:nvSpPr>
        <p:spPr bwMode="auto">
          <a:xfrm>
            <a:off x="-72796" y="2992318"/>
            <a:ext cx="220783" cy="220783"/>
          </a:xfrm>
          <a:custGeom>
            <a:avLst/>
            <a:gdLst>
              <a:gd name="T0" fmla="*/ 0 w 70"/>
              <a:gd name="T1" fmla="*/ 35 h 70"/>
              <a:gd name="T2" fmla="*/ 35 w 70"/>
              <a:gd name="T3" fmla="*/ 0 h 70"/>
              <a:gd name="T4" fmla="*/ 70 w 70"/>
              <a:gd name="T5" fmla="*/ 35 h 70"/>
              <a:gd name="T6" fmla="*/ 35 w 70"/>
              <a:gd name="T7" fmla="*/ 70 h 70"/>
              <a:gd name="T8" fmla="*/ 0 w 70"/>
              <a:gd name="T9" fmla="*/ 35 h 70"/>
            </a:gdLst>
            <a:ahLst/>
            <a:cxnLst>
              <a:cxn ang="0">
                <a:pos x="T0" y="T1"/>
              </a:cxn>
              <a:cxn ang="0">
                <a:pos x="T2" y="T3"/>
              </a:cxn>
              <a:cxn ang="0">
                <a:pos x="T4" y="T5"/>
              </a:cxn>
              <a:cxn ang="0">
                <a:pos x="T6" y="T7"/>
              </a:cxn>
              <a:cxn ang="0">
                <a:pos x="T8" y="T9"/>
              </a:cxn>
            </a:cxnLst>
            <a:rect l="0" t="0" r="r" b="b"/>
            <a:pathLst>
              <a:path w="70" h="70">
                <a:moveTo>
                  <a:pt x="0" y="35"/>
                </a:moveTo>
                <a:cubicBezTo>
                  <a:pt x="0" y="16"/>
                  <a:pt x="15" y="0"/>
                  <a:pt x="35" y="0"/>
                </a:cubicBezTo>
                <a:cubicBezTo>
                  <a:pt x="54" y="0"/>
                  <a:pt x="70" y="16"/>
                  <a:pt x="70" y="35"/>
                </a:cubicBezTo>
                <a:cubicBezTo>
                  <a:pt x="70" y="54"/>
                  <a:pt x="54" y="70"/>
                  <a:pt x="35" y="70"/>
                </a:cubicBezTo>
                <a:cubicBezTo>
                  <a:pt x="16" y="70"/>
                  <a:pt x="0" y="54"/>
                  <a:pt x="0" y="35"/>
                </a:cubicBezTo>
                <a:close/>
              </a:path>
            </a:pathLst>
          </a:custGeom>
          <a:solidFill>
            <a:schemeClr val="bg2">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41"/>
          <p:cNvSpPr>
            <a:spLocks/>
          </p:cNvSpPr>
          <p:nvPr userDrawn="1"/>
        </p:nvSpPr>
        <p:spPr bwMode="auto">
          <a:xfrm>
            <a:off x="848277" y="2644882"/>
            <a:ext cx="974840" cy="971443"/>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bg2">
              <a:alpha val="41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15"/>
          <p:cNvSpPr>
            <a:spLocks noChangeArrowheads="1"/>
          </p:cNvSpPr>
          <p:nvPr userDrawn="1"/>
        </p:nvSpPr>
        <p:spPr bwMode="auto">
          <a:xfrm>
            <a:off x="2206403" y="4371526"/>
            <a:ext cx="306832" cy="305699"/>
          </a:xfrm>
          <a:prstGeom prst="ellipse">
            <a:avLst/>
          </a:prstGeom>
          <a:solidFill>
            <a:schemeClr val="bg2">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16"/>
          <p:cNvSpPr>
            <a:spLocks/>
          </p:cNvSpPr>
          <p:nvPr userDrawn="1"/>
        </p:nvSpPr>
        <p:spPr bwMode="auto">
          <a:xfrm>
            <a:off x="1341443" y="2243155"/>
            <a:ext cx="400805" cy="404202"/>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18"/>
          <p:cNvSpPr>
            <a:spLocks noChangeArrowheads="1"/>
          </p:cNvSpPr>
          <p:nvPr userDrawn="1"/>
        </p:nvSpPr>
        <p:spPr bwMode="auto">
          <a:xfrm>
            <a:off x="1405960" y="3179169"/>
            <a:ext cx="199271" cy="201535"/>
          </a:xfrm>
          <a:prstGeom prst="ellipse">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33"/>
          <p:cNvSpPr>
            <a:spLocks noChangeArrowheads="1"/>
          </p:cNvSpPr>
          <p:nvPr userDrawn="1"/>
        </p:nvSpPr>
        <p:spPr bwMode="auto">
          <a:xfrm>
            <a:off x="721852" y="2285548"/>
            <a:ext cx="185684" cy="185684"/>
          </a:xfrm>
          <a:prstGeom prst="ellipse">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38"/>
          <p:cNvSpPr>
            <a:spLocks/>
          </p:cNvSpPr>
          <p:nvPr userDrawn="1"/>
        </p:nvSpPr>
        <p:spPr bwMode="auto">
          <a:xfrm>
            <a:off x="1143226" y="3462884"/>
            <a:ext cx="694050" cy="694050"/>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41"/>
          <p:cNvSpPr>
            <a:spLocks/>
          </p:cNvSpPr>
          <p:nvPr userDrawn="1"/>
        </p:nvSpPr>
        <p:spPr bwMode="auto">
          <a:xfrm>
            <a:off x="1788171" y="2374413"/>
            <a:ext cx="974840" cy="971443"/>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bg2">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6255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par>
                                <p:cTn id="35" presetID="53" presetClass="entr" presetSubtype="16" fill="hold" grpId="0" nodeType="withEffect">
                                  <p:stCondLst>
                                    <p:cond delay="25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par>
                                <p:cTn id="45" presetID="53" presetClass="entr" presetSubtype="16" fill="hold" grpId="0" nodeType="withEffect">
                                  <p:stCondLst>
                                    <p:cond delay="25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par>
                                <p:cTn id="50" presetID="53" presetClass="entr" presetSubtype="16" fill="hold" grpId="0" nodeType="withEffect">
                                  <p:stCondLst>
                                    <p:cond delay="25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par>
                                <p:cTn id="55" presetID="53" presetClass="entr" presetSubtype="16" fill="hold" grpId="0" nodeType="withEffect">
                                  <p:stCondLst>
                                    <p:cond delay="25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fltVal val="0"/>
                                          </p:val>
                                        </p:tav>
                                        <p:tav tm="100000">
                                          <p:val>
                                            <p:strVal val="#ppt_w"/>
                                          </p:val>
                                        </p:tav>
                                      </p:tavLst>
                                    </p:anim>
                                    <p:anim calcmode="lin" valueType="num">
                                      <p:cBhvr>
                                        <p:cTn id="58" dur="500" fill="hold"/>
                                        <p:tgtEl>
                                          <p:spTgt spid="12"/>
                                        </p:tgtEl>
                                        <p:attrNameLst>
                                          <p:attrName>ppt_h</p:attrName>
                                        </p:attrNameLst>
                                      </p:cBhvr>
                                      <p:tavLst>
                                        <p:tav tm="0">
                                          <p:val>
                                            <p:fltVal val="0"/>
                                          </p:val>
                                        </p:tav>
                                        <p:tav tm="100000">
                                          <p:val>
                                            <p:strVal val="#ppt_h"/>
                                          </p:val>
                                        </p:tav>
                                      </p:tavLst>
                                    </p:anim>
                                    <p:animEffect transition="in" filter="fade">
                                      <p:cBhvr>
                                        <p:cTn id="59" dur="500"/>
                                        <p:tgtEl>
                                          <p:spTgt spid="12"/>
                                        </p:tgtEl>
                                      </p:cBhvr>
                                    </p:animEffect>
                                  </p:childTnLst>
                                </p:cTn>
                              </p:par>
                              <p:par>
                                <p:cTn id="60" presetID="53" presetClass="entr" presetSubtype="16" fill="hold" grpId="0" nodeType="withEffect">
                                  <p:stCondLst>
                                    <p:cond delay="25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Effect transition="in" filter="fade">
                                      <p:cBhvr>
                                        <p:cTn id="64" dur="500"/>
                                        <p:tgtEl>
                                          <p:spTgt spid="13"/>
                                        </p:tgtEl>
                                      </p:cBhvr>
                                    </p:animEffect>
                                  </p:childTnLst>
                                </p:cTn>
                              </p:par>
                              <p:par>
                                <p:cTn id="65" presetID="53" presetClass="entr" presetSubtype="16" fill="hold" grpId="0" nodeType="withEffect">
                                  <p:stCondLst>
                                    <p:cond delay="25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par>
                                <p:cTn id="70" presetID="53" presetClass="entr" presetSubtype="16" fill="hold" grpId="0" nodeType="withEffect">
                                  <p:stCondLst>
                                    <p:cond delay="250"/>
                                  </p:stCondLst>
                                  <p:childTnLst>
                                    <p:set>
                                      <p:cBhvr>
                                        <p:cTn id="71" dur="1" fill="hold">
                                          <p:stCondLst>
                                            <p:cond delay="0"/>
                                          </p:stCondLst>
                                        </p:cTn>
                                        <p:tgtEl>
                                          <p:spTgt spid="15"/>
                                        </p:tgtEl>
                                        <p:attrNameLst>
                                          <p:attrName>style.visibility</p:attrName>
                                        </p:attrNameLst>
                                      </p:cBhvr>
                                      <p:to>
                                        <p:strVal val="visible"/>
                                      </p:to>
                                    </p:set>
                                    <p:anim calcmode="lin" valueType="num">
                                      <p:cBhvr>
                                        <p:cTn id="72" dur="500" fill="hold"/>
                                        <p:tgtEl>
                                          <p:spTgt spid="15"/>
                                        </p:tgtEl>
                                        <p:attrNameLst>
                                          <p:attrName>ppt_w</p:attrName>
                                        </p:attrNameLst>
                                      </p:cBhvr>
                                      <p:tavLst>
                                        <p:tav tm="0">
                                          <p:val>
                                            <p:fltVal val="0"/>
                                          </p:val>
                                        </p:tav>
                                        <p:tav tm="100000">
                                          <p:val>
                                            <p:strVal val="#ppt_w"/>
                                          </p:val>
                                        </p:tav>
                                      </p:tavLst>
                                    </p:anim>
                                    <p:anim calcmode="lin" valueType="num">
                                      <p:cBhvr>
                                        <p:cTn id="73" dur="500" fill="hold"/>
                                        <p:tgtEl>
                                          <p:spTgt spid="15"/>
                                        </p:tgtEl>
                                        <p:attrNameLst>
                                          <p:attrName>ppt_h</p:attrName>
                                        </p:attrNameLst>
                                      </p:cBhvr>
                                      <p:tavLst>
                                        <p:tav tm="0">
                                          <p:val>
                                            <p:fltVal val="0"/>
                                          </p:val>
                                        </p:tav>
                                        <p:tav tm="100000">
                                          <p:val>
                                            <p:strVal val="#ppt_h"/>
                                          </p:val>
                                        </p:tav>
                                      </p:tavLst>
                                    </p:anim>
                                    <p:animEffect transition="in" filter="fade">
                                      <p:cBhvr>
                                        <p:cTn id="74" dur="500"/>
                                        <p:tgtEl>
                                          <p:spTgt spid="15"/>
                                        </p:tgtEl>
                                      </p:cBhvr>
                                    </p:animEffect>
                                  </p:childTnLst>
                                </p:cTn>
                              </p:par>
                              <p:par>
                                <p:cTn id="75" presetID="53" presetClass="entr" presetSubtype="16" fill="hold" grpId="0" nodeType="withEffect">
                                  <p:stCondLst>
                                    <p:cond delay="500"/>
                                  </p:stCondLst>
                                  <p:childTnLst>
                                    <p:set>
                                      <p:cBhvr>
                                        <p:cTn id="76" dur="1" fill="hold">
                                          <p:stCondLst>
                                            <p:cond delay="0"/>
                                          </p:stCondLst>
                                        </p:cTn>
                                        <p:tgtEl>
                                          <p:spTgt spid="16"/>
                                        </p:tgtEl>
                                        <p:attrNameLst>
                                          <p:attrName>style.visibility</p:attrName>
                                        </p:attrNameLst>
                                      </p:cBhvr>
                                      <p:to>
                                        <p:strVal val="visible"/>
                                      </p:to>
                                    </p:set>
                                    <p:anim calcmode="lin" valueType="num">
                                      <p:cBhvr>
                                        <p:cTn id="77" dur="500" fill="hold"/>
                                        <p:tgtEl>
                                          <p:spTgt spid="16"/>
                                        </p:tgtEl>
                                        <p:attrNameLst>
                                          <p:attrName>ppt_w</p:attrName>
                                        </p:attrNameLst>
                                      </p:cBhvr>
                                      <p:tavLst>
                                        <p:tav tm="0">
                                          <p:val>
                                            <p:fltVal val="0"/>
                                          </p:val>
                                        </p:tav>
                                        <p:tav tm="100000">
                                          <p:val>
                                            <p:strVal val="#ppt_w"/>
                                          </p:val>
                                        </p:tav>
                                      </p:tavLst>
                                    </p:anim>
                                    <p:anim calcmode="lin" valueType="num">
                                      <p:cBhvr>
                                        <p:cTn id="78" dur="500" fill="hold"/>
                                        <p:tgtEl>
                                          <p:spTgt spid="16"/>
                                        </p:tgtEl>
                                        <p:attrNameLst>
                                          <p:attrName>ppt_h</p:attrName>
                                        </p:attrNameLst>
                                      </p:cBhvr>
                                      <p:tavLst>
                                        <p:tav tm="0">
                                          <p:val>
                                            <p:fltVal val="0"/>
                                          </p:val>
                                        </p:tav>
                                        <p:tav tm="100000">
                                          <p:val>
                                            <p:strVal val="#ppt_h"/>
                                          </p:val>
                                        </p:tav>
                                      </p:tavLst>
                                    </p:anim>
                                    <p:animEffect transition="in" filter="fade">
                                      <p:cBhvr>
                                        <p:cTn id="79" dur="500"/>
                                        <p:tgtEl>
                                          <p:spTgt spid="16"/>
                                        </p:tgtEl>
                                      </p:cBhvr>
                                    </p:animEffect>
                                  </p:childTnLst>
                                </p:cTn>
                              </p:par>
                              <p:par>
                                <p:cTn id="80" presetID="53" presetClass="entr" presetSubtype="16" fill="hold" grpId="0" nodeType="withEffect">
                                  <p:stCondLst>
                                    <p:cond delay="500"/>
                                  </p:stCondLst>
                                  <p:childTnLst>
                                    <p:set>
                                      <p:cBhvr>
                                        <p:cTn id="81" dur="1" fill="hold">
                                          <p:stCondLst>
                                            <p:cond delay="0"/>
                                          </p:stCondLst>
                                        </p:cTn>
                                        <p:tgtEl>
                                          <p:spTgt spid="17"/>
                                        </p:tgtEl>
                                        <p:attrNameLst>
                                          <p:attrName>style.visibility</p:attrName>
                                        </p:attrNameLst>
                                      </p:cBhvr>
                                      <p:to>
                                        <p:strVal val="visible"/>
                                      </p:to>
                                    </p:set>
                                    <p:anim calcmode="lin" valueType="num">
                                      <p:cBhvr>
                                        <p:cTn id="82" dur="500" fill="hold"/>
                                        <p:tgtEl>
                                          <p:spTgt spid="17"/>
                                        </p:tgtEl>
                                        <p:attrNameLst>
                                          <p:attrName>ppt_w</p:attrName>
                                        </p:attrNameLst>
                                      </p:cBhvr>
                                      <p:tavLst>
                                        <p:tav tm="0">
                                          <p:val>
                                            <p:fltVal val="0"/>
                                          </p:val>
                                        </p:tav>
                                        <p:tav tm="100000">
                                          <p:val>
                                            <p:strVal val="#ppt_w"/>
                                          </p:val>
                                        </p:tav>
                                      </p:tavLst>
                                    </p:anim>
                                    <p:anim calcmode="lin" valueType="num">
                                      <p:cBhvr>
                                        <p:cTn id="83" dur="500" fill="hold"/>
                                        <p:tgtEl>
                                          <p:spTgt spid="17"/>
                                        </p:tgtEl>
                                        <p:attrNameLst>
                                          <p:attrName>ppt_h</p:attrName>
                                        </p:attrNameLst>
                                      </p:cBhvr>
                                      <p:tavLst>
                                        <p:tav tm="0">
                                          <p:val>
                                            <p:fltVal val="0"/>
                                          </p:val>
                                        </p:tav>
                                        <p:tav tm="100000">
                                          <p:val>
                                            <p:strVal val="#ppt_h"/>
                                          </p:val>
                                        </p:tav>
                                      </p:tavLst>
                                    </p:anim>
                                    <p:animEffect transition="in" filter="fade">
                                      <p:cBhvr>
                                        <p:cTn id="84" dur="500"/>
                                        <p:tgtEl>
                                          <p:spTgt spid="17"/>
                                        </p:tgtEl>
                                      </p:cBhvr>
                                    </p:animEffect>
                                  </p:childTnLst>
                                </p:cTn>
                              </p:par>
                              <p:par>
                                <p:cTn id="85" presetID="53" presetClass="entr" presetSubtype="16" fill="hold" grpId="0" nodeType="withEffect">
                                  <p:stCondLst>
                                    <p:cond delay="500"/>
                                  </p:stCondLst>
                                  <p:childTnLst>
                                    <p:set>
                                      <p:cBhvr>
                                        <p:cTn id="86" dur="1" fill="hold">
                                          <p:stCondLst>
                                            <p:cond delay="0"/>
                                          </p:stCondLst>
                                        </p:cTn>
                                        <p:tgtEl>
                                          <p:spTgt spid="18"/>
                                        </p:tgtEl>
                                        <p:attrNameLst>
                                          <p:attrName>style.visibility</p:attrName>
                                        </p:attrNameLst>
                                      </p:cBhvr>
                                      <p:to>
                                        <p:strVal val="visible"/>
                                      </p:to>
                                    </p:set>
                                    <p:anim calcmode="lin" valueType="num">
                                      <p:cBhvr>
                                        <p:cTn id="87" dur="500" fill="hold"/>
                                        <p:tgtEl>
                                          <p:spTgt spid="18"/>
                                        </p:tgtEl>
                                        <p:attrNameLst>
                                          <p:attrName>ppt_w</p:attrName>
                                        </p:attrNameLst>
                                      </p:cBhvr>
                                      <p:tavLst>
                                        <p:tav tm="0">
                                          <p:val>
                                            <p:fltVal val="0"/>
                                          </p:val>
                                        </p:tav>
                                        <p:tav tm="100000">
                                          <p:val>
                                            <p:strVal val="#ppt_w"/>
                                          </p:val>
                                        </p:tav>
                                      </p:tavLst>
                                    </p:anim>
                                    <p:anim calcmode="lin" valueType="num">
                                      <p:cBhvr>
                                        <p:cTn id="88" dur="500" fill="hold"/>
                                        <p:tgtEl>
                                          <p:spTgt spid="18"/>
                                        </p:tgtEl>
                                        <p:attrNameLst>
                                          <p:attrName>ppt_h</p:attrName>
                                        </p:attrNameLst>
                                      </p:cBhvr>
                                      <p:tavLst>
                                        <p:tav tm="0">
                                          <p:val>
                                            <p:fltVal val="0"/>
                                          </p:val>
                                        </p:tav>
                                        <p:tav tm="100000">
                                          <p:val>
                                            <p:strVal val="#ppt_h"/>
                                          </p:val>
                                        </p:tav>
                                      </p:tavLst>
                                    </p:anim>
                                    <p:animEffect transition="in" filter="fade">
                                      <p:cBhvr>
                                        <p:cTn id="89" dur="500"/>
                                        <p:tgtEl>
                                          <p:spTgt spid="18"/>
                                        </p:tgtEl>
                                      </p:cBhvr>
                                    </p:animEffect>
                                  </p:childTnLst>
                                </p:cTn>
                              </p:par>
                              <p:par>
                                <p:cTn id="90" presetID="53" presetClass="entr" presetSubtype="16" fill="hold" grpId="0" nodeType="withEffect">
                                  <p:stCondLst>
                                    <p:cond delay="500"/>
                                  </p:stCondLst>
                                  <p:childTnLst>
                                    <p:set>
                                      <p:cBhvr>
                                        <p:cTn id="91" dur="1" fill="hold">
                                          <p:stCondLst>
                                            <p:cond delay="0"/>
                                          </p:stCondLst>
                                        </p:cTn>
                                        <p:tgtEl>
                                          <p:spTgt spid="19"/>
                                        </p:tgtEl>
                                        <p:attrNameLst>
                                          <p:attrName>style.visibility</p:attrName>
                                        </p:attrNameLst>
                                      </p:cBhvr>
                                      <p:to>
                                        <p:strVal val="visible"/>
                                      </p:to>
                                    </p:set>
                                    <p:anim calcmode="lin" valueType="num">
                                      <p:cBhvr>
                                        <p:cTn id="92" dur="500" fill="hold"/>
                                        <p:tgtEl>
                                          <p:spTgt spid="19"/>
                                        </p:tgtEl>
                                        <p:attrNameLst>
                                          <p:attrName>ppt_w</p:attrName>
                                        </p:attrNameLst>
                                      </p:cBhvr>
                                      <p:tavLst>
                                        <p:tav tm="0">
                                          <p:val>
                                            <p:fltVal val="0"/>
                                          </p:val>
                                        </p:tav>
                                        <p:tav tm="100000">
                                          <p:val>
                                            <p:strVal val="#ppt_w"/>
                                          </p:val>
                                        </p:tav>
                                      </p:tavLst>
                                    </p:anim>
                                    <p:anim calcmode="lin" valueType="num">
                                      <p:cBhvr>
                                        <p:cTn id="93" dur="500" fill="hold"/>
                                        <p:tgtEl>
                                          <p:spTgt spid="19"/>
                                        </p:tgtEl>
                                        <p:attrNameLst>
                                          <p:attrName>ppt_h</p:attrName>
                                        </p:attrNameLst>
                                      </p:cBhvr>
                                      <p:tavLst>
                                        <p:tav tm="0">
                                          <p:val>
                                            <p:fltVal val="0"/>
                                          </p:val>
                                        </p:tav>
                                        <p:tav tm="100000">
                                          <p:val>
                                            <p:strVal val="#ppt_h"/>
                                          </p:val>
                                        </p:tav>
                                      </p:tavLst>
                                    </p:anim>
                                    <p:animEffect transition="in" filter="fade">
                                      <p:cBhvr>
                                        <p:cTn id="94" dur="500"/>
                                        <p:tgtEl>
                                          <p:spTgt spid="19"/>
                                        </p:tgtEl>
                                      </p:cBhvr>
                                    </p:animEffect>
                                  </p:childTnLst>
                                </p:cTn>
                              </p:par>
                              <p:par>
                                <p:cTn id="95" presetID="53" presetClass="entr" presetSubtype="16" fill="hold" grpId="0" nodeType="withEffect">
                                  <p:stCondLst>
                                    <p:cond delay="500"/>
                                  </p:stCondLst>
                                  <p:childTnLst>
                                    <p:set>
                                      <p:cBhvr>
                                        <p:cTn id="96" dur="1" fill="hold">
                                          <p:stCondLst>
                                            <p:cond delay="0"/>
                                          </p:stCondLst>
                                        </p:cTn>
                                        <p:tgtEl>
                                          <p:spTgt spid="20"/>
                                        </p:tgtEl>
                                        <p:attrNameLst>
                                          <p:attrName>style.visibility</p:attrName>
                                        </p:attrNameLst>
                                      </p:cBhvr>
                                      <p:to>
                                        <p:strVal val="visible"/>
                                      </p:to>
                                    </p:set>
                                    <p:anim calcmode="lin" valueType="num">
                                      <p:cBhvr>
                                        <p:cTn id="97" dur="500" fill="hold"/>
                                        <p:tgtEl>
                                          <p:spTgt spid="20"/>
                                        </p:tgtEl>
                                        <p:attrNameLst>
                                          <p:attrName>ppt_w</p:attrName>
                                        </p:attrNameLst>
                                      </p:cBhvr>
                                      <p:tavLst>
                                        <p:tav tm="0">
                                          <p:val>
                                            <p:fltVal val="0"/>
                                          </p:val>
                                        </p:tav>
                                        <p:tav tm="100000">
                                          <p:val>
                                            <p:strVal val="#ppt_w"/>
                                          </p:val>
                                        </p:tav>
                                      </p:tavLst>
                                    </p:anim>
                                    <p:anim calcmode="lin" valueType="num">
                                      <p:cBhvr>
                                        <p:cTn id="98" dur="500" fill="hold"/>
                                        <p:tgtEl>
                                          <p:spTgt spid="20"/>
                                        </p:tgtEl>
                                        <p:attrNameLst>
                                          <p:attrName>ppt_h</p:attrName>
                                        </p:attrNameLst>
                                      </p:cBhvr>
                                      <p:tavLst>
                                        <p:tav tm="0">
                                          <p:val>
                                            <p:fltVal val="0"/>
                                          </p:val>
                                        </p:tav>
                                        <p:tav tm="100000">
                                          <p:val>
                                            <p:strVal val="#ppt_h"/>
                                          </p:val>
                                        </p:tav>
                                      </p:tavLst>
                                    </p:anim>
                                    <p:animEffect transition="in" filter="fade">
                                      <p:cBhvr>
                                        <p:cTn id="99" dur="500"/>
                                        <p:tgtEl>
                                          <p:spTgt spid="20"/>
                                        </p:tgtEl>
                                      </p:cBhvr>
                                    </p:animEffect>
                                  </p:childTnLst>
                                </p:cTn>
                              </p:par>
                              <p:par>
                                <p:cTn id="100" presetID="53" presetClass="entr" presetSubtype="16" fill="hold" grpId="0" nodeType="withEffect">
                                  <p:stCondLst>
                                    <p:cond delay="500"/>
                                  </p:stCondLst>
                                  <p:childTnLst>
                                    <p:set>
                                      <p:cBhvr>
                                        <p:cTn id="101" dur="1" fill="hold">
                                          <p:stCondLst>
                                            <p:cond delay="0"/>
                                          </p:stCondLst>
                                        </p:cTn>
                                        <p:tgtEl>
                                          <p:spTgt spid="21"/>
                                        </p:tgtEl>
                                        <p:attrNameLst>
                                          <p:attrName>style.visibility</p:attrName>
                                        </p:attrNameLst>
                                      </p:cBhvr>
                                      <p:to>
                                        <p:strVal val="visible"/>
                                      </p:to>
                                    </p:set>
                                    <p:anim calcmode="lin" valueType="num">
                                      <p:cBhvr>
                                        <p:cTn id="102" dur="500" fill="hold"/>
                                        <p:tgtEl>
                                          <p:spTgt spid="21"/>
                                        </p:tgtEl>
                                        <p:attrNameLst>
                                          <p:attrName>ppt_w</p:attrName>
                                        </p:attrNameLst>
                                      </p:cBhvr>
                                      <p:tavLst>
                                        <p:tav tm="0">
                                          <p:val>
                                            <p:fltVal val="0"/>
                                          </p:val>
                                        </p:tav>
                                        <p:tav tm="100000">
                                          <p:val>
                                            <p:strVal val="#ppt_w"/>
                                          </p:val>
                                        </p:tav>
                                      </p:tavLst>
                                    </p:anim>
                                    <p:anim calcmode="lin" valueType="num">
                                      <p:cBhvr>
                                        <p:cTn id="103" dur="500" fill="hold"/>
                                        <p:tgtEl>
                                          <p:spTgt spid="21"/>
                                        </p:tgtEl>
                                        <p:attrNameLst>
                                          <p:attrName>ppt_h</p:attrName>
                                        </p:attrNameLst>
                                      </p:cBhvr>
                                      <p:tavLst>
                                        <p:tav tm="0">
                                          <p:val>
                                            <p:fltVal val="0"/>
                                          </p:val>
                                        </p:tav>
                                        <p:tav tm="100000">
                                          <p:val>
                                            <p:strVal val="#ppt_h"/>
                                          </p:val>
                                        </p:tav>
                                      </p:tavLst>
                                    </p:anim>
                                    <p:animEffect transition="in" filter="fade">
                                      <p:cBhvr>
                                        <p:cTn id="104" dur="500"/>
                                        <p:tgtEl>
                                          <p:spTgt spid="21"/>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22"/>
                                        </p:tgtEl>
                                        <p:attrNameLst>
                                          <p:attrName>style.visibility</p:attrName>
                                        </p:attrNameLst>
                                      </p:cBhvr>
                                      <p:to>
                                        <p:strVal val="visible"/>
                                      </p:to>
                                    </p:set>
                                    <p:anim calcmode="lin" valueType="num">
                                      <p:cBhvr>
                                        <p:cTn id="107" dur="500" fill="hold"/>
                                        <p:tgtEl>
                                          <p:spTgt spid="22"/>
                                        </p:tgtEl>
                                        <p:attrNameLst>
                                          <p:attrName>ppt_w</p:attrName>
                                        </p:attrNameLst>
                                      </p:cBhvr>
                                      <p:tavLst>
                                        <p:tav tm="0">
                                          <p:val>
                                            <p:fltVal val="0"/>
                                          </p:val>
                                        </p:tav>
                                        <p:tav tm="100000">
                                          <p:val>
                                            <p:strVal val="#ppt_w"/>
                                          </p:val>
                                        </p:tav>
                                      </p:tavLst>
                                    </p:anim>
                                    <p:anim calcmode="lin" valueType="num">
                                      <p:cBhvr>
                                        <p:cTn id="108" dur="500" fill="hold"/>
                                        <p:tgtEl>
                                          <p:spTgt spid="22"/>
                                        </p:tgtEl>
                                        <p:attrNameLst>
                                          <p:attrName>ppt_h</p:attrName>
                                        </p:attrNameLst>
                                      </p:cBhvr>
                                      <p:tavLst>
                                        <p:tav tm="0">
                                          <p:val>
                                            <p:fltVal val="0"/>
                                          </p:val>
                                        </p:tav>
                                        <p:tav tm="100000">
                                          <p:val>
                                            <p:strVal val="#ppt_h"/>
                                          </p:val>
                                        </p:tav>
                                      </p:tavLst>
                                    </p:anim>
                                    <p:animEffect transition="in" filter="fade">
                                      <p:cBhvr>
                                        <p:cTn id="109" dur="500"/>
                                        <p:tgtEl>
                                          <p:spTgt spid="22"/>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500" fill="hold"/>
                                        <p:tgtEl>
                                          <p:spTgt spid="23"/>
                                        </p:tgtEl>
                                        <p:attrNameLst>
                                          <p:attrName>ppt_w</p:attrName>
                                        </p:attrNameLst>
                                      </p:cBhvr>
                                      <p:tavLst>
                                        <p:tav tm="0">
                                          <p:val>
                                            <p:fltVal val="0"/>
                                          </p:val>
                                        </p:tav>
                                        <p:tav tm="100000">
                                          <p:val>
                                            <p:strVal val="#ppt_w"/>
                                          </p:val>
                                        </p:tav>
                                      </p:tavLst>
                                    </p:anim>
                                    <p:anim calcmode="lin" valueType="num">
                                      <p:cBhvr>
                                        <p:cTn id="113" dur="500" fill="hold"/>
                                        <p:tgtEl>
                                          <p:spTgt spid="23"/>
                                        </p:tgtEl>
                                        <p:attrNameLst>
                                          <p:attrName>ppt_h</p:attrName>
                                        </p:attrNameLst>
                                      </p:cBhvr>
                                      <p:tavLst>
                                        <p:tav tm="0">
                                          <p:val>
                                            <p:fltVal val="0"/>
                                          </p:val>
                                        </p:tav>
                                        <p:tav tm="100000">
                                          <p:val>
                                            <p:strVal val="#ppt_h"/>
                                          </p:val>
                                        </p:tav>
                                      </p:tavLst>
                                    </p:anim>
                                    <p:animEffect transition="in" filter="fade">
                                      <p:cBhvr>
                                        <p:cTn id="114" dur="500"/>
                                        <p:tgtEl>
                                          <p:spTgt spid="23"/>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24"/>
                                        </p:tgtEl>
                                        <p:attrNameLst>
                                          <p:attrName>style.visibility</p:attrName>
                                        </p:attrNameLst>
                                      </p:cBhvr>
                                      <p:to>
                                        <p:strVal val="visible"/>
                                      </p:to>
                                    </p:set>
                                    <p:anim calcmode="lin" valueType="num">
                                      <p:cBhvr>
                                        <p:cTn id="117" dur="500" fill="hold"/>
                                        <p:tgtEl>
                                          <p:spTgt spid="24"/>
                                        </p:tgtEl>
                                        <p:attrNameLst>
                                          <p:attrName>ppt_w</p:attrName>
                                        </p:attrNameLst>
                                      </p:cBhvr>
                                      <p:tavLst>
                                        <p:tav tm="0">
                                          <p:val>
                                            <p:fltVal val="0"/>
                                          </p:val>
                                        </p:tav>
                                        <p:tav tm="100000">
                                          <p:val>
                                            <p:strVal val="#ppt_w"/>
                                          </p:val>
                                        </p:tav>
                                      </p:tavLst>
                                    </p:anim>
                                    <p:anim calcmode="lin" valueType="num">
                                      <p:cBhvr>
                                        <p:cTn id="118" dur="500" fill="hold"/>
                                        <p:tgtEl>
                                          <p:spTgt spid="24"/>
                                        </p:tgtEl>
                                        <p:attrNameLst>
                                          <p:attrName>ppt_h</p:attrName>
                                        </p:attrNameLst>
                                      </p:cBhvr>
                                      <p:tavLst>
                                        <p:tav tm="0">
                                          <p:val>
                                            <p:fltVal val="0"/>
                                          </p:val>
                                        </p:tav>
                                        <p:tav tm="100000">
                                          <p:val>
                                            <p:strVal val="#ppt_h"/>
                                          </p:val>
                                        </p:tav>
                                      </p:tavLst>
                                    </p:anim>
                                    <p:animEffect transition="in" filter="fade">
                                      <p:cBhvr>
                                        <p:cTn id="119" dur="500"/>
                                        <p:tgtEl>
                                          <p:spTgt spid="24"/>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25"/>
                                        </p:tgtEl>
                                        <p:attrNameLst>
                                          <p:attrName>style.visibility</p:attrName>
                                        </p:attrNameLst>
                                      </p:cBhvr>
                                      <p:to>
                                        <p:strVal val="visible"/>
                                      </p:to>
                                    </p:set>
                                    <p:anim calcmode="lin" valueType="num">
                                      <p:cBhvr>
                                        <p:cTn id="122" dur="500" fill="hold"/>
                                        <p:tgtEl>
                                          <p:spTgt spid="25"/>
                                        </p:tgtEl>
                                        <p:attrNameLst>
                                          <p:attrName>ppt_w</p:attrName>
                                        </p:attrNameLst>
                                      </p:cBhvr>
                                      <p:tavLst>
                                        <p:tav tm="0">
                                          <p:val>
                                            <p:fltVal val="0"/>
                                          </p:val>
                                        </p:tav>
                                        <p:tav tm="100000">
                                          <p:val>
                                            <p:strVal val="#ppt_w"/>
                                          </p:val>
                                        </p:tav>
                                      </p:tavLst>
                                    </p:anim>
                                    <p:anim calcmode="lin" valueType="num">
                                      <p:cBhvr>
                                        <p:cTn id="123" dur="500" fill="hold"/>
                                        <p:tgtEl>
                                          <p:spTgt spid="25"/>
                                        </p:tgtEl>
                                        <p:attrNameLst>
                                          <p:attrName>ppt_h</p:attrName>
                                        </p:attrNameLst>
                                      </p:cBhvr>
                                      <p:tavLst>
                                        <p:tav tm="0">
                                          <p:val>
                                            <p:fltVal val="0"/>
                                          </p:val>
                                        </p:tav>
                                        <p:tav tm="100000">
                                          <p:val>
                                            <p:strVal val="#ppt_h"/>
                                          </p:val>
                                        </p:tav>
                                      </p:tavLst>
                                    </p:anim>
                                    <p:animEffect transition="in" filter="fade">
                                      <p:cBhvr>
                                        <p:cTn id="124" dur="500"/>
                                        <p:tgtEl>
                                          <p:spTgt spid="25"/>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26"/>
                                        </p:tgtEl>
                                        <p:attrNameLst>
                                          <p:attrName>style.visibility</p:attrName>
                                        </p:attrNameLst>
                                      </p:cBhvr>
                                      <p:to>
                                        <p:strVal val="visible"/>
                                      </p:to>
                                    </p:set>
                                    <p:anim calcmode="lin" valueType="num">
                                      <p:cBhvr>
                                        <p:cTn id="127" dur="500" fill="hold"/>
                                        <p:tgtEl>
                                          <p:spTgt spid="26"/>
                                        </p:tgtEl>
                                        <p:attrNameLst>
                                          <p:attrName>ppt_w</p:attrName>
                                        </p:attrNameLst>
                                      </p:cBhvr>
                                      <p:tavLst>
                                        <p:tav tm="0">
                                          <p:val>
                                            <p:fltVal val="0"/>
                                          </p:val>
                                        </p:tav>
                                        <p:tav tm="100000">
                                          <p:val>
                                            <p:strVal val="#ppt_w"/>
                                          </p:val>
                                        </p:tav>
                                      </p:tavLst>
                                    </p:anim>
                                    <p:anim calcmode="lin" valueType="num">
                                      <p:cBhvr>
                                        <p:cTn id="128" dur="500" fill="hold"/>
                                        <p:tgtEl>
                                          <p:spTgt spid="26"/>
                                        </p:tgtEl>
                                        <p:attrNameLst>
                                          <p:attrName>ppt_h</p:attrName>
                                        </p:attrNameLst>
                                      </p:cBhvr>
                                      <p:tavLst>
                                        <p:tav tm="0">
                                          <p:val>
                                            <p:fltVal val="0"/>
                                          </p:val>
                                        </p:tav>
                                        <p:tav tm="100000">
                                          <p:val>
                                            <p:strVal val="#ppt_h"/>
                                          </p:val>
                                        </p:tav>
                                      </p:tavLst>
                                    </p:anim>
                                    <p:animEffect transition="in" filter="fade">
                                      <p:cBhvr>
                                        <p:cTn id="129" dur="500"/>
                                        <p:tgtEl>
                                          <p:spTgt spid="26"/>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27"/>
                                        </p:tgtEl>
                                        <p:attrNameLst>
                                          <p:attrName>style.visibility</p:attrName>
                                        </p:attrNameLst>
                                      </p:cBhvr>
                                      <p:to>
                                        <p:strVal val="visible"/>
                                      </p:to>
                                    </p:set>
                                    <p:anim calcmode="lin" valueType="num">
                                      <p:cBhvr>
                                        <p:cTn id="132" dur="500" fill="hold"/>
                                        <p:tgtEl>
                                          <p:spTgt spid="27"/>
                                        </p:tgtEl>
                                        <p:attrNameLst>
                                          <p:attrName>ppt_w</p:attrName>
                                        </p:attrNameLst>
                                      </p:cBhvr>
                                      <p:tavLst>
                                        <p:tav tm="0">
                                          <p:val>
                                            <p:fltVal val="0"/>
                                          </p:val>
                                        </p:tav>
                                        <p:tav tm="100000">
                                          <p:val>
                                            <p:strVal val="#ppt_w"/>
                                          </p:val>
                                        </p:tav>
                                      </p:tavLst>
                                    </p:anim>
                                    <p:anim calcmode="lin" valueType="num">
                                      <p:cBhvr>
                                        <p:cTn id="133" dur="500" fill="hold"/>
                                        <p:tgtEl>
                                          <p:spTgt spid="27"/>
                                        </p:tgtEl>
                                        <p:attrNameLst>
                                          <p:attrName>ppt_h</p:attrName>
                                        </p:attrNameLst>
                                      </p:cBhvr>
                                      <p:tavLst>
                                        <p:tav tm="0">
                                          <p:val>
                                            <p:fltVal val="0"/>
                                          </p:val>
                                        </p:tav>
                                        <p:tav tm="100000">
                                          <p:val>
                                            <p:strVal val="#ppt_h"/>
                                          </p:val>
                                        </p:tav>
                                      </p:tavLst>
                                    </p:anim>
                                    <p:animEffect transition="in" filter="fade">
                                      <p:cBhvr>
                                        <p:cTn id="134" dur="500"/>
                                        <p:tgtEl>
                                          <p:spTgt spid="27"/>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28"/>
                                        </p:tgtEl>
                                        <p:attrNameLst>
                                          <p:attrName>style.visibility</p:attrName>
                                        </p:attrNameLst>
                                      </p:cBhvr>
                                      <p:to>
                                        <p:strVal val="visible"/>
                                      </p:to>
                                    </p:set>
                                    <p:anim calcmode="lin" valueType="num">
                                      <p:cBhvr>
                                        <p:cTn id="137" dur="500" fill="hold"/>
                                        <p:tgtEl>
                                          <p:spTgt spid="28"/>
                                        </p:tgtEl>
                                        <p:attrNameLst>
                                          <p:attrName>ppt_w</p:attrName>
                                        </p:attrNameLst>
                                      </p:cBhvr>
                                      <p:tavLst>
                                        <p:tav tm="0">
                                          <p:val>
                                            <p:fltVal val="0"/>
                                          </p:val>
                                        </p:tav>
                                        <p:tav tm="100000">
                                          <p:val>
                                            <p:strVal val="#ppt_w"/>
                                          </p:val>
                                        </p:tav>
                                      </p:tavLst>
                                    </p:anim>
                                    <p:anim calcmode="lin" valueType="num">
                                      <p:cBhvr>
                                        <p:cTn id="138" dur="500" fill="hold"/>
                                        <p:tgtEl>
                                          <p:spTgt spid="28"/>
                                        </p:tgtEl>
                                        <p:attrNameLst>
                                          <p:attrName>ppt_h</p:attrName>
                                        </p:attrNameLst>
                                      </p:cBhvr>
                                      <p:tavLst>
                                        <p:tav tm="0">
                                          <p:val>
                                            <p:fltVal val="0"/>
                                          </p:val>
                                        </p:tav>
                                        <p:tav tm="100000">
                                          <p:val>
                                            <p:strVal val="#ppt_h"/>
                                          </p:val>
                                        </p:tav>
                                      </p:tavLst>
                                    </p:anim>
                                    <p:animEffect transition="in" filter="fade">
                                      <p:cBhvr>
                                        <p:cTn id="139" dur="500"/>
                                        <p:tgtEl>
                                          <p:spTgt spid="28"/>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29"/>
                                        </p:tgtEl>
                                        <p:attrNameLst>
                                          <p:attrName>style.visibility</p:attrName>
                                        </p:attrNameLst>
                                      </p:cBhvr>
                                      <p:to>
                                        <p:strVal val="visible"/>
                                      </p:to>
                                    </p:set>
                                    <p:anim calcmode="lin" valueType="num">
                                      <p:cBhvr>
                                        <p:cTn id="142" dur="500" fill="hold"/>
                                        <p:tgtEl>
                                          <p:spTgt spid="29"/>
                                        </p:tgtEl>
                                        <p:attrNameLst>
                                          <p:attrName>ppt_w</p:attrName>
                                        </p:attrNameLst>
                                      </p:cBhvr>
                                      <p:tavLst>
                                        <p:tav tm="0">
                                          <p:val>
                                            <p:fltVal val="0"/>
                                          </p:val>
                                        </p:tav>
                                        <p:tav tm="100000">
                                          <p:val>
                                            <p:strVal val="#ppt_w"/>
                                          </p:val>
                                        </p:tav>
                                      </p:tavLst>
                                    </p:anim>
                                    <p:anim calcmode="lin" valueType="num">
                                      <p:cBhvr>
                                        <p:cTn id="143" dur="500" fill="hold"/>
                                        <p:tgtEl>
                                          <p:spTgt spid="29"/>
                                        </p:tgtEl>
                                        <p:attrNameLst>
                                          <p:attrName>ppt_h</p:attrName>
                                        </p:attrNameLst>
                                      </p:cBhvr>
                                      <p:tavLst>
                                        <p:tav tm="0">
                                          <p:val>
                                            <p:fltVal val="0"/>
                                          </p:val>
                                        </p:tav>
                                        <p:tav tm="100000">
                                          <p:val>
                                            <p:strVal val="#ppt_h"/>
                                          </p:val>
                                        </p:tav>
                                      </p:tavLst>
                                    </p:anim>
                                    <p:animEffect transition="in" filter="fade">
                                      <p:cBhvr>
                                        <p:cTn id="144" dur="500"/>
                                        <p:tgtEl>
                                          <p:spTgt spid="29"/>
                                        </p:tgtEl>
                                      </p:cBhvr>
                                    </p:animEffect>
                                  </p:childTnLst>
                                </p:cTn>
                              </p:par>
                              <p:par>
                                <p:cTn id="145" presetID="53" presetClass="entr" presetSubtype="16" fill="hold" grpId="0" nodeType="withEffect">
                                  <p:stCondLst>
                                    <p:cond delay="500"/>
                                  </p:stCondLst>
                                  <p:childTnLst>
                                    <p:set>
                                      <p:cBhvr>
                                        <p:cTn id="146" dur="1" fill="hold">
                                          <p:stCondLst>
                                            <p:cond delay="0"/>
                                          </p:stCondLst>
                                        </p:cTn>
                                        <p:tgtEl>
                                          <p:spTgt spid="30"/>
                                        </p:tgtEl>
                                        <p:attrNameLst>
                                          <p:attrName>style.visibility</p:attrName>
                                        </p:attrNameLst>
                                      </p:cBhvr>
                                      <p:to>
                                        <p:strVal val="visible"/>
                                      </p:to>
                                    </p:set>
                                    <p:anim calcmode="lin" valueType="num">
                                      <p:cBhvr>
                                        <p:cTn id="147" dur="500" fill="hold"/>
                                        <p:tgtEl>
                                          <p:spTgt spid="30"/>
                                        </p:tgtEl>
                                        <p:attrNameLst>
                                          <p:attrName>ppt_w</p:attrName>
                                        </p:attrNameLst>
                                      </p:cBhvr>
                                      <p:tavLst>
                                        <p:tav tm="0">
                                          <p:val>
                                            <p:fltVal val="0"/>
                                          </p:val>
                                        </p:tav>
                                        <p:tav tm="100000">
                                          <p:val>
                                            <p:strVal val="#ppt_w"/>
                                          </p:val>
                                        </p:tav>
                                      </p:tavLst>
                                    </p:anim>
                                    <p:anim calcmode="lin" valueType="num">
                                      <p:cBhvr>
                                        <p:cTn id="148" dur="500" fill="hold"/>
                                        <p:tgtEl>
                                          <p:spTgt spid="30"/>
                                        </p:tgtEl>
                                        <p:attrNameLst>
                                          <p:attrName>ppt_h</p:attrName>
                                        </p:attrNameLst>
                                      </p:cBhvr>
                                      <p:tavLst>
                                        <p:tav tm="0">
                                          <p:val>
                                            <p:fltVal val="0"/>
                                          </p:val>
                                        </p:tav>
                                        <p:tav tm="100000">
                                          <p:val>
                                            <p:strVal val="#ppt_h"/>
                                          </p:val>
                                        </p:tav>
                                      </p:tavLst>
                                    </p:anim>
                                    <p:animEffect transition="in" filter="fade">
                                      <p:cBhvr>
                                        <p:cTn id="149" dur="500"/>
                                        <p:tgtEl>
                                          <p:spTgt spid="30"/>
                                        </p:tgtEl>
                                      </p:cBhvr>
                                    </p:animEffect>
                                  </p:childTnLst>
                                </p:cTn>
                              </p:par>
                              <p:par>
                                <p:cTn id="150" presetID="53" presetClass="entr" presetSubtype="16" fill="hold" grpId="0" nodeType="withEffect">
                                  <p:stCondLst>
                                    <p:cond delay="500"/>
                                  </p:stCondLst>
                                  <p:childTnLst>
                                    <p:set>
                                      <p:cBhvr>
                                        <p:cTn id="151" dur="1" fill="hold">
                                          <p:stCondLst>
                                            <p:cond delay="0"/>
                                          </p:stCondLst>
                                        </p:cTn>
                                        <p:tgtEl>
                                          <p:spTgt spid="31"/>
                                        </p:tgtEl>
                                        <p:attrNameLst>
                                          <p:attrName>style.visibility</p:attrName>
                                        </p:attrNameLst>
                                      </p:cBhvr>
                                      <p:to>
                                        <p:strVal val="visible"/>
                                      </p:to>
                                    </p:set>
                                    <p:anim calcmode="lin" valueType="num">
                                      <p:cBhvr>
                                        <p:cTn id="152" dur="500" fill="hold"/>
                                        <p:tgtEl>
                                          <p:spTgt spid="31"/>
                                        </p:tgtEl>
                                        <p:attrNameLst>
                                          <p:attrName>ppt_w</p:attrName>
                                        </p:attrNameLst>
                                      </p:cBhvr>
                                      <p:tavLst>
                                        <p:tav tm="0">
                                          <p:val>
                                            <p:fltVal val="0"/>
                                          </p:val>
                                        </p:tav>
                                        <p:tav tm="100000">
                                          <p:val>
                                            <p:strVal val="#ppt_w"/>
                                          </p:val>
                                        </p:tav>
                                      </p:tavLst>
                                    </p:anim>
                                    <p:anim calcmode="lin" valueType="num">
                                      <p:cBhvr>
                                        <p:cTn id="153" dur="500" fill="hold"/>
                                        <p:tgtEl>
                                          <p:spTgt spid="31"/>
                                        </p:tgtEl>
                                        <p:attrNameLst>
                                          <p:attrName>ppt_h</p:attrName>
                                        </p:attrNameLst>
                                      </p:cBhvr>
                                      <p:tavLst>
                                        <p:tav tm="0">
                                          <p:val>
                                            <p:fltVal val="0"/>
                                          </p:val>
                                        </p:tav>
                                        <p:tav tm="100000">
                                          <p:val>
                                            <p:strVal val="#ppt_h"/>
                                          </p:val>
                                        </p:tav>
                                      </p:tavLst>
                                    </p:anim>
                                    <p:animEffect transition="in" filter="fade">
                                      <p:cBhvr>
                                        <p:cTn id="154" dur="500"/>
                                        <p:tgtEl>
                                          <p:spTgt spid="31"/>
                                        </p:tgtEl>
                                      </p:cBhvr>
                                    </p:animEffect>
                                  </p:childTnLst>
                                </p:cTn>
                              </p:par>
                              <p:par>
                                <p:cTn id="155" presetID="53" presetClass="entr" presetSubtype="16" fill="hold" grpId="0" nodeType="withEffect">
                                  <p:stCondLst>
                                    <p:cond delay="500"/>
                                  </p:stCondLst>
                                  <p:childTnLst>
                                    <p:set>
                                      <p:cBhvr>
                                        <p:cTn id="156" dur="1" fill="hold">
                                          <p:stCondLst>
                                            <p:cond delay="0"/>
                                          </p:stCondLst>
                                        </p:cTn>
                                        <p:tgtEl>
                                          <p:spTgt spid="32"/>
                                        </p:tgtEl>
                                        <p:attrNameLst>
                                          <p:attrName>style.visibility</p:attrName>
                                        </p:attrNameLst>
                                      </p:cBhvr>
                                      <p:to>
                                        <p:strVal val="visible"/>
                                      </p:to>
                                    </p:set>
                                    <p:anim calcmode="lin" valueType="num">
                                      <p:cBhvr>
                                        <p:cTn id="157" dur="500" fill="hold"/>
                                        <p:tgtEl>
                                          <p:spTgt spid="32"/>
                                        </p:tgtEl>
                                        <p:attrNameLst>
                                          <p:attrName>ppt_w</p:attrName>
                                        </p:attrNameLst>
                                      </p:cBhvr>
                                      <p:tavLst>
                                        <p:tav tm="0">
                                          <p:val>
                                            <p:fltVal val="0"/>
                                          </p:val>
                                        </p:tav>
                                        <p:tav tm="100000">
                                          <p:val>
                                            <p:strVal val="#ppt_w"/>
                                          </p:val>
                                        </p:tav>
                                      </p:tavLst>
                                    </p:anim>
                                    <p:anim calcmode="lin" valueType="num">
                                      <p:cBhvr>
                                        <p:cTn id="158" dur="500" fill="hold"/>
                                        <p:tgtEl>
                                          <p:spTgt spid="32"/>
                                        </p:tgtEl>
                                        <p:attrNameLst>
                                          <p:attrName>ppt_h</p:attrName>
                                        </p:attrNameLst>
                                      </p:cBhvr>
                                      <p:tavLst>
                                        <p:tav tm="0">
                                          <p:val>
                                            <p:fltVal val="0"/>
                                          </p:val>
                                        </p:tav>
                                        <p:tav tm="100000">
                                          <p:val>
                                            <p:strVal val="#ppt_h"/>
                                          </p:val>
                                        </p:tav>
                                      </p:tavLst>
                                    </p:anim>
                                    <p:animEffect transition="in" filter="fade">
                                      <p:cBhvr>
                                        <p:cTn id="159" dur="500"/>
                                        <p:tgtEl>
                                          <p:spTgt spid="32"/>
                                        </p:tgtEl>
                                      </p:cBhvr>
                                    </p:animEffect>
                                  </p:childTnLst>
                                </p:cTn>
                              </p:par>
                              <p:par>
                                <p:cTn id="160" presetID="53" presetClass="entr" presetSubtype="16" fill="hold" grpId="0" nodeType="withEffect">
                                  <p:stCondLst>
                                    <p:cond delay="500"/>
                                  </p:stCondLst>
                                  <p:childTnLst>
                                    <p:set>
                                      <p:cBhvr>
                                        <p:cTn id="161" dur="1" fill="hold">
                                          <p:stCondLst>
                                            <p:cond delay="0"/>
                                          </p:stCondLst>
                                        </p:cTn>
                                        <p:tgtEl>
                                          <p:spTgt spid="33"/>
                                        </p:tgtEl>
                                        <p:attrNameLst>
                                          <p:attrName>style.visibility</p:attrName>
                                        </p:attrNameLst>
                                      </p:cBhvr>
                                      <p:to>
                                        <p:strVal val="visible"/>
                                      </p:to>
                                    </p:set>
                                    <p:anim calcmode="lin" valueType="num">
                                      <p:cBhvr>
                                        <p:cTn id="162" dur="500" fill="hold"/>
                                        <p:tgtEl>
                                          <p:spTgt spid="33"/>
                                        </p:tgtEl>
                                        <p:attrNameLst>
                                          <p:attrName>ppt_w</p:attrName>
                                        </p:attrNameLst>
                                      </p:cBhvr>
                                      <p:tavLst>
                                        <p:tav tm="0">
                                          <p:val>
                                            <p:fltVal val="0"/>
                                          </p:val>
                                        </p:tav>
                                        <p:tav tm="100000">
                                          <p:val>
                                            <p:strVal val="#ppt_w"/>
                                          </p:val>
                                        </p:tav>
                                      </p:tavLst>
                                    </p:anim>
                                    <p:anim calcmode="lin" valueType="num">
                                      <p:cBhvr>
                                        <p:cTn id="163" dur="500" fill="hold"/>
                                        <p:tgtEl>
                                          <p:spTgt spid="33"/>
                                        </p:tgtEl>
                                        <p:attrNameLst>
                                          <p:attrName>ppt_h</p:attrName>
                                        </p:attrNameLst>
                                      </p:cBhvr>
                                      <p:tavLst>
                                        <p:tav tm="0">
                                          <p:val>
                                            <p:fltVal val="0"/>
                                          </p:val>
                                        </p:tav>
                                        <p:tav tm="100000">
                                          <p:val>
                                            <p:strVal val="#ppt_h"/>
                                          </p:val>
                                        </p:tav>
                                      </p:tavLst>
                                    </p:anim>
                                    <p:animEffect transition="in" filter="fade">
                                      <p:cBhvr>
                                        <p:cTn id="164" dur="500"/>
                                        <p:tgtEl>
                                          <p:spTgt spid="33"/>
                                        </p:tgtEl>
                                      </p:cBhvr>
                                    </p:animEffect>
                                  </p:childTnLst>
                                </p:cTn>
                              </p:par>
                              <p:par>
                                <p:cTn id="165" presetID="53" presetClass="entr" presetSubtype="16" fill="hold" grpId="0" nodeType="withEffect">
                                  <p:stCondLst>
                                    <p:cond delay="500"/>
                                  </p:stCondLst>
                                  <p:childTnLst>
                                    <p:set>
                                      <p:cBhvr>
                                        <p:cTn id="166" dur="1" fill="hold">
                                          <p:stCondLst>
                                            <p:cond delay="0"/>
                                          </p:stCondLst>
                                        </p:cTn>
                                        <p:tgtEl>
                                          <p:spTgt spid="34"/>
                                        </p:tgtEl>
                                        <p:attrNameLst>
                                          <p:attrName>style.visibility</p:attrName>
                                        </p:attrNameLst>
                                      </p:cBhvr>
                                      <p:to>
                                        <p:strVal val="visible"/>
                                      </p:to>
                                    </p:set>
                                    <p:anim calcmode="lin" valueType="num">
                                      <p:cBhvr>
                                        <p:cTn id="167" dur="500" fill="hold"/>
                                        <p:tgtEl>
                                          <p:spTgt spid="34"/>
                                        </p:tgtEl>
                                        <p:attrNameLst>
                                          <p:attrName>ppt_w</p:attrName>
                                        </p:attrNameLst>
                                      </p:cBhvr>
                                      <p:tavLst>
                                        <p:tav tm="0">
                                          <p:val>
                                            <p:fltVal val="0"/>
                                          </p:val>
                                        </p:tav>
                                        <p:tav tm="100000">
                                          <p:val>
                                            <p:strVal val="#ppt_w"/>
                                          </p:val>
                                        </p:tav>
                                      </p:tavLst>
                                    </p:anim>
                                    <p:anim calcmode="lin" valueType="num">
                                      <p:cBhvr>
                                        <p:cTn id="168" dur="500" fill="hold"/>
                                        <p:tgtEl>
                                          <p:spTgt spid="34"/>
                                        </p:tgtEl>
                                        <p:attrNameLst>
                                          <p:attrName>ppt_h</p:attrName>
                                        </p:attrNameLst>
                                      </p:cBhvr>
                                      <p:tavLst>
                                        <p:tav tm="0">
                                          <p:val>
                                            <p:fltVal val="0"/>
                                          </p:val>
                                        </p:tav>
                                        <p:tav tm="100000">
                                          <p:val>
                                            <p:strVal val="#ppt_h"/>
                                          </p:val>
                                        </p:tav>
                                      </p:tavLst>
                                    </p:anim>
                                    <p:animEffect transition="in" filter="fade">
                                      <p:cBhvr>
                                        <p:cTn id="169" dur="500"/>
                                        <p:tgtEl>
                                          <p:spTgt spid="34"/>
                                        </p:tgtEl>
                                      </p:cBhvr>
                                    </p:animEffect>
                                  </p:childTnLst>
                                </p:cTn>
                              </p:par>
                              <p:par>
                                <p:cTn id="170" presetID="53" presetClass="entr" presetSubtype="16" fill="hold" grpId="0" nodeType="withEffect">
                                  <p:stCondLst>
                                    <p:cond delay="500"/>
                                  </p:stCondLst>
                                  <p:childTnLst>
                                    <p:set>
                                      <p:cBhvr>
                                        <p:cTn id="171" dur="1" fill="hold">
                                          <p:stCondLst>
                                            <p:cond delay="0"/>
                                          </p:stCondLst>
                                        </p:cTn>
                                        <p:tgtEl>
                                          <p:spTgt spid="35"/>
                                        </p:tgtEl>
                                        <p:attrNameLst>
                                          <p:attrName>style.visibility</p:attrName>
                                        </p:attrNameLst>
                                      </p:cBhvr>
                                      <p:to>
                                        <p:strVal val="visible"/>
                                      </p:to>
                                    </p:set>
                                    <p:anim calcmode="lin" valueType="num">
                                      <p:cBhvr>
                                        <p:cTn id="172" dur="500" fill="hold"/>
                                        <p:tgtEl>
                                          <p:spTgt spid="35"/>
                                        </p:tgtEl>
                                        <p:attrNameLst>
                                          <p:attrName>ppt_w</p:attrName>
                                        </p:attrNameLst>
                                      </p:cBhvr>
                                      <p:tavLst>
                                        <p:tav tm="0">
                                          <p:val>
                                            <p:fltVal val="0"/>
                                          </p:val>
                                        </p:tav>
                                        <p:tav tm="100000">
                                          <p:val>
                                            <p:strVal val="#ppt_w"/>
                                          </p:val>
                                        </p:tav>
                                      </p:tavLst>
                                    </p:anim>
                                    <p:anim calcmode="lin" valueType="num">
                                      <p:cBhvr>
                                        <p:cTn id="173" dur="500" fill="hold"/>
                                        <p:tgtEl>
                                          <p:spTgt spid="35"/>
                                        </p:tgtEl>
                                        <p:attrNameLst>
                                          <p:attrName>ppt_h</p:attrName>
                                        </p:attrNameLst>
                                      </p:cBhvr>
                                      <p:tavLst>
                                        <p:tav tm="0">
                                          <p:val>
                                            <p:fltVal val="0"/>
                                          </p:val>
                                        </p:tav>
                                        <p:tav tm="100000">
                                          <p:val>
                                            <p:strVal val="#ppt_h"/>
                                          </p:val>
                                        </p:tav>
                                      </p:tavLst>
                                    </p:anim>
                                    <p:animEffect transition="in" filter="fade">
                                      <p:cBhvr>
                                        <p:cTn id="174" dur="500"/>
                                        <p:tgtEl>
                                          <p:spTgt spid="35"/>
                                        </p:tgtEl>
                                      </p:cBhvr>
                                    </p:animEffect>
                                  </p:childTnLst>
                                </p:cTn>
                              </p:par>
                              <p:par>
                                <p:cTn id="175" presetID="53" presetClass="entr" presetSubtype="16" fill="hold" grpId="0" nodeType="withEffect">
                                  <p:stCondLst>
                                    <p:cond delay="250"/>
                                  </p:stCondLst>
                                  <p:childTnLst>
                                    <p:set>
                                      <p:cBhvr>
                                        <p:cTn id="176" dur="1" fill="hold">
                                          <p:stCondLst>
                                            <p:cond delay="0"/>
                                          </p:stCondLst>
                                        </p:cTn>
                                        <p:tgtEl>
                                          <p:spTgt spid="37"/>
                                        </p:tgtEl>
                                        <p:attrNameLst>
                                          <p:attrName>style.visibility</p:attrName>
                                        </p:attrNameLst>
                                      </p:cBhvr>
                                      <p:to>
                                        <p:strVal val="visible"/>
                                      </p:to>
                                    </p:set>
                                    <p:anim calcmode="lin" valueType="num">
                                      <p:cBhvr>
                                        <p:cTn id="177" dur="500" fill="hold"/>
                                        <p:tgtEl>
                                          <p:spTgt spid="37"/>
                                        </p:tgtEl>
                                        <p:attrNameLst>
                                          <p:attrName>ppt_w</p:attrName>
                                        </p:attrNameLst>
                                      </p:cBhvr>
                                      <p:tavLst>
                                        <p:tav tm="0">
                                          <p:val>
                                            <p:fltVal val="0"/>
                                          </p:val>
                                        </p:tav>
                                        <p:tav tm="100000">
                                          <p:val>
                                            <p:strVal val="#ppt_w"/>
                                          </p:val>
                                        </p:tav>
                                      </p:tavLst>
                                    </p:anim>
                                    <p:anim calcmode="lin" valueType="num">
                                      <p:cBhvr>
                                        <p:cTn id="178" dur="500" fill="hold"/>
                                        <p:tgtEl>
                                          <p:spTgt spid="37"/>
                                        </p:tgtEl>
                                        <p:attrNameLst>
                                          <p:attrName>ppt_h</p:attrName>
                                        </p:attrNameLst>
                                      </p:cBhvr>
                                      <p:tavLst>
                                        <p:tav tm="0">
                                          <p:val>
                                            <p:fltVal val="0"/>
                                          </p:val>
                                        </p:tav>
                                        <p:tav tm="100000">
                                          <p:val>
                                            <p:strVal val="#ppt_h"/>
                                          </p:val>
                                        </p:tav>
                                      </p:tavLst>
                                    </p:anim>
                                    <p:animEffect transition="in" filter="fade">
                                      <p:cBhvr>
                                        <p:cTn id="179" dur="500"/>
                                        <p:tgtEl>
                                          <p:spTgt spid="37"/>
                                        </p:tgtEl>
                                      </p:cBhvr>
                                    </p:animEffect>
                                  </p:childTnLst>
                                </p:cTn>
                              </p:par>
                              <p:par>
                                <p:cTn id="180" presetID="53" presetClass="entr" presetSubtype="16" fill="hold" grpId="0" nodeType="withEffect">
                                  <p:stCondLst>
                                    <p:cond delay="250"/>
                                  </p:stCondLst>
                                  <p:childTnLst>
                                    <p:set>
                                      <p:cBhvr>
                                        <p:cTn id="181" dur="1" fill="hold">
                                          <p:stCondLst>
                                            <p:cond delay="0"/>
                                          </p:stCondLst>
                                        </p:cTn>
                                        <p:tgtEl>
                                          <p:spTgt spid="38"/>
                                        </p:tgtEl>
                                        <p:attrNameLst>
                                          <p:attrName>style.visibility</p:attrName>
                                        </p:attrNameLst>
                                      </p:cBhvr>
                                      <p:to>
                                        <p:strVal val="visible"/>
                                      </p:to>
                                    </p:set>
                                    <p:anim calcmode="lin" valueType="num">
                                      <p:cBhvr>
                                        <p:cTn id="182" dur="500" fill="hold"/>
                                        <p:tgtEl>
                                          <p:spTgt spid="38"/>
                                        </p:tgtEl>
                                        <p:attrNameLst>
                                          <p:attrName>ppt_w</p:attrName>
                                        </p:attrNameLst>
                                      </p:cBhvr>
                                      <p:tavLst>
                                        <p:tav tm="0">
                                          <p:val>
                                            <p:fltVal val="0"/>
                                          </p:val>
                                        </p:tav>
                                        <p:tav tm="100000">
                                          <p:val>
                                            <p:strVal val="#ppt_w"/>
                                          </p:val>
                                        </p:tav>
                                      </p:tavLst>
                                    </p:anim>
                                    <p:anim calcmode="lin" valueType="num">
                                      <p:cBhvr>
                                        <p:cTn id="183" dur="500" fill="hold"/>
                                        <p:tgtEl>
                                          <p:spTgt spid="38"/>
                                        </p:tgtEl>
                                        <p:attrNameLst>
                                          <p:attrName>ppt_h</p:attrName>
                                        </p:attrNameLst>
                                      </p:cBhvr>
                                      <p:tavLst>
                                        <p:tav tm="0">
                                          <p:val>
                                            <p:fltVal val="0"/>
                                          </p:val>
                                        </p:tav>
                                        <p:tav tm="100000">
                                          <p:val>
                                            <p:strVal val="#ppt_h"/>
                                          </p:val>
                                        </p:tav>
                                      </p:tavLst>
                                    </p:anim>
                                    <p:animEffect transition="in" filter="fade">
                                      <p:cBhvr>
                                        <p:cTn id="184" dur="500"/>
                                        <p:tgtEl>
                                          <p:spTgt spid="38"/>
                                        </p:tgtEl>
                                      </p:cBhvr>
                                    </p:animEffect>
                                  </p:childTnLst>
                                </p:cTn>
                              </p:par>
                              <p:par>
                                <p:cTn id="185" presetID="53" presetClass="entr" presetSubtype="16" fill="hold" grpId="0" nodeType="withEffect">
                                  <p:stCondLst>
                                    <p:cond delay="250"/>
                                  </p:stCondLst>
                                  <p:childTnLst>
                                    <p:set>
                                      <p:cBhvr>
                                        <p:cTn id="186" dur="1" fill="hold">
                                          <p:stCondLst>
                                            <p:cond delay="0"/>
                                          </p:stCondLst>
                                        </p:cTn>
                                        <p:tgtEl>
                                          <p:spTgt spid="39"/>
                                        </p:tgtEl>
                                        <p:attrNameLst>
                                          <p:attrName>style.visibility</p:attrName>
                                        </p:attrNameLst>
                                      </p:cBhvr>
                                      <p:to>
                                        <p:strVal val="visible"/>
                                      </p:to>
                                    </p:set>
                                    <p:anim calcmode="lin" valueType="num">
                                      <p:cBhvr>
                                        <p:cTn id="187" dur="500" fill="hold"/>
                                        <p:tgtEl>
                                          <p:spTgt spid="39"/>
                                        </p:tgtEl>
                                        <p:attrNameLst>
                                          <p:attrName>ppt_w</p:attrName>
                                        </p:attrNameLst>
                                      </p:cBhvr>
                                      <p:tavLst>
                                        <p:tav tm="0">
                                          <p:val>
                                            <p:fltVal val="0"/>
                                          </p:val>
                                        </p:tav>
                                        <p:tav tm="100000">
                                          <p:val>
                                            <p:strVal val="#ppt_w"/>
                                          </p:val>
                                        </p:tav>
                                      </p:tavLst>
                                    </p:anim>
                                    <p:anim calcmode="lin" valueType="num">
                                      <p:cBhvr>
                                        <p:cTn id="188" dur="500" fill="hold"/>
                                        <p:tgtEl>
                                          <p:spTgt spid="39"/>
                                        </p:tgtEl>
                                        <p:attrNameLst>
                                          <p:attrName>ppt_h</p:attrName>
                                        </p:attrNameLst>
                                      </p:cBhvr>
                                      <p:tavLst>
                                        <p:tav tm="0">
                                          <p:val>
                                            <p:fltVal val="0"/>
                                          </p:val>
                                        </p:tav>
                                        <p:tav tm="100000">
                                          <p:val>
                                            <p:strVal val="#ppt_h"/>
                                          </p:val>
                                        </p:tav>
                                      </p:tavLst>
                                    </p:anim>
                                    <p:animEffect transition="in" filter="fade">
                                      <p:cBhvr>
                                        <p:cTn id="189" dur="500"/>
                                        <p:tgtEl>
                                          <p:spTgt spid="39"/>
                                        </p:tgtEl>
                                      </p:cBhvr>
                                    </p:animEffect>
                                  </p:childTnLst>
                                </p:cTn>
                              </p:par>
                              <p:par>
                                <p:cTn id="190" presetID="53" presetClass="entr" presetSubtype="16" fill="hold" grpId="0" nodeType="withEffect">
                                  <p:stCondLst>
                                    <p:cond delay="250"/>
                                  </p:stCondLst>
                                  <p:childTnLst>
                                    <p:set>
                                      <p:cBhvr>
                                        <p:cTn id="191" dur="1" fill="hold">
                                          <p:stCondLst>
                                            <p:cond delay="0"/>
                                          </p:stCondLst>
                                        </p:cTn>
                                        <p:tgtEl>
                                          <p:spTgt spid="40"/>
                                        </p:tgtEl>
                                        <p:attrNameLst>
                                          <p:attrName>style.visibility</p:attrName>
                                        </p:attrNameLst>
                                      </p:cBhvr>
                                      <p:to>
                                        <p:strVal val="visible"/>
                                      </p:to>
                                    </p:set>
                                    <p:anim calcmode="lin" valueType="num">
                                      <p:cBhvr>
                                        <p:cTn id="192" dur="500" fill="hold"/>
                                        <p:tgtEl>
                                          <p:spTgt spid="40"/>
                                        </p:tgtEl>
                                        <p:attrNameLst>
                                          <p:attrName>ppt_w</p:attrName>
                                        </p:attrNameLst>
                                      </p:cBhvr>
                                      <p:tavLst>
                                        <p:tav tm="0">
                                          <p:val>
                                            <p:fltVal val="0"/>
                                          </p:val>
                                        </p:tav>
                                        <p:tav tm="100000">
                                          <p:val>
                                            <p:strVal val="#ppt_w"/>
                                          </p:val>
                                        </p:tav>
                                      </p:tavLst>
                                    </p:anim>
                                    <p:anim calcmode="lin" valueType="num">
                                      <p:cBhvr>
                                        <p:cTn id="193" dur="500" fill="hold"/>
                                        <p:tgtEl>
                                          <p:spTgt spid="40"/>
                                        </p:tgtEl>
                                        <p:attrNameLst>
                                          <p:attrName>ppt_h</p:attrName>
                                        </p:attrNameLst>
                                      </p:cBhvr>
                                      <p:tavLst>
                                        <p:tav tm="0">
                                          <p:val>
                                            <p:fltVal val="0"/>
                                          </p:val>
                                        </p:tav>
                                        <p:tav tm="100000">
                                          <p:val>
                                            <p:strVal val="#ppt_h"/>
                                          </p:val>
                                        </p:tav>
                                      </p:tavLst>
                                    </p:anim>
                                    <p:animEffect transition="in" filter="fade">
                                      <p:cBhvr>
                                        <p:cTn id="194" dur="500"/>
                                        <p:tgtEl>
                                          <p:spTgt spid="40"/>
                                        </p:tgtEl>
                                      </p:cBhvr>
                                    </p:animEffect>
                                  </p:childTnLst>
                                </p:cTn>
                              </p:par>
                              <p:par>
                                <p:cTn id="195" presetID="53" presetClass="entr" presetSubtype="16" fill="hold" grpId="0" nodeType="withEffect">
                                  <p:stCondLst>
                                    <p:cond delay="250"/>
                                  </p:stCondLst>
                                  <p:childTnLst>
                                    <p:set>
                                      <p:cBhvr>
                                        <p:cTn id="196" dur="1" fill="hold">
                                          <p:stCondLst>
                                            <p:cond delay="0"/>
                                          </p:stCondLst>
                                        </p:cTn>
                                        <p:tgtEl>
                                          <p:spTgt spid="41"/>
                                        </p:tgtEl>
                                        <p:attrNameLst>
                                          <p:attrName>style.visibility</p:attrName>
                                        </p:attrNameLst>
                                      </p:cBhvr>
                                      <p:to>
                                        <p:strVal val="visible"/>
                                      </p:to>
                                    </p:set>
                                    <p:anim calcmode="lin" valueType="num">
                                      <p:cBhvr>
                                        <p:cTn id="197" dur="500" fill="hold"/>
                                        <p:tgtEl>
                                          <p:spTgt spid="41"/>
                                        </p:tgtEl>
                                        <p:attrNameLst>
                                          <p:attrName>ppt_w</p:attrName>
                                        </p:attrNameLst>
                                      </p:cBhvr>
                                      <p:tavLst>
                                        <p:tav tm="0">
                                          <p:val>
                                            <p:fltVal val="0"/>
                                          </p:val>
                                        </p:tav>
                                        <p:tav tm="100000">
                                          <p:val>
                                            <p:strVal val="#ppt_w"/>
                                          </p:val>
                                        </p:tav>
                                      </p:tavLst>
                                    </p:anim>
                                    <p:anim calcmode="lin" valueType="num">
                                      <p:cBhvr>
                                        <p:cTn id="198" dur="500" fill="hold"/>
                                        <p:tgtEl>
                                          <p:spTgt spid="41"/>
                                        </p:tgtEl>
                                        <p:attrNameLst>
                                          <p:attrName>ppt_h</p:attrName>
                                        </p:attrNameLst>
                                      </p:cBhvr>
                                      <p:tavLst>
                                        <p:tav tm="0">
                                          <p:val>
                                            <p:fltVal val="0"/>
                                          </p:val>
                                        </p:tav>
                                        <p:tav tm="100000">
                                          <p:val>
                                            <p:strVal val="#ppt_h"/>
                                          </p:val>
                                        </p:tav>
                                      </p:tavLst>
                                    </p:anim>
                                    <p:animEffect transition="in" filter="fade">
                                      <p:cBhvr>
                                        <p:cTn id="199" dur="500"/>
                                        <p:tgtEl>
                                          <p:spTgt spid="41"/>
                                        </p:tgtEl>
                                      </p:cBhvr>
                                    </p:animEffect>
                                  </p:childTnLst>
                                </p:cTn>
                              </p:par>
                              <p:par>
                                <p:cTn id="200" presetID="53" presetClass="entr" presetSubtype="16" fill="hold" grpId="0" nodeType="withEffect">
                                  <p:stCondLst>
                                    <p:cond delay="250"/>
                                  </p:stCondLst>
                                  <p:childTnLst>
                                    <p:set>
                                      <p:cBhvr>
                                        <p:cTn id="201" dur="1" fill="hold">
                                          <p:stCondLst>
                                            <p:cond delay="0"/>
                                          </p:stCondLst>
                                        </p:cTn>
                                        <p:tgtEl>
                                          <p:spTgt spid="42"/>
                                        </p:tgtEl>
                                        <p:attrNameLst>
                                          <p:attrName>style.visibility</p:attrName>
                                        </p:attrNameLst>
                                      </p:cBhvr>
                                      <p:to>
                                        <p:strVal val="visible"/>
                                      </p:to>
                                    </p:set>
                                    <p:anim calcmode="lin" valueType="num">
                                      <p:cBhvr>
                                        <p:cTn id="202" dur="500" fill="hold"/>
                                        <p:tgtEl>
                                          <p:spTgt spid="42"/>
                                        </p:tgtEl>
                                        <p:attrNameLst>
                                          <p:attrName>ppt_w</p:attrName>
                                        </p:attrNameLst>
                                      </p:cBhvr>
                                      <p:tavLst>
                                        <p:tav tm="0">
                                          <p:val>
                                            <p:fltVal val="0"/>
                                          </p:val>
                                        </p:tav>
                                        <p:tav tm="100000">
                                          <p:val>
                                            <p:strVal val="#ppt_w"/>
                                          </p:val>
                                        </p:tav>
                                      </p:tavLst>
                                    </p:anim>
                                    <p:anim calcmode="lin" valueType="num">
                                      <p:cBhvr>
                                        <p:cTn id="203" dur="500" fill="hold"/>
                                        <p:tgtEl>
                                          <p:spTgt spid="42"/>
                                        </p:tgtEl>
                                        <p:attrNameLst>
                                          <p:attrName>ppt_h</p:attrName>
                                        </p:attrNameLst>
                                      </p:cBhvr>
                                      <p:tavLst>
                                        <p:tav tm="0">
                                          <p:val>
                                            <p:fltVal val="0"/>
                                          </p:val>
                                        </p:tav>
                                        <p:tav tm="100000">
                                          <p:val>
                                            <p:strVal val="#ppt_h"/>
                                          </p:val>
                                        </p:tav>
                                      </p:tavLst>
                                    </p:anim>
                                    <p:animEffect transition="in" filter="fade">
                                      <p:cBhvr>
                                        <p:cTn id="204" dur="500"/>
                                        <p:tgtEl>
                                          <p:spTgt spid="42"/>
                                        </p:tgtEl>
                                      </p:cBhvr>
                                    </p:animEffect>
                                  </p:childTnLst>
                                </p:cTn>
                              </p:par>
                              <p:par>
                                <p:cTn id="205" presetID="53" presetClass="entr" presetSubtype="16" fill="hold" grpId="0" nodeType="withEffect">
                                  <p:stCondLst>
                                    <p:cond delay="250"/>
                                  </p:stCondLst>
                                  <p:childTnLst>
                                    <p:set>
                                      <p:cBhvr>
                                        <p:cTn id="206" dur="1" fill="hold">
                                          <p:stCondLst>
                                            <p:cond delay="0"/>
                                          </p:stCondLst>
                                        </p:cTn>
                                        <p:tgtEl>
                                          <p:spTgt spid="43"/>
                                        </p:tgtEl>
                                        <p:attrNameLst>
                                          <p:attrName>style.visibility</p:attrName>
                                        </p:attrNameLst>
                                      </p:cBhvr>
                                      <p:to>
                                        <p:strVal val="visible"/>
                                      </p:to>
                                    </p:set>
                                    <p:anim calcmode="lin" valueType="num">
                                      <p:cBhvr>
                                        <p:cTn id="207" dur="500" fill="hold"/>
                                        <p:tgtEl>
                                          <p:spTgt spid="43"/>
                                        </p:tgtEl>
                                        <p:attrNameLst>
                                          <p:attrName>ppt_w</p:attrName>
                                        </p:attrNameLst>
                                      </p:cBhvr>
                                      <p:tavLst>
                                        <p:tav tm="0">
                                          <p:val>
                                            <p:fltVal val="0"/>
                                          </p:val>
                                        </p:tav>
                                        <p:tav tm="100000">
                                          <p:val>
                                            <p:strVal val="#ppt_w"/>
                                          </p:val>
                                        </p:tav>
                                      </p:tavLst>
                                    </p:anim>
                                    <p:anim calcmode="lin" valueType="num">
                                      <p:cBhvr>
                                        <p:cTn id="208" dur="500" fill="hold"/>
                                        <p:tgtEl>
                                          <p:spTgt spid="43"/>
                                        </p:tgtEl>
                                        <p:attrNameLst>
                                          <p:attrName>ppt_h</p:attrName>
                                        </p:attrNameLst>
                                      </p:cBhvr>
                                      <p:tavLst>
                                        <p:tav tm="0">
                                          <p:val>
                                            <p:fltVal val="0"/>
                                          </p:val>
                                        </p:tav>
                                        <p:tav tm="100000">
                                          <p:val>
                                            <p:strVal val="#ppt_h"/>
                                          </p:val>
                                        </p:tav>
                                      </p:tavLst>
                                    </p:anim>
                                    <p:animEffect transition="in" filter="fade">
                                      <p:cBhvr>
                                        <p:cTn id="209" dur="500"/>
                                        <p:tgtEl>
                                          <p:spTgt spid="43"/>
                                        </p:tgtEl>
                                      </p:cBhvr>
                                    </p:animEffect>
                                  </p:childTnLst>
                                </p:cTn>
                              </p:par>
                              <p:par>
                                <p:cTn id="210" presetID="53" presetClass="entr" presetSubtype="16" fill="hold" grpId="0" nodeType="withEffect">
                                  <p:stCondLst>
                                    <p:cond delay="250"/>
                                  </p:stCondLst>
                                  <p:childTnLst>
                                    <p:set>
                                      <p:cBhvr>
                                        <p:cTn id="211" dur="1" fill="hold">
                                          <p:stCondLst>
                                            <p:cond delay="0"/>
                                          </p:stCondLst>
                                        </p:cTn>
                                        <p:tgtEl>
                                          <p:spTgt spid="44"/>
                                        </p:tgtEl>
                                        <p:attrNameLst>
                                          <p:attrName>style.visibility</p:attrName>
                                        </p:attrNameLst>
                                      </p:cBhvr>
                                      <p:to>
                                        <p:strVal val="visible"/>
                                      </p:to>
                                    </p:set>
                                    <p:anim calcmode="lin" valueType="num">
                                      <p:cBhvr>
                                        <p:cTn id="212" dur="500" fill="hold"/>
                                        <p:tgtEl>
                                          <p:spTgt spid="44"/>
                                        </p:tgtEl>
                                        <p:attrNameLst>
                                          <p:attrName>ppt_w</p:attrName>
                                        </p:attrNameLst>
                                      </p:cBhvr>
                                      <p:tavLst>
                                        <p:tav tm="0">
                                          <p:val>
                                            <p:fltVal val="0"/>
                                          </p:val>
                                        </p:tav>
                                        <p:tav tm="100000">
                                          <p:val>
                                            <p:strVal val="#ppt_w"/>
                                          </p:val>
                                        </p:tav>
                                      </p:tavLst>
                                    </p:anim>
                                    <p:anim calcmode="lin" valueType="num">
                                      <p:cBhvr>
                                        <p:cTn id="213" dur="500" fill="hold"/>
                                        <p:tgtEl>
                                          <p:spTgt spid="44"/>
                                        </p:tgtEl>
                                        <p:attrNameLst>
                                          <p:attrName>ppt_h</p:attrName>
                                        </p:attrNameLst>
                                      </p:cBhvr>
                                      <p:tavLst>
                                        <p:tav tm="0">
                                          <p:val>
                                            <p:fltVal val="0"/>
                                          </p:val>
                                        </p:tav>
                                        <p:tav tm="100000">
                                          <p:val>
                                            <p:strVal val="#ppt_h"/>
                                          </p:val>
                                        </p:tav>
                                      </p:tavLst>
                                    </p:anim>
                                    <p:animEffect transition="in" filter="fade">
                                      <p:cBhvr>
                                        <p:cTn id="214" dur="500"/>
                                        <p:tgtEl>
                                          <p:spTgt spid="44"/>
                                        </p:tgtEl>
                                      </p:cBhvr>
                                    </p:animEffect>
                                  </p:childTnLst>
                                </p:cTn>
                              </p:par>
                              <p:par>
                                <p:cTn id="215" presetID="53" presetClass="entr" presetSubtype="16" fill="hold" grpId="0" nodeType="withEffect">
                                  <p:stCondLst>
                                    <p:cond delay="250"/>
                                  </p:stCondLst>
                                  <p:childTnLst>
                                    <p:set>
                                      <p:cBhvr>
                                        <p:cTn id="216" dur="1" fill="hold">
                                          <p:stCondLst>
                                            <p:cond delay="0"/>
                                          </p:stCondLst>
                                        </p:cTn>
                                        <p:tgtEl>
                                          <p:spTgt spid="45"/>
                                        </p:tgtEl>
                                        <p:attrNameLst>
                                          <p:attrName>style.visibility</p:attrName>
                                        </p:attrNameLst>
                                      </p:cBhvr>
                                      <p:to>
                                        <p:strVal val="visible"/>
                                      </p:to>
                                    </p:set>
                                    <p:anim calcmode="lin" valueType="num">
                                      <p:cBhvr>
                                        <p:cTn id="217" dur="500" fill="hold"/>
                                        <p:tgtEl>
                                          <p:spTgt spid="45"/>
                                        </p:tgtEl>
                                        <p:attrNameLst>
                                          <p:attrName>ppt_w</p:attrName>
                                        </p:attrNameLst>
                                      </p:cBhvr>
                                      <p:tavLst>
                                        <p:tav tm="0">
                                          <p:val>
                                            <p:fltVal val="0"/>
                                          </p:val>
                                        </p:tav>
                                        <p:tav tm="100000">
                                          <p:val>
                                            <p:strVal val="#ppt_w"/>
                                          </p:val>
                                        </p:tav>
                                      </p:tavLst>
                                    </p:anim>
                                    <p:anim calcmode="lin" valueType="num">
                                      <p:cBhvr>
                                        <p:cTn id="218" dur="500" fill="hold"/>
                                        <p:tgtEl>
                                          <p:spTgt spid="45"/>
                                        </p:tgtEl>
                                        <p:attrNameLst>
                                          <p:attrName>ppt_h</p:attrName>
                                        </p:attrNameLst>
                                      </p:cBhvr>
                                      <p:tavLst>
                                        <p:tav tm="0">
                                          <p:val>
                                            <p:fltVal val="0"/>
                                          </p:val>
                                        </p:tav>
                                        <p:tav tm="100000">
                                          <p:val>
                                            <p:strVal val="#ppt_h"/>
                                          </p:val>
                                        </p:tav>
                                      </p:tavLst>
                                    </p:anim>
                                    <p:animEffect transition="in" filter="fade">
                                      <p:cBhvr>
                                        <p:cTn id="219" dur="500"/>
                                        <p:tgtEl>
                                          <p:spTgt spid="45"/>
                                        </p:tgtEl>
                                      </p:cBhvr>
                                    </p:animEffect>
                                  </p:childTnLst>
                                </p:cTn>
                              </p:par>
                              <p:par>
                                <p:cTn id="220" presetID="53" presetClass="entr" presetSubtype="16" fill="hold" grpId="0" nodeType="withEffect">
                                  <p:stCondLst>
                                    <p:cond delay="250"/>
                                  </p:stCondLst>
                                  <p:childTnLst>
                                    <p:set>
                                      <p:cBhvr>
                                        <p:cTn id="221" dur="1" fill="hold">
                                          <p:stCondLst>
                                            <p:cond delay="0"/>
                                          </p:stCondLst>
                                        </p:cTn>
                                        <p:tgtEl>
                                          <p:spTgt spid="46"/>
                                        </p:tgtEl>
                                        <p:attrNameLst>
                                          <p:attrName>style.visibility</p:attrName>
                                        </p:attrNameLst>
                                      </p:cBhvr>
                                      <p:to>
                                        <p:strVal val="visible"/>
                                      </p:to>
                                    </p:set>
                                    <p:anim calcmode="lin" valueType="num">
                                      <p:cBhvr>
                                        <p:cTn id="222" dur="500" fill="hold"/>
                                        <p:tgtEl>
                                          <p:spTgt spid="46"/>
                                        </p:tgtEl>
                                        <p:attrNameLst>
                                          <p:attrName>ppt_w</p:attrName>
                                        </p:attrNameLst>
                                      </p:cBhvr>
                                      <p:tavLst>
                                        <p:tav tm="0">
                                          <p:val>
                                            <p:fltVal val="0"/>
                                          </p:val>
                                        </p:tav>
                                        <p:tav tm="100000">
                                          <p:val>
                                            <p:strVal val="#ppt_w"/>
                                          </p:val>
                                        </p:tav>
                                      </p:tavLst>
                                    </p:anim>
                                    <p:anim calcmode="lin" valueType="num">
                                      <p:cBhvr>
                                        <p:cTn id="223" dur="500" fill="hold"/>
                                        <p:tgtEl>
                                          <p:spTgt spid="46"/>
                                        </p:tgtEl>
                                        <p:attrNameLst>
                                          <p:attrName>ppt_h</p:attrName>
                                        </p:attrNameLst>
                                      </p:cBhvr>
                                      <p:tavLst>
                                        <p:tav tm="0">
                                          <p:val>
                                            <p:fltVal val="0"/>
                                          </p:val>
                                        </p:tav>
                                        <p:tav tm="100000">
                                          <p:val>
                                            <p:strVal val="#ppt_h"/>
                                          </p:val>
                                        </p:tav>
                                      </p:tavLst>
                                    </p:anim>
                                    <p:animEffect transition="in" filter="fade">
                                      <p:cBhvr>
                                        <p:cTn id="224" dur="500"/>
                                        <p:tgtEl>
                                          <p:spTgt spid="46"/>
                                        </p:tgtEl>
                                      </p:cBhvr>
                                    </p:animEffect>
                                  </p:childTnLst>
                                </p:cTn>
                              </p:par>
                              <p:par>
                                <p:cTn id="225" presetID="53" presetClass="entr" presetSubtype="16" fill="hold" grpId="0" nodeType="withEffect">
                                  <p:stCondLst>
                                    <p:cond delay="250"/>
                                  </p:stCondLst>
                                  <p:childTnLst>
                                    <p:set>
                                      <p:cBhvr>
                                        <p:cTn id="226" dur="1" fill="hold">
                                          <p:stCondLst>
                                            <p:cond delay="0"/>
                                          </p:stCondLst>
                                        </p:cTn>
                                        <p:tgtEl>
                                          <p:spTgt spid="47"/>
                                        </p:tgtEl>
                                        <p:attrNameLst>
                                          <p:attrName>style.visibility</p:attrName>
                                        </p:attrNameLst>
                                      </p:cBhvr>
                                      <p:to>
                                        <p:strVal val="visible"/>
                                      </p:to>
                                    </p:set>
                                    <p:anim calcmode="lin" valueType="num">
                                      <p:cBhvr>
                                        <p:cTn id="227" dur="500" fill="hold"/>
                                        <p:tgtEl>
                                          <p:spTgt spid="47"/>
                                        </p:tgtEl>
                                        <p:attrNameLst>
                                          <p:attrName>ppt_w</p:attrName>
                                        </p:attrNameLst>
                                      </p:cBhvr>
                                      <p:tavLst>
                                        <p:tav tm="0">
                                          <p:val>
                                            <p:fltVal val="0"/>
                                          </p:val>
                                        </p:tav>
                                        <p:tav tm="100000">
                                          <p:val>
                                            <p:strVal val="#ppt_w"/>
                                          </p:val>
                                        </p:tav>
                                      </p:tavLst>
                                    </p:anim>
                                    <p:anim calcmode="lin" valueType="num">
                                      <p:cBhvr>
                                        <p:cTn id="228" dur="500" fill="hold"/>
                                        <p:tgtEl>
                                          <p:spTgt spid="47"/>
                                        </p:tgtEl>
                                        <p:attrNameLst>
                                          <p:attrName>ppt_h</p:attrName>
                                        </p:attrNameLst>
                                      </p:cBhvr>
                                      <p:tavLst>
                                        <p:tav tm="0">
                                          <p:val>
                                            <p:fltVal val="0"/>
                                          </p:val>
                                        </p:tav>
                                        <p:tav tm="100000">
                                          <p:val>
                                            <p:strVal val="#ppt_h"/>
                                          </p:val>
                                        </p:tav>
                                      </p:tavLst>
                                    </p:anim>
                                    <p:animEffect transition="in" filter="fade">
                                      <p:cBhvr>
                                        <p:cTn id="229" dur="500"/>
                                        <p:tgtEl>
                                          <p:spTgt spid="47"/>
                                        </p:tgtEl>
                                      </p:cBhvr>
                                    </p:animEffect>
                                  </p:childTnLst>
                                </p:cTn>
                              </p:par>
                              <p:par>
                                <p:cTn id="230" presetID="53" presetClass="entr" presetSubtype="16" fill="hold" grpId="0" nodeType="withEffect">
                                  <p:stCondLst>
                                    <p:cond delay="250"/>
                                  </p:stCondLst>
                                  <p:childTnLst>
                                    <p:set>
                                      <p:cBhvr>
                                        <p:cTn id="231" dur="1" fill="hold">
                                          <p:stCondLst>
                                            <p:cond delay="0"/>
                                          </p:stCondLst>
                                        </p:cTn>
                                        <p:tgtEl>
                                          <p:spTgt spid="48"/>
                                        </p:tgtEl>
                                        <p:attrNameLst>
                                          <p:attrName>style.visibility</p:attrName>
                                        </p:attrNameLst>
                                      </p:cBhvr>
                                      <p:to>
                                        <p:strVal val="visible"/>
                                      </p:to>
                                    </p:set>
                                    <p:anim calcmode="lin" valueType="num">
                                      <p:cBhvr>
                                        <p:cTn id="232" dur="500" fill="hold"/>
                                        <p:tgtEl>
                                          <p:spTgt spid="48"/>
                                        </p:tgtEl>
                                        <p:attrNameLst>
                                          <p:attrName>ppt_w</p:attrName>
                                        </p:attrNameLst>
                                      </p:cBhvr>
                                      <p:tavLst>
                                        <p:tav tm="0">
                                          <p:val>
                                            <p:fltVal val="0"/>
                                          </p:val>
                                        </p:tav>
                                        <p:tav tm="100000">
                                          <p:val>
                                            <p:strVal val="#ppt_w"/>
                                          </p:val>
                                        </p:tav>
                                      </p:tavLst>
                                    </p:anim>
                                    <p:anim calcmode="lin" valueType="num">
                                      <p:cBhvr>
                                        <p:cTn id="233" dur="500" fill="hold"/>
                                        <p:tgtEl>
                                          <p:spTgt spid="48"/>
                                        </p:tgtEl>
                                        <p:attrNameLst>
                                          <p:attrName>ppt_h</p:attrName>
                                        </p:attrNameLst>
                                      </p:cBhvr>
                                      <p:tavLst>
                                        <p:tav tm="0">
                                          <p:val>
                                            <p:fltVal val="0"/>
                                          </p:val>
                                        </p:tav>
                                        <p:tav tm="100000">
                                          <p:val>
                                            <p:strVal val="#ppt_h"/>
                                          </p:val>
                                        </p:tav>
                                      </p:tavLst>
                                    </p:anim>
                                    <p:animEffect transition="in" filter="fade">
                                      <p:cBhvr>
                                        <p:cTn id="234" dur="500"/>
                                        <p:tgtEl>
                                          <p:spTgt spid="48"/>
                                        </p:tgtEl>
                                      </p:cBhvr>
                                    </p:animEffect>
                                  </p:childTnLst>
                                </p:cTn>
                              </p:par>
                              <p:par>
                                <p:cTn id="235" presetID="53" presetClass="entr" presetSubtype="16" fill="hold" grpId="0" nodeType="withEffect">
                                  <p:stCondLst>
                                    <p:cond delay="250"/>
                                  </p:stCondLst>
                                  <p:childTnLst>
                                    <p:set>
                                      <p:cBhvr>
                                        <p:cTn id="236" dur="1" fill="hold">
                                          <p:stCondLst>
                                            <p:cond delay="0"/>
                                          </p:stCondLst>
                                        </p:cTn>
                                        <p:tgtEl>
                                          <p:spTgt spid="49"/>
                                        </p:tgtEl>
                                        <p:attrNameLst>
                                          <p:attrName>style.visibility</p:attrName>
                                        </p:attrNameLst>
                                      </p:cBhvr>
                                      <p:to>
                                        <p:strVal val="visible"/>
                                      </p:to>
                                    </p:set>
                                    <p:anim calcmode="lin" valueType="num">
                                      <p:cBhvr>
                                        <p:cTn id="237" dur="500" fill="hold"/>
                                        <p:tgtEl>
                                          <p:spTgt spid="49"/>
                                        </p:tgtEl>
                                        <p:attrNameLst>
                                          <p:attrName>ppt_w</p:attrName>
                                        </p:attrNameLst>
                                      </p:cBhvr>
                                      <p:tavLst>
                                        <p:tav tm="0">
                                          <p:val>
                                            <p:fltVal val="0"/>
                                          </p:val>
                                        </p:tav>
                                        <p:tav tm="100000">
                                          <p:val>
                                            <p:strVal val="#ppt_w"/>
                                          </p:val>
                                        </p:tav>
                                      </p:tavLst>
                                    </p:anim>
                                    <p:anim calcmode="lin" valueType="num">
                                      <p:cBhvr>
                                        <p:cTn id="238" dur="500" fill="hold"/>
                                        <p:tgtEl>
                                          <p:spTgt spid="49"/>
                                        </p:tgtEl>
                                        <p:attrNameLst>
                                          <p:attrName>ppt_h</p:attrName>
                                        </p:attrNameLst>
                                      </p:cBhvr>
                                      <p:tavLst>
                                        <p:tav tm="0">
                                          <p:val>
                                            <p:fltVal val="0"/>
                                          </p:val>
                                        </p:tav>
                                        <p:tav tm="100000">
                                          <p:val>
                                            <p:strVal val="#ppt_h"/>
                                          </p:val>
                                        </p:tav>
                                      </p:tavLst>
                                    </p:anim>
                                    <p:animEffect transition="in" filter="fade">
                                      <p:cBhvr>
                                        <p:cTn id="239" dur="500"/>
                                        <p:tgtEl>
                                          <p:spTgt spid="49"/>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50"/>
                                        </p:tgtEl>
                                        <p:attrNameLst>
                                          <p:attrName>style.visibility</p:attrName>
                                        </p:attrNameLst>
                                      </p:cBhvr>
                                      <p:to>
                                        <p:strVal val="visible"/>
                                      </p:to>
                                    </p:set>
                                    <p:anim calcmode="lin" valueType="num">
                                      <p:cBhvr>
                                        <p:cTn id="242" dur="500" fill="hold"/>
                                        <p:tgtEl>
                                          <p:spTgt spid="50"/>
                                        </p:tgtEl>
                                        <p:attrNameLst>
                                          <p:attrName>ppt_w</p:attrName>
                                        </p:attrNameLst>
                                      </p:cBhvr>
                                      <p:tavLst>
                                        <p:tav tm="0">
                                          <p:val>
                                            <p:fltVal val="0"/>
                                          </p:val>
                                        </p:tav>
                                        <p:tav tm="100000">
                                          <p:val>
                                            <p:strVal val="#ppt_w"/>
                                          </p:val>
                                        </p:tav>
                                      </p:tavLst>
                                    </p:anim>
                                    <p:anim calcmode="lin" valueType="num">
                                      <p:cBhvr>
                                        <p:cTn id="243" dur="500" fill="hold"/>
                                        <p:tgtEl>
                                          <p:spTgt spid="50"/>
                                        </p:tgtEl>
                                        <p:attrNameLst>
                                          <p:attrName>ppt_h</p:attrName>
                                        </p:attrNameLst>
                                      </p:cBhvr>
                                      <p:tavLst>
                                        <p:tav tm="0">
                                          <p:val>
                                            <p:fltVal val="0"/>
                                          </p:val>
                                        </p:tav>
                                        <p:tav tm="100000">
                                          <p:val>
                                            <p:strVal val="#ppt_h"/>
                                          </p:val>
                                        </p:tav>
                                      </p:tavLst>
                                    </p:anim>
                                    <p:animEffect transition="in" filter="fade">
                                      <p:cBhvr>
                                        <p:cTn id="244" dur="500"/>
                                        <p:tgtEl>
                                          <p:spTgt spid="50"/>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51"/>
                                        </p:tgtEl>
                                        <p:attrNameLst>
                                          <p:attrName>style.visibility</p:attrName>
                                        </p:attrNameLst>
                                      </p:cBhvr>
                                      <p:to>
                                        <p:strVal val="visible"/>
                                      </p:to>
                                    </p:set>
                                    <p:anim calcmode="lin" valueType="num">
                                      <p:cBhvr>
                                        <p:cTn id="247" dur="500" fill="hold"/>
                                        <p:tgtEl>
                                          <p:spTgt spid="51"/>
                                        </p:tgtEl>
                                        <p:attrNameLst>
                                          <p:attrName>ppt_w</p:attrName>
                                        </p:attrNameLst>
                                      </p:cBhvr>
                                      <p:tavLst>
                                        <p:tav tm="0">
                                          <p:val>
                                            <p:fltVal val="0"/>
                                          </p:val>
                                        </p:tav>
                                        <p:tav tm="100000">
                                          <p:val>
                                            <p:strVal val="#ppt_w"/>
                                          </p:val>
                                        </p:tav>
                                      </p:tavLst>
                                    </p:anim>
                                    <p:anim calcmode="lin" valueType="num">
                                      <p:cBhvr>
                                        <p:cTn id="248" dur="500" fill="hold"/>
                                        <p:tgtEl>
                                          <p:spTgt spid="51"/>
                                        </p:tgtEl>
                                        <p:attrNameLst>
                                          <p:attrName>ppt_h</p:attrName>
                                        </p:attrNameLst>
                                      </p:cBhvr>
                                      <p:tavLst>
                                        <p:tav tm="0">
                                          <p:val>
                                            <p:fltVal val="0"/>
                                          </p:val>
                                        </p:tav>
                                        <p:tav tm="100000">
                                          <p:val>
                                            <p:strVal val="#ppt_h"/>
                                          </p:val>
                                        </p:tav>
                                      </p:tavLst>
                                    </p:anim>
                                    <p:animEffect transition="in" filter="fade">
                                      <p:cBhvr>
                                        <p:cTn id="249" dur="500"/>
                                        <p:tgtEl>
                                          <p:spTgt spid="51"/>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52"/>
                                        </p:tgtEl>
                                        <p:attrNameLst>
                                          <p:attrName>style.visibility</p:attrName>
                                        </p:attrNameLst>
                                      </p:cBhvr>
                                      <p:to>
                                        <p:strVal val="visible"/>
                                      </p:to>
                                    </p:set>
                                    <p:anim calcmode="lin" valueType="num">
                                      <p:cBhvr>
                                        <p:cTn id="252" dur="500" fill="hold"/>
                                        <p:tgtEl>
                                          <p:spTgt spid="52"/>
                                        </p:tgtEl>
                                        <p:attrNameLst>
                                          <p:attrName>ppt_w</p:attrName>
                                        </p:attrNameLst>
                                      </p:cBhvr>
                                      <p:tavLst>
                                        <p:tav tm="0">
                                          <p:val>
                                            <p:fltVal val="0"/>
                                          </p:val>
                                        </p:tav>
                                        <p:tav tm="100000">
                                          <p:val>
                                            <p:strVal val="#ppt_w"/>
                                          </p:val>
                                        </p:tav>
                                      </p:tavLst>
                                    </p:anim>
                                    <p:anim calcmode="lin" valueType="num">
                                      <p:cBhvr>
                                        <p:cTn id="253" dur="500" fill="hold"/>
                                        <p:tgtEl>
                                          <p:spTgt spid="52"/>
                                        </p:tgtEl>
                                        <p:attrNameLst>
                                          <p:attrName>ppt_h</p:attrName>
                                        </p:attrNameLst>
                                      </p:cBhvr>
                                      <p:tavLst>
                                        <p:tav tm="0">
                                          <p:val>
                                            <p:fltVal val="0"/>
                                          </p:val>
                                        </p:tav>
                                        <p:tav tm="100000">
                                          <p:val>
                                            <p:strVal val="#ppt_h"/>
                                          </p:val>
                                        </p:tav>
                                      </p:tavLst>
                                    </p:anim>
                                    <p:animEffect transition="in" filter="fade">
                                      <p:cBhvr>
                                        <p:cTn id="254" dur="500"/>
                                        <p:tgtEl>
                                          <p:spTgt spid="52"/>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53"/>
                                        </p:tgtEl>
                                        <p:attrNameLst>
                                          <p:attrName>style.visibility</p:attrName>
                                        </p:attrNameLst>
                                      </p:cBhvr>
                                      <p:to>
                                        <p:strVal val="visible"/>
                                      </p:to>
                                    </p:set>
                                    <p:anim calcmode="lin" valueType="num">
                                      <p:cBhvr>
                                        <p:cTn id="257" dur="500" fill="hold"/>
                                        <p:tgtEl>
                                          <p:spTgt spid="53"/>
                                        </p:tgtEl>
                                        <p:attrNameLst>
                                          <p:attrName>ppt_w</p:attrName>
                                        </p:attrNameLst>
                                      </p:cBhvr>
                                      <p:tavLst>
                                        <p:tav tm="0">
                                          <p:val>
                                            <p:fltVal val="0"/>
                                          </p:val>
                                        </p:tav>
                                        <p:tav tm="100000">
                                          <p:val>
                                            <p:strVal val="#ppt_w"/>
                                          </p:val>
                                        </p:tav>
                                      </p:tavLst>
                                    </p:anim>
                                    <p:anim calcmode="lin" valueType="num">
                                      <p:cBhvr>
                                        <p:cTn id="258" dur="500" fill="hold"/>
                                        <p:tgtEl>
                                          <p:spTgt spid="53"/>
                                        </p:tgtEl>
                                        <p:attrNameLst>
                                          <p:attrName>ppt_h</p:attrName>
                                        </p:attrNameLst>
                                      </p:cBhvr>
                                      <p:tavLst>
                                        <p:tav tm="0">
                                          <p:val>
                                            <p:fltVal val="0"/>
                                          </p:val>
                                        </p:tav>
                                        <p:tav tm="100000">
                                          <p:val>
                                            <p:strVal val="#ppt_h"/>
                                          </p:val>
                                        </p:tav>
                                      </p:tavLst>
                                    </p:anim>
                                    <p:animEffect transition="in" filter="fade">
                                      <p:cBhvr>
                                        <p:cTn id="259" dur="500"/>
                                        <p:tgtEl>
                                          <p:spTgt spid="53"/>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54"/>
                                        </p:tgtEl>
                                        <p:attrNameLst>
                                          <p:attrName>style.visibility</p:attrName>
                                        </p:attrNameLst>
                                      </p:cBhvr>
                                      <p:to>
                                        <p:strVal val="visible"/>
                                      </p:to>
                                    </p:set>
                                    <p:anim calcmode="lin" valueType="num">
                                      <p:cBhvr>
                                        <p:cTn id="262" dur="500" fill="hold"/>
                                        <p:tgtEl>
                                          <p:spTgt spid="54"/>
                                        </p:tgtEl>
                                        <p:attrNameLst>
                                          <p:attrName>ppt_w</p:attrName>
                                        </p:attrNameLst>
                                      </p:cBhvr>
                                      <p:tavLst>
                                        <p:tav tm="0">
                                          <p:val>
                                            <p:fltVal val="0"/>
                                          </p:val>
                                        </p:tav>
                                        <p:tav tm="100000">
                                          <p:val>
                                            <p:strVal val="#ppt_w"/>
                                          </p:val>
                                        </p:tav>
                                      </p:tavLst>
                                    </p:anim>
                                    <p:anim calcmode="lin" valueType="num">
                                      <p:cBhvr>
                                        <p:cTn id="263" dur="500" fill="hold"/>
                                        <p:tgtEl>
                                          <p:spTgt spid="54"/>
                                        </p:tgtEl>
                                        <p:attrNameLst>
                                          <p:attrName>ppt_h</p:attrName>
                                        </p:attrNameLst>
                                      </p:cBhvr>
                                      <p:tavLst>
                                        <p:tav tm="0">
                                          <p:val>
                                            <p:fltVal val="0"/>
                                          </p:val>
                                        </p:tav>
                                        <p:tav tm="100000">
                                          <p:val>
                                            <p:strVal val="#ppt_h"/>
                                          </p:val>
                                        </p:tav>
                                      </p:tavLst>
                                    </p:anim>
                                    <p:animEffect transition="in" filter="fade">
                                      <p:cBhvr>
                                        <p:cTn id="26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43696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4190035"/>
          </a:xfrm>
        </p:spPr>
        <p:txBody>
          <a:bodyPr/>
          <a:lstStyle/>
          <a:p>
            <a:endParaRPr lang="en-US"/>
          </a:p>
        </p:txBody>
      </p:sp>
    </p:spTree>
    <p:extLst>
      <p:ext uri="{BB962C8B-B14F-4D97-AF65-F5344CB8AC3E}">
        <p14:creationId xmlns:p14="http://schemas.microsoft.com/office/powerpoint/2010/main" val="334249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1_Custom Layout">
    <p:spTree>
      <p:nvGrpSpPr>
        <p:cNvPr id="1" name=""/>
        <p:cNvGrpSpPr/>
        <p:nvPr/>
      </p:nvGrpSpPr>
      <p:grpSpPr>
        <a:xfrm>
          <a:off x="0" y="0"/>
          <a:ext cx="0" cy="0"/>
          <a:chOff x="0" y="0"/>
          <a:chExt cx="0" cy="0"/>
        </a:xfrm>
      </p:grpSpPr>
      <p:sp>
        <p:nvSpPr>
          <p:cNvPr id="6" name="Freeform 112"/>
          <p:cNvSpPr>
            <a:spLocks/>
          </p:cNvSpPr>
          <p:nvPr userDrawn="1"/>
        </p:nvSpPr>
        <p:spPr bwMode="auto">
          <a:xfrm rot="10800000">
            <a:off x="4258367" y="1570038"/>
            <a:ext cx="2166938" cy="2165350"/>
          </a:xfrm>
          <a:custGeom>
            <a:avLst/>
            <a:gdLst>
              <a:gd name="T0" fmla="*/ 0 w 490"/>
              <a:gd name="T1" fmla="*/ 245 h 490"/>
              <a:gd name="T2" fmla="*/ 245 w 490"/>
              <a:gd name="T3" fmla="*/ 0 h 490"/>
              <a:gd name="T4" fmla="*/ 490 w 490"/>
              <a:gd name="T5" fmla="*/ 245 h 490"/>
              <a:gd name="T6" fmla="*/ 245 w 490"/>
              <a:gd name="T7" fmla="*/ 490 h 490"/>
              <a:gd name="T8" fmla="*/ 0 w 490"/>
              <a:gd name="T9" fmla="*/ 245 h 490"/>
            </a:gdLst>
            <a:ahLst/>
            <a:cxnLst>
              <a:cxn ang="0">
                <a:pos x="T0" y="T1"/>
              </a:cxn>
              <a:cxn ang="0">
                <a:pos x="T2" y="T3"/>
              </a:cxn>
              <a:cxn ang="0">
                <a:pos x="T4" y="T5"/>
              </a:cxn>
              <a:cxn ang="0">
                <a:pos x="T6" y="T7"/>
              </a:cxn>
              <a:cxn ang="0">
                <a:pos x="T8" y="T9"/>
              </a:cxn>
            </a:cxnLst>
            <a:rect l="0" t="0" r="r" b="b"/>
            <a:pathLst>
              <a:path w="490" h="490">
                <a:moveTo>
                  <a:pt x="0" y="245"/>
                </a:moveTo>
                <a:cubicBezTo>
                  <a:pt x="0" y="110"/>
                  <a:pt x="110" y="0"/>
                  <a:pt x="245" y="0"/>
                </a:cubicBezTo>
                <a:cubicBezTo>
                  <a:pt x="380" y="0"/>
                  <a:pt x="490" y="109"/>
                  <a:pt x="490" y="245"/>
                </a:cubicBezTo>
                <a:cubicBezTo>
                  <a:pt x="490" y="380"/>
                  <a:pt x="381" y="490"/>
                  <a:pt x="245" y="490"/>
                </a:cubicBezTo>
                <a:cubicBezTo>
                  <a:pt x="110" y="490"/>
                  <a:pt x="0" y="380"/>
                  <a:pt x="0" y="245"/>
                </a:cubicBezTo>
                <a:close/>
              </a:path>
            </a:pathLst>
          </a:cu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7" name="Freeform 113"/>
          <p:cNvSpPr>
            <a:spLocks/>
          </p:cNvSpPr>
          <p:nvPr userDrawn="1"/>
        </p:nvSpPr>
        <p:spPr bwMode="auto">
          <a:xfrm rot="10800000">
            <a:off x="6212898" y="4438651"/>
            <a:ext cx="1193800" cy="1193800"/>
          </a:xfrm>
          <a:custGeom>
            <a:avLst/>
            <a:gdLst>
              <a:gd name="T0" fmla="*/ 0 w 270"/>
              <a:gd name="T1" fmla="*/ 135 h 270"/>
              <a:gd name="T2" fmla="*/ 134 w 270"/>
              <a:gd name="T3" fmla="*/ 0 h 270"/>
              <a:gd name="T4" fmla="*/ 270 w 270"/>
              <a:gd name="T5" fmla="*/ 135 h 270"/>
              <a:gd name="T6" fmla="*/ 135 w 270"/>
              <a:gd name="T7" fmla="*/ 270 h 270"/>
              <a:gd name="T8" fmla="*/ 0 w 270"/>
              <a:gd name="T9" fmla="*/ 135 h 270"/>
            </a:gdLst>
            <a:ahLst/>
            <a:cxnLst>
              <a:cxn ang="0">
                <a:pos x="T0" y="T1"/>
              </a:cxn>
              <a:cxn ang="0">
                <a:pos x="T2" y="T3"/>
              </a:cxn>
              <a:cxn ang="0">
                <a:pos x="T4" y="T5"/>
              </a:cxn>
              <a:cxn ang="0">
                <a:pos x="T6" y="T7"/>
              </a:cxn>
              <a:cxn ang="0">
                <a:pos x="T8" y="T9"/>
              </a:cxn>
            </a:cxnLst>
            <a:rect l="0" t="0" r="r" b="b"/>
            <a:pathLst>
              <a:path w="270" h="270">
                <a:moveTo>
                  <a:pt x="0" y="135"/>
                </a:moveTo>
                <a:cubicBezTo>
                  <a:pt x="0" y="60"/>
                  <a:pt x="60" y="0"/>
                  <a:pt x="134" y="0"/>
                </a:cubicBezTo>
                <a:cubicBezTo>
                  <a:pt x="209" y="0"/>
                  <a:pt x="270" y="60"/>
                  <a:pt x="270" y="135"/>
                </a:cubicBezTo>
                <a:cubicBezTo>
                  <a:pt x="270" y="209"/>
                  <a:pt x="209" y="270"/>
                  <a:pt x="135" y="270"/>
                </a:cubicBezTo>
                <a:cubicBezTo>
                  <a:pt x="60" y="270"/>
                  <a:pt x="0" y="209"/>
                  <a:pt x="0" y="135"/>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8" name="Oval 114"/>
          <p:cNvSpPr>
            <a:spLocks noChangeArrowheads="1"/>
          </p:cNvSpPr>
          <p:nvPr userDrawn="1"/>
        </p:nvSpPr>
        <p:spPr bwMode="auto">
          <a:xfrm rot="10800000">
            <a:off x="8216958" y="5122863"/>
            <a:ext cx="920750" cy="920750"/>
          </a:xfrm>
          <a:prstGeom prst="ellipse">
            <a:avLst/>
          </a:pr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9" name="Oval 115"/>
          <p:cNvSpPr>
            <a:spLocks noChangeArrowheads="1"/>
          </p:cNvSpPr>
          <p:nvPr userDrawn="1"/>
        </p:nvSpPr>
        <p:spPr bwMode="auto">
          <a:xfrm rot="10800000">
            <a:off x="9371070" y="2635251"/>
            <a:ext cx="430213" cy="428625"/>
          </a:xfrm>
          <a:prstGeom prst="ellipse">
            <a:avLst/>
          </a:pr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0" name="Freeform 116"/>
          <p:cNvSpPr>
            <a:spLocks/>
          </p:cNvSpPr>
          <p:nvPr userDrawn="1"/>
        </p:nvSpPr>
        <p:spPr bwMode="auto">
          <a:xfrm rot="10800000">
            <a:off x="9083733" y="4654550"/>
            <a:ext cx="561975" cy="566738"/>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1" name="Freeform 117"/>
          <p:cNvSpPr>
            <a:spLocks/>
          </p:cNvSpPr>
          <p:nvPr userDrawn="1"/>
        </p:nvSpPr>
        <p:spPr bwMode="auto">
          <a:xfrm rot="10800000">
            <a:off x="7800080" y="576263"/>
            <a:ext cx="1314450" cy="1308100"/>
          </a:xfrm>
          <a:custGeom>
            <a:avLst/>
            <a:gdLst>
              <a:gd name="T0" fmla="*/ 0 w 297"/>
              <a:gd name="T1" fmla="*/ 148 h 296"/>
              <a:gd name="T2" fmla="*/ 148 w 297"/>
              <a:gd name="T3" fmla="*/ 0 h 296"/>
              <a:gd name="T4" fmla="*/ 297 w 297"/>
              <a:gd name="T5" fmla="*/ 148 h 296"/>
              <a:gd name="T6" fmla="*/ 149 w 297"/>
              <a:gd name="T7" fmla="*/ 296 h 296"/>
              <a:gd name="T8" fmla="*/ 0 w 297"/>
              <a:gd name="T9" fmla="*/ 148 h 296"/>
            </a:gdLst>
            <a:ahLst/>
            <a:cxnLst>
              <a:cxn ang="0">
                <a:pos x="T0" y="T1"/>
              </a:cxn>
              <a:cxn ang="0">
                <a:pos x="T2" y="T3"/>
              </a:cxn>
              <a:cxn ang="0">
                <a:pos x="T4" y="T5"/>
              </a:cxn>
              <a:cxn ang="0">
                <a:pos x="T6" y="T7"/>
              </a:cxn>
              <a:cxn ang="0">
                <a:pos x="T8" y="T9"/>
              </a:cxn>
            </a:cxnLst>
            <a:rect l="0" t="0" r="r" b="b"/>
            <a:pathLst>
              <a:path w="297" h="296">
                <a:moveTo>
                  <a:pt x="0" y="148"/>
                </a:moveTo>
                <a:cubicBezTo>
                  <a:pt x="0" y="66"/>
                  <a:pt x="67" y="0"/>
                  <a:pt x="148" y="0"/>
                </a:cubicBezTo>
                <a:cubicBezTo>
                  <a:pt x="230" y="0"/>
                  <a:pt x="297" y="66"/>
                  <a:pt x="297" y="148"/>
                </a:cubicBezTo>
                <a:cubicBezTo>
                  <a:pt x="297" y="230"/>
                  <a:pt x="230" y="296"/>
                  <a:pt x="149" y="296"/>
                </a:cubicBezTo>
                <a:cubicBezTo>
                  <a:pt x="67" y="296"/>
                  <a:pt x="0" y="230"/>
                  <a:pt x="0" y="148"/>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2" name="Oval 118"/>
          <p:cNvSpPr>
            <a:spLocks noChangeArrowheads="1"/>
          </p:cNvSpPr>
          <p:nvPr userDrawn="1"/>
        </p:nvSpPr>
        <p:spPr bwMode="auto">
          <a:xfrm rot="10800000">
            <a:off x="9167870" y="3571876"/>
            <a:ext cx="279400" cy="282575"/>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3" name="Oval 119"/>
          <p:cNvSpPr>
            <a:spLocks noChangeArrowheads="1"/>
          </p:cNvSpPr>
          <p:nvPr userDrawn="1"/>
        </p:nvSpPr>
        <p:spPr bwMode="auto">
          <a:xfrm rot="10800000">
            <a:off x="8544300" y="2392363"/>
            <a:ext cx="473075" cy="473075"/>
          </a:xfrm>
          <a:prstGeom prst="ellipse">
            <a:avLst/>
          </a:pr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4" name="Freeform 120"/>
          <p:cNvSpPr>
            <a:spLocks/>
          </p:cNvSpPr>
          <p:nvPr userDrawn="1"/>
        </p:nvSpPr>
        <p:spPr bwMode="auto">
          <a:xfrm rot="10800000">
            <a:off x="6097010" y="2838451"/>
            <a:ext cx="1606550" cy="1600200"/>
          </a:xfrm>
          <a:custGeom>
            <a:avLst/>
            <a:gdLst>
              <a:gd name="T0" fmla="*/ 0 w 363"/>
              <a:gd name="T1" fmla="*/ 181 h 362"/>
              <a:gd name="T2" fmla="*/ 181 w 363"/>
              <a:gd name="T3" fmla="*/ 0 h 362"/>
              <a:gd name="T4" fmla="*/ 362 w 363"/>
              <a:gd name="T5" fmla="*/ 181 h 362"/>
              <a:gd name="T6" fmla="*/ 181 w 363"/>
              <a:gd name="T7" fmla="*/ 362 h 362"/>
              <a:gd name="T8" fmla="*/ 0 w 363"/>
              <a:gd name="T9" fmla="*/ 181 h 362"/>
            </a:gdLst>
            <a:ahLst/>
            <a:cxnLst>
              <a:cxn ang="0">
                <a:pos x="T0" y="T1"/>
              </a:cxn>
              <a:cxn ang="0">
                <a:pos x="T2" y="T3"/>
              </a:cxn>
              <a:cxn ang="0">
                <a:pos x="T4" y="T5"/>
              </a:cxn>
              <a:cxn ang="0">
                <a:pos x="T6" y="T7"/>
              </a:cxn>
              <a:cxn ang="0">
                <a:pos x="T8" y="T9"/>
              </a:cxn>
            </a:cxnLst>
            <a:rect l="0" t="0" r="r" b="b"/>
            <a:pathLst>
              <a:path w="363" h="362">
                <a:moveTo>
                  <a:pt x="0" y="181"/>
                </a:moveTo>
                <a:cubicBezTo>
                  <a:pt x="0" y="81"/>
                  <a:pt x="81" y="0"/>
                  <a:pt x="181" y="0"/>
                </a:cubicBezTo>
                <a:cubicBezTo>
                  <a:pt x="281" y="0"/>
                  <a:pt x="362" y="81"/>
                  <a:pt x="362" y="181"/>
                </a:cubicBezTo>
                <a:cubicBezTo>
                  <a:pt x="363" y="281"/>
                  <a:pt x="282" y="362"/>
                  <a:pt x="181" y="362"/>
                </a:cubicBezTo>
                <a:cubicBezTo>
                  <a:pt x="81" y="362"/>
                  <a:pt x="0" y="281"/>
                  <a:pt x="0" y="181"/>
                </a:cubicBezTo>
                <a:close/>
              </a:path>
            </a:pathLst>
          </a:custGeom>
          <a:solidFill>
            <a:schemeClr val="tx2">
              <a:lumMod val="20000"/>
              <a:lumOff val="80000"/>
              <a:alpha val="3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5" name="Freeform 121"/>
          <p:cNvSpPr>
            <a:spLocks/>
          </p:cNvSpPr>
          <p:nvPr userDrawn="1"/>
        </p:nvSpPr>
        <p:spPr bwMode="auto">
          <a:xfrm rot="10800000">
            <a:off x="4837805" y="3638551"/>
            <a:ext cx="1587500" cy="1590675"/>
          </a:xfrm>
          <a:custGeom>
            <a:avLst/>
            <a:gdLst>
              <a:gd name="T0" fmla="*/ 0 w 359"/>
              <a:gd name="T1" fmla="*/ 180 h 360"/>
              <a:gd name="T2" fmla="*/ 179 w 359"/>
              <a:gd name="T3" fmla="*/ 0 h 360"/>
              <a:gd name="T4" fmla="*/ 359 w 359"/>
              <a:gd name="T5" fmla="*/ 180 h 360"/>
              <a:gd name="T6" fmla="*/ 180 w 359"/>
              <a:gd name="T7" fmla="*/ 360 h 360"/>
              <a:gd name="T8" fmla="*/ 0 w 359"/>
              <a:gd name="T9" fmla="*/ 180 h 360"/>
            </a:gdLst>
            <a:ahLst/>
            <a:cxnLst>
              <a:cxn ang="0">
                <a:pos x="T0" y="T1"/>
              </a:cxn>
              <a:cxn ang="0">
                <a:pos x="T2" y="T3"/>
              </a:cxn>
              <a:cxn ang="0">
                <a:pos x="T4" y="T5"/>
              </a:cxn>
              <a:cxn ang="0">
                <a:pos x="T6" y="T7"/>
              </a:cxn>
              <a:cxn ang="0">
                <a:pos x="T8" y="T9"/>
              </a:cxn>
            </a:cxnLst>
            <a:rect l="0" t="0" r="r" b="b"/>
            <a:pathLst>
              <a:path w="359" h="360">
                <a:moveTo>
                  <a:pt x="0" y="180"/>
                </a:moveTo>
                <a:cubicBezTo>
                  <a:pt x="0" y="81"/>
                  <a:pt x="80" y="0"/>
                  <a:pt x="179" y="0"/>
                </a:cubicBezTo>
                <a:cubicBezTo>
                  <a:pt x="279" y="0"/>
                  <a:pt x="359" y="80"/>
                  <a:pt x="359" y="180"/>
                </a:cubicBezTo>
                <a:cubicBezTo>
                  <a:pt x="359" y="279"/>
                  <a:pt x="279" y="359"/>
                  <a:pt x="180" y="360"/>
                </a:cubicBezTo>
                <a:cubicBezTo>
                  <a:pt x="80" y="360"/>
                  <a:pt x="0" y="279"/>
                  <a:pt x="0" y="180"/>
                </a:cubicBezTo>
                <a:close/>
              </a:path>
            </a:pathLst>
          </a:custGeom>
          <a:solidFill>
            <a:schemeClr val="tx2">
              <a:lumMod val="20000"/>
              <a:lumOff val="80000"/>
              <a:alpha val="3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6" name="Freeform 122"/>
          <p:cNvSpPr>
            <a:spLocks/>
          </p:cNvSpPr>
          <p:nvPr userDrawn="1"/>
        </p:nvSpPr>
        <p:spPr bwMode="auto">
          <a:xfrm rot="10800000">
            <a:off x="7845800" y="3059113"/>
            <a:ext cx="1158875" cy="1158875"/>
          </a:xfrm>
          <a:custGeom>
            <a:avLst/>
            <a:gdLst>
              <a:gd name="T0" fmla="*/ 0 w 262"/>
              <a:gd name="T1" fmla="*/ 131 h 262"/>
              <a:gd name="T2" fmla="*/ 131 w 262"/>
              <a:gd name="T3" fmla="*/ 0 h 262"/>
              <a:gd name="T4" fmla="*/ 262 w 262"/>
              <a:gd name="T5" fmla="*/ 131 h 262"/>
              <a:gd name="T6" fmla="*/ 131 w 262"/>
              <a:gd name="T7" fmla="*/ 262 h 262"/>
              <a:gd name="T8" fmla="*/ 0 w 262"/>
              <a:gd name="T9" fmla="*/ 131 h 262"/>
            </a:gdLst>
            <a:ahLst/>
            <a:cxnLst>
              <a:cxn ang="0">
                <a:pos x="T0" y="T1"/>
              </a:cxn>
              <a:cxn ang="0">
                <a:pos x="T2" y="T3"/>
              </a:cxn>
              <a:cxn ang="0">
                <a:pos x="T4" y="T5"/>
              </a:cxn>
              <a:cxn ang="0">
                <a:pos x="T6" y="T7"/>
              </a:cxn>
              <a:cxn ang="0">
                <a:pos x="T8" y="T9"/>
              </a:cxn>
            </a:cxnLst>
            <a:rect l="0" t="0" r="r" b="b"/>
            <a:pathLst>
              <a:path w="262" h="262">
                <a:moveTo>
                  <a:pt x="0" y="131"/>
                </a:moveTo>
                <a:cubicBezTo>
                  <a:pt x="0" y="59"/>
                  <a:pt x="59" y="0"/>
                  <a:pt x="131" y="0"/>
                </a:cubicBezTo>
                <a:cubicBezTo>
                  <a:pt x="203" y="0"/>
                  <a:pt x="262" y="58"/>
                  <a:pt x="262" y="131"/>
                </a:cubicBezTo>
                <a:cubicBezTo>
                  <a:pt x="262" y="203"/>
                  <a:pt x="204" y="262"/>
                  <a:pt x="131" y="262"/>
                </a:cubicBezTo>
                <a:cubicBezTo>
                  <a:pt x="59" y="262"/>
                  <a:pt x="0" y="204"/>
                  <a:pt x="0" y="131"/>
                </a:cubicBezTo>
                <a:close/>
              </a:path>
            </a:pathLst>
          </a:cu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7" name="Freeform 123"/>
          <p:cNvSpPr>
            <a:spLocks/>
          </p:cNvSpPr>
          <p:nvPr userDrawn="1"/>
        </p:nvSpPr>
        <p:spPr bwMode="auto">
          <a:xfrm rot="10800000">
            <a:off x="6940290" y="5362575"/>
            <a:ext cx="1449388" cy="1449388"/>
          </a:xfrm>
          <a:custGeom>
            <a:avLst/>
            <a:gdLst>
              <a:gd name="T0" fmla="*/ 0 w 328"/>
              <a:gd name="T1" fmla="*/ 164 h 328"/>
              <a:gd name="T2" fmla="*/ 164 w 328"/>
              <a:gd name="T3" fmla="*/ 0 h 328"/>
              <a:gd name="T4" fmla="*/ 328 w 328"/>
              <a:gd name="T5" fmla="*/ 164 h 328"/>
              <a:gd name="T6" fmla="*/ 164 w 328"/>
              <a:gd name="T7" fmla="*/ 328 h 328"/>
              <a:gd name="T8" fmla="*/ 0 w 328"/>
              <a:gd name="T9" fmla="*/ 164 h 328"/>
            </a:gdLst>
            <a:ahLst/>
            <a:cxnLst>
              <a:cxn ang="0">
                <a:pos x="T0" y="T1"/>
              </a:cxn>
              <a:cxn ang="0">
                <a:pos x="T2" y="T3"/>
              </a:cxn>
              <a:cxn ang="0">
                <a:pos x="T4" y="T5"/>
              </a:cxn>
              <a:cxn ang="0">
                <a:pos x="T6" y="T7"/>
              </a:cxn>
              <a:cxn ang="0">
                <a:pos x="T8" y="T9"/>
              </a:cxn>
            </a:cxnLst>
            <a:rect l="0" t="0" r="r" b="b"/>
            <a:pathLst>
              <a:path w="328" h="328">
                <a:moveTo>
                  <a:pt x="0" y="164"/>
                </a:moveTo>
                <a:cubicBezTo>
                  <a:pt x="0" y="74"/>
                  <a:pt x="73" y="0"/>
                  <a:pt x="164" y="0"/>
                </a:cubicBezTo>
                <a:cubicBezTo>
                  <a:pt x="254" y="0"/>
                  <a:pt x="328" y="74"/>
                  <a:pt x="328" y="164"/>
                </a:cubicBezTo>
                <a:cubicBezTo>
                  <a:pt x="328" y="255"/>
                  <a:pt x="255" y="328"/>
                  <a:pt x="164" y="328"/>
                </a:cubicBezTo>
                <a:cubicBezTo>
                  <a:pt x="73" y="328"/>
                  <a:pt x="0" y="255"/>
                  <a:pt x="0" y="164"/>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8" name="Freeform 124"/>
          <p:cNvSpPr>
            <a:spLocks/>
          </p:cNvSpPr>
          <p:nvPr userDrawn="1"/>
        </p:nvSpPr>
        <p:spPr bwMode="auto">
          <a:xfrm rot="10800000">
            <a:off x="9507913" y="5561013"/>
            <a:ext cx="415925" cy="420688"/>
          </a:xfrm>
          <a:custGeom>
            <a:avLst/>
            <a:gdLst>
              <a:gd name="T0" fmla="*/ 0 w 94"/>
              <a:gd name="T1" fmla="*/ 48 h 95"/>
              <a:gd name="T2" fmla="*/ 47 w 94"/>
              <a:gd name="T3" fmla="*/ 0 h 95"/>
              <a:gd name="T4" fmla="*/ 94 w 94"/>
              <a:gd name="T5" fmla="*/ 48 h 95"/>
              <a:gd name="T6" fmla="*/ 47 w 94"/>
              <a:gd name="T7" fmla="*/ 95 h 95"/>
              <a:gd name="T8" fmla="*/ 0 w 94"/>
              <a:gd name="T9" fmla="*/ 48 h 95"/>
            </a:gdLst>
            <a:ahLst/>
            <a:cxnLst>
              <a:cxn ang="0">
                <a:pos x="T0" y="T1"/>
              </a:cxn>
              <a:cxn ang="0">
                <a:pos x="T2" y="T3"/>
              </a:cxn>
              <a:cxn ang="0">
                <a:pos x="T4" y="T5"/>
              </a:cxn>
              <a:cxn ang="0">
                <a:pos x="T6" y="T7"/>
              </a:cxn>
              <a:cxn ang="0">
                <a:pos x="T8" y="T9"/>
              </a:cxn>
            </a:cxnLst>
            <a:rect l="0" t="0" r="r" b="b"/>
            <a:pathLst>
              <a:path w="94" h="95">
                <a:moveTo>
                  <a:pt x="0" y="48"/>
                </a:moveTo>
                <a:cubicBezTo>
                  <a:pt x="0" y="22"/>
                  <a:pt x="21" y="0"/>
                  <a:pt x="47" y="0"/>
                </a:cubicBezTo>
                <a:cubicBezTo>
                  <a:pt x="73" y="0"/>
                  <a:pt x="94" y="21"/>
                  <a:pt x="94" y="48"/>
                </a:cubicBezTo>
                <a:cubicBezTo>
                  <a:pt x="94" y="74"/>
                  <a:pt x="73" y="95"/>
                  <a:pt x="47" y="95"/>
                </a:cubicBezTo>
                <a:cubicBezTo>
                  <a:pt x="21" y="95"/>
                  <a:pt x="0" y="74"/>
                  <a:pt x="0" y="48"/>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9" name="Freeform 125"/>
          <p:cNvSpPr>
            <a:spLocks/>
          </p:cNvSpPr>
          <p:nvPr userDrawn="1"/>
        </p:nvSpPr>
        <p:spPr bwMode="auto">
          <a:xfrm rot="10800000">
            <a:off x="7284778" y="4022725"/>
            <a:ext cx="1362075" cy="1366838"/>
          </a:xfrm>
          <a:custGeom>
            <a:avLst/>
            <a:gdLst>
              <a:gd name="T0" fmla="*/ 0 w 308"/>
              <a:gd name="T1" fmla="*/ 155 h 309"/>
              <a:gd name="T2" fmla="*/ 154 w 308"/>
              <a:gd name="T3" fmla="*/ 0 h 309"/>
              <a:gd name="T4" fmla="*/ 308 w 308"/>
              <a:gd name="T5" fmla="*/ 154 h 309"/>
              <a:gd name="T6" fmla="*/ 154 w 308"/>
              <a:gd name="T7" fmla="*/ 309 h 309"/>
              <a:gd name="T8" fmla="*/ 0 w 308"/>
              <a:gd name="T9" fmla="*/ 155 h 309"/>
            </a:gdLst>
            <a:ahLst/>
            <a:cxnLst>
              <a:cxn ang="0">
                <a:pos x="T0" y="T1"/>
              </a:cxn>
              <a:cxn ang="0">
                <a:pos x="T2" y="T3"/>
              </a:cxn>
              <a:cxn ang="0">
                <a:pos x="T4" y="T5"/>
              </a:cxn>
              <a:cxn ang="0">
                <a:pos x="T6" y="T7"/>
              </a:cxn>
              <a:cxn ang="0">
                <a:pos x="T8" y="T9"/>
              </a:cxn>
            </a:cxnLst>
            <a:rect l="0" t="0" r="r" b="b"/>
            <a:pathLst>
              <a:path w="308" h="309">
                <a:moveTo>
                  <a:pt x="0" y="155"/>
                </a:moveTo>
                <a:cubicBezTo>
                  <a:pt x="0" y="70"/>
                  <a:pt x="69" y="1"/>
                  <a:pt x="154" y="0"/>
                </a:cubicBezTo>
                <a:cubicBezTo>
                  <a:pt x="239" y="0"/>
                  <a:pt x="308" y="69"/>
                  <a:pt x="308" y="154"/>
                </a:cubicBezTo>
                <a:cubicBezTo>
                  <a:pt x="308" y="240"/>
                  <a:pt x="239" y="309"/>
                  <a:pt x="154" y="309"/>
                </a:cubicBezTo>
                <a:cubicBezTo>
                  <a:pt x="69" y="309"/>
                  <a:pt x="0" y="240"/>
                  <a:pt x="0" y="155"/>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20" name="Freeform 126"/>
          <p:cNvSpPr>
            <a:spLocks/>
          </p:cNvSpPr>
          <p:nvPr userDrawn="1"/>
        </p:nvSpPr>
        <p:spPr bwMode="auto">
          <a:xfrm rot="10800000">
            <a:off x="5315643" y="646113"/>
            <a:ext cx="1352550" cy="1357313"/>
          </a:xfrm>
          <a:custGeom>
            <a:avLst/>
            <a:gdLst>
              <a:gd name="T0" fmla="*/ 0 w 306"/>
              <a:gd name="T1" fmla="*/ 154 h 307"/>
              <a:gd name="T2" fmla="*/ 153 w 306"/>
              <a:gd name="T3" fmla="*/ 0 h 307"/>
              <a:gd name="T4" fmla="*/ 306 w 306"/>
              <a:gd name="T5" fmla="*/ 153 h 307"/>
              <a:gd name="T6" fmla="*/ 153 w 306"/>
              <a:gd name="T7" fmla="*/ 307 h 307"/>
              <a:gd name="T8" fmla="*/ 0 w 306"/>
              <a:gd name="T9" fmla="*/ 154 h 307"/>
            </a:gdLst>
            <a:ahLst/>
            <a:cxnLst>
              <a:cxn ang="0">
                <a:pos x="T0" y="T1"/>
              </a:cxn>
              <a:cxn ang="0">
                <a:pos x="T2" y="T3"/>
              </a:cxn>
              <a:cxn ang="0">
                <a:pos x="T4" y="T5"/>
              </a:cxn>
              <a:cxn ang="0">
                <a:pos x="T6" y="T7"/>
              </a:cxn>
              <a:cxn ang="0">
                <a:pos x="T8" y="T9"/>
              </a:cxn>
            </a:cxnLst>
            <a:rect l="0" t="0" r="r" b="b"/>
            <a:pathLst>
              <a:path w="306" h="307">
                <a:moveTo>
                  <a:pt x="0" y="154"/>
                </a:moveTo>
                <a:cubicBezTo>
                  <a:pt x="0" y="69"/>
                  <a:pt x="68" y="1"/>
                  <a:pt x="153" y="0"/>
                </a:cubicBezTo>
                <a:cubicBezTo>
                  <a:pt x="237" y="0"/>
                  <a:pt x="306" y="69"/>
                  <a:pt x="306" y="153"/>
                </a:cubicBezTo>
                <a:cubicBezTo>
                  <a:pt x="306" y="238"/>
                  <a:pt x="238" y="307"/>
                  <a:pt x="153" y="307"/>
                </a:cubicBezTo>
                <a:cubicBezTo>
                  <a:pt x="69" y="307"/>
                  <a:pt x="0" y="238"/>
                  <a:pt x="0" y="154"/>
                </a:cubicBezTo>
                <a:close/>
              </a:path>
            </a:pathLst>
          </a:cu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21" name="Oval 127"/>
          <p:cNvSpPr>
            <a:spLocks noChangeArrowheads="1"/>
          </p:cNvSpPr>
          <p:nvPr userDrawn="1"/>
        </p:nvSpPr>
        <p:spPr bwMode="auto">
          <a:xfrm rot="10800000">
            <a:off x="5620442" y="1588"/>
            <a:ext cx="446088" cy="446088"/>
          </a:xfrm>
          <a:prstGeom prst="ellipse">
            <a:avLst/>
          </a:pr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22" name="Freeform 128"/>
          <p:cNvSpPr>
            <a:spLocks/>
          </p:cNvSpPr>
          <p:nvPr userDrawn="1"/>
        </p:nvSpPr>
        <p:spPr bwMode="auto">
          <a:xfrm rot="10800000">
            <a:off x="5258493" y="381000"/>
            <a:ext cx="666750" cy="668338"/>
          </a:xfrm>
          <a:custGeom>
            <a:avLst/>
            <a:gdLst>
              <a:gd name="T0" fmla="*/ 0 w 151"/>
              <a:gd name="T1" fmla="*/ 75 h 151"/>
              <a:gd name="T2" fmla="*/ 76 w 151"/>
              <a:gd name="T3" fmla="*/ 0 h 151"/>
              <a:gd name="T4" fmla="*/ 151 w 151"/>
              <a:gd name="T5" fmla="*/ 75 h 151"/>
              <a:gd name="T6" fmla="*/ 76 w 151"/>
              <a:gd name="T7" fmla="*/ 151 h 151"/>
              <a:gd name="T8" fmla="*/ 0 w 151"/>
              <a:gd name="T9" fmla="*/ 75 h 151"/>
            </a:gdLst>
            <a:ahLst/>
            <a:cxnLst>
              <a:cxn ang="0">
                <a:pos x="T0" y="T1"/>
              </a:cxn>
              <a:cxn ang="0">
                <a:pos x="T2" y="T3"/>
              </a:cxn>
              <a:cxn ang="0">
                <a:pos x="T4" y="T5"/>
              </a:cxn>
              <a:cxn ang="0">
                <a:pos x="T6" y="T7"/>
              </a:cxn>
              <a:cxn ang="0">
                <a:pos x="T8" y="T9"/>
              </a:cxn>
            </a:cxnLst>
            <a:rect l="0" t="0" r="r" b="b"/>
            <a:pathLst>
              <a:path w="151" h="151">
                <a:moveTo>
                  <a:pt x="0" y="75"/>
                </a:moveTo>
                <a:cubicBezTo>
                  <a:pt x="0" y="33"/>
                  <a:pt x="34" y="0"/>
                  <a:pt x="76" y="0"/>
                </a:cubicBezTo>
                <a:cubicBezTo>
                  <a:pt x="117" y="0"/>
                  <a:pt x="151" y="33"/>
                  <a:pt x="151" y="75"/>
                </a:cubicBezTo>
                <a:cubicBezTo>
                  <a:pt x="151" y="117"/>
                  <a:pt x="118" y="151"/>
                  <a:pt x="76" y="151"/>
                </a:cubicBezTo>
                <a:cubicBezTo>
                  <a:pt x="34" y="151"/>
                  <a:pt x="0" y="117"/>
                  <a:pt x="0" y="75"/>
                </a:cubicBezTo>
                <a:close/>
              </a:path>
            </a:pathLst>
          </a:custGeom>
          <a:solidFill>
            <a:schemeClr val="tx2">
              <a:lumMod val="20000"/>
              <a:lumOff val="80000"/>
              <a:alpha val="3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23" name="Freeform 129"/>
          <p:cNvSpPr>
            <a:spLocks/>
          </p:cNvSpPr>
          <p:nvPr userDrawn="1"/>
        </p:nvSpPr>
        <p:spPr bwMode="auto">
          <a:xfrm rot="10800000">
            <a:off x="6344977" y="1150938"/>
            <a:ext cx="1976438" cy="1974850"/>
          </a:xfrm>
          <a:custGeom>
            <a:avLst/>
            <a:gdLst>
              <a:gd name="T0" fmla="*/ 1 w 447"/>
              <a:gd name="T1" fmla="*/ 224 h 447"/>
              <a:gd name="T2" fmla="*/ 224 w 447"/>
              <a:gd name="T3" fmla="*/ 0 h 447"/>
              <a:gd name="T4" fmla="*/ 447 w 447"/>
              <a:gd name="T5" fmla="*/ 224 h 447"/>
              <a:gd name="T6" fmla="*/ 224 w 447"/>
              <a:gd name="T7" fmla="*/ 447 h 447"/>
              <a:gd name="T8" fmla="*/ 1 w 447"/>
              <a:gd name="T9" fmla="*/ 224 h 447"/>
            </a:gdLst>
            <a:ahLst/>
            <a:cxnLst>
              <a:cxn ang="0">
                <a:pos x="T0" y="T1"/>
              </a:cxn>
              <a:cxn ang="0">
                <a:pos x="T2" y="T3"/>
              </a:cxn>
              <a:cxn ang="0">
                <a:pos x="T4" y="T5"/>
              </a:cxn>
              <a:cxn ang="0">
                <a:pos x="T6" y="T7"/>
              </a:cxn>
              <a:cxn ang="0">
                <a:pos x="T8" y="T9"/>
              </a:cxn>
            </a:cxnLst>
            <a:rect l="0" t="0" r="r" b="b"/>
            <a:pathLst>
              <a:path w="447" h="447">
                <a:moveTo>
                  <a:pt x="1" y="224"/>
                </a:moveTo>
                <a:cubicBezTo>
                  <a:pt x="0" y="101"/>
                  <a:pt x="100" y="1"/>
                  <a:pt x="224" y="0"/>
                </a:cubicBezTo>
                <a:cubicBezTo>
                  <a:pt x="347" y="0"/>
                  <a:pt x="447" y="100"/>
                  <a:pt x="447" y="224"/>
                </a:cubicBezTo>
                <a:cubicBezTo>
                  <a:pt x="447" y="347"/>
                  <a:pt x="347" y="447"/>
                  <a:pt x="224" y="447"/>
                </a:cubicBezTo>
                <a:cubicBezTo>
                  <a:pt x="101" y="447"/>
                  <a:pt x="1" y="347"/>
                  <a:pt x="1" y="224"/>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24" name="Freeform 130"/>
          <p:cNvSpPr>
            <a:spLocks/>
          </p:cNvSpPr>
          <p:nvPr userDrawn="1"/>
        </p:nvSpPr>
        <p:spPr bwMode="auto">
          <a:xfrm rot="10800000">
            <a:off x="5120380" y="2154238"/>
            <a:ext cx="1941513" cy="1939925"/>
          </a:xfrm>
          <a:custGeom>
            <a:avLst/>
            <a:gdLst>
              <a:gd name="T0" fmla="*/ 0 w 439"/>
              <a:gd name="T1" fmla="*/ 220 h 439"/>
              <a:gd name="T2" fmla="*/ 219 w 439"/>
              <a:gd name="T3" fmla="*/ 0 h 439"/>
              <a:gd name="T4" fmla="*/ 439 w 439"/>
              <a:gd name="T5" fmla="*/ 219 h 439"/>
              <a:gd name="T6" fmla="*/ 220 w 439"/>
              <a:gd name="T7" fmla="*/ 439 h 439"/>
              <a:gd name="T8" fmla="*/ 0 w 439"/>
              <a:gd name="T9" fmla="*/ 220 h 439"/>
            </a:gdLst>
            <a:ahLst/>
            <a:cxnLst>
              <a:cxn ang="0">
                <a:pos x="T0" y="T1"/>
              </a:cxn>
              <a:cxn ang="0">
                <a:pos x="T2" y="T3"/>
              </a:cxn>
              <a:cxn ang="0">
                <a:pos x="T4" y="T5"/>
              </a:cxn>
              <a:cxn ang="0">
                <a:pos x="T6" y="T7"/>
              </a:cxn>
              <a:cxn ang="0">
                <a:pos x="T8" y="T9"/>
              </a:cxn>
            </a:cxnLst>
            <a:rect l="0" t="0" r="r" b="b"/>
            <a:pathLst>
              <a:path w="439" h="439">
                <a:moveTo>
                  <a:pt x="0" y="220"/>
                </a:moveTo>
                <a:cubicBezTo>
                  <a:pt x="0" y="99"/>
                  <a:pt x="98" y="0"/>
                  <a:pt x="219" y="0"/>
                </a:cubicBezTo>
                <a:cubicBezTo>
                  <a:pt x="341" y="0"/>
                  <a:pt x="439" y="98"/>
                  <a:pt x="439" y="219"/>
                </a:cubicBezTo>
                <a:cubicBezTo>
                  <a:pt x="439" y="341"/>
                  <a:pt x="341" y="439"/>
                  <a:pt x="220" y="439"/>
                </a:cubicBezTo>
                <a:cubicBezTo>
                  <a:pt x="99" y="439"/>
                  <a:pt x="0" y="341"/>
                  <a:pt x="0" y="220"/>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25" name="Freeform 131"/>
          <p:cNvSpPr>
            <a:spLocks/>
          </p:cNvSpPr>
          <p:nvPr userDrawn="1"/>
        </p:nvSpPr>
        <p:spPr bwMode="auto">
          <a:xfrm rot="10800000">
            <a:off x="7046653" y="4911726"/>
            <a:ext cx="1193800" cy="1193800"/>
          </a:xfrm>
          <a:custGeom>
            <a:avLst/>
            <a:gdLst>
              <a:gd name="T0" fmla="*/ 0 w 270"/>
              <a:gd name="T1" fmla="*/ 136 h 270"/>
              <a:gd name="T2" fmla="*/ 135 w 270"/>
              <a:gd name="T3" fmla="*/ 0 h 270"/>
              <a:gd name="T4" fmla="*/ 270 w 270"/>
              <a:gd name="T5" fmla="*/ 135 h 270"/>
              <a:gd name="T6" fmla="*/ 135 w 270"/>
              <a:gd name="T7" fmla="*/ 270 h 270"/>
              <a:gd name="T8" fmla="*/ 0 w 270"/>
              <a:gd name="T9" fmla="*/ 136 h 270"/>
            </a:gdLst>
            <a:ahLst/>
            <a:cxnLst>
              <a:cxn ang="0">
                <a:pos x="T0" y="T1"/>
              </a:cxn>
              <a:cxn ang="0">
                <a:pos x="T2" y="T3"/>
              </a:cxn>
              <a:cxn ang="0">
                <a:pos x="T4" y="T5"/>
              </a:cxn>
              <a:cxn ang="0">
                <a:pos x="T6" y="T7"/>
              </a:cxn>
              <a:cxn ang="0">
                <a:pos x="T8" y="T9"/>
              </a:cxn>
            </a:cxnLst>
            <a:rect l="0" t="0" r="r" b="b"/>
            <a:pathLst>
              <a:path w="270" h="270">
                <a:moveTo>
                  <a:pt x="0" y="136"/>
                </a:moveTo>
                <a:cubicBezTo>
                  <a:pt x="0" y="61"/>
                  <a:pt x="60" y="0"/>
                  <a:pt x="135" y="0"/>
                </a:cubicBezTo>
                <a:cubicBezTo>
                  <a:pt x="210" y="0"/>
                  <a:pt x="270" y="61"/>
                  <a:pt x="270" y="135"/>
                </a:cubicBezTo>
                <a:cubicBezTo>
                  <a:pt x="270" y="210"/>
                  <a:pt x="210" y="270"/>
                  <a:pt x="135" y="270"/>
                </a:cubicBezTo>
                <a:cubicBezTo>
                  <a:pt x="61" y="270"/>
                  <a:pt x="0" y="210"/>
                  <a:pt x="0" y="136"/>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26" name="Freeform 132"/>
          <p:cNvSpPr>
            <a:spLocks/>
          </p:cNvSpPr>
          <p:nvPr userDrawn="1"/>
        </p:nvSpPr>
        <p:spPr bwMode="auto">
          <a:xfrm rot="10800000">
            <a:off x="9137708" y="1587500"/>
            <a:ext cx="565150" cy="566738"/>
          </a:xfrm>
          <a:custGeom>
            <a:avLst/>
            <a:gdLst>
              <a:gd name="T0" fmla="*/ 0 w 128"/>
              <a:gd name="T1" fmla="*/ 64 h 128"/>
              <a:gd name="T2" fmla="*/ 64 w 128"/>
              <a:gd name="T3" fmla="*/ 0 h 128"/>
              <a:gd name="T4" fmla="*/ 128 w 128"/>
              <a:gd name="T5" fmla="*/ 64 h 128"/>
              <a:gd name="T6" fmla="*/ 64 w 128"/>
              <a:gd name="T7" fmla="*/ 128 h 128"/>
              <a:gd name="T8" fmla="*/ 0 w 128"/>
              <a:gd name="T9" fmla="*/ 64 h 128"/>
            </a:gdLst>
            <a:ahLst/>
            <a:cxnLst>
              <a:cxn ang="0">
                <a:pos x="T0" y="T1"/>
              </a:cxn>
              <a:cxn ang="0">
                <a:pos x="T2" y="T3"/>
              </a:cxn>
              <a:cxn ang="0">
                <a:pos x="T4" y="T5"/>
              </a:cxn>
              <a:cxn ang="0">
                <a:pos x="T6" y="T7"/>
              </a:cxn>
              <a:cxn ang="0">
                <a:pos x="T8" y="T9"/>
              </a:cxn>
            </a:cxnLst>
            <a:rect l="0" t="0" r="r" b="b"/>
            <a:pathLst>
              <a:path w="128" h="128">
                <a:moveTo>
                  <a:pt x="0" y="64"/>
                </a:moveTo>
                <a:cubicBezTo>
                  <a:pt x="0" y="29"/>
                  <a:pt x="29" y="0"/>
                  <a:pt x="64" y="0"/>
                </a:cubicBezTo>
                <a:cubicBezTo>
                  <a:pt x="99" y="0"/>
                  <a:pt x="127" y="29"/>
                  <a:pt x="128" y="64"/>
                </a:cubicBezTo>
                <a:cubicBezTo>
                  <a:pt x="128" y="99"/>
                  <a:pt x="99" y="128"/>
                  <a:pt x="64" y="128"/>
                </a:cubicBezTo>
                <a:cubicBezTo>
                  <a:pt x="29" y="128"/>
                  <a:pt x="0" y="99"/>
                  <a:pt x="0" y="64"/>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27" name="Oval 133"/>
          <p:cNvSpPr>
            <a:spLocks noChangeArrowheads="1"/>
          </p:cNvSpPr>
          <p:nvPr userDrawn="1"/>
        </p:nvSpPr>
        <p:spPr bwMode="auto">
          <a:xfrm rot="10800000">
            <a:off x="9491720" y="2503488"/>
            <a:ext cx="260350" cy="260350"/>
          </a:xfrm>
          <a:prstGeom prst="ellipse">
            <a:avLst/>
          </a:pr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28" name="Freeform 134"/>
          <p:cNvSpPr>
            <a:spLocks/>
          </p:cNvSpPr>
          <p:nvPr userDrawn="1"/>
        </p:nvSpPr>
        <p:spPr bwMode="auto">
          <a:xfrm rot="10800000">
            <a:off x="5939530" y="5905500"/>
            <a:ext cx="871538" cy="874713"/>
          </a:xfrm>
          <a:custGeom>
            <a:avLst/>
            <a:gdLst>
              <a:gd name="T0" fmla="*/ 0 w 197"/>
              <a:gd name="T1" fmla="*/ 99 h 198"/>
              <a:gd name="T2" fmla="*/ 98 w 197"/>
              <a:gd name="T3" fmla="*/ 0 h 198"/>
              <a:gd name="T4" fmla="*/ 197 w 197"/>
              <a:gd name="T5" fmla="*/ 99 h 198"/>
              <a:gd name="T6" fmla="*/ 99 w 197"/>
              <a:gd name="T7" fmla="*/ 198 h 198"/>
              <a:gd name="T8" fmla="*/ 0 w 197"/>
              <a:gd name="T9" fmla="*/ 99 h 198"/>
            </a:gdLst>
            <a:ahLst/>
            <a:cxnLst>
              <a:cxn ang="0">
                <a:pos x="T0" y="T1"/>
              </a:cxn>
              <a:cxn ang="0">
                <a:pos x="T2" y="T3"/>
              </a:cxn>
              <a:cxn ang="0">
                <a:pos x="T4" y="T5"/>
              </a:cxn>
              <a:cxn ang="0">
                <a:pos x="T6" y="T7"/>
              </a:cxn>
              <a:cxn ang="0">
                <a:pos x="T8" y="T9"/>
              </a:cxn>
            </a:cxnLst>
            <a:rect l="0" t="0" r="r" b="b"/>
            <a:pathLst>
              <a:path w="197" h="198">
                <a:moveTo>
                  <a:pt x="0" y="99"/>
                </a:moveTo>
                <a:cubicBezTo>
                  <a:pt x="0" y="45"/>
                  <a:pt x="44" y="0"/>
                  <a:pt x="98" y="0"/>
                </a:cubicBezTo>
                <a:cubicBezTo>
                  <a:pt x="153" y="0"/>
                  <a:pt x="197" y="45"/>
                  <a:pt x="197" y="99"/>
                </a:cubicBezTo>
                <a:cubicBezTo>
                  <a:pt x="197" y="154"/>
                  <a:pt x="153" y="198"/>
                  <a:pt x="99" y="198"/>
                </a:cubicBezTo>
                <a:cubicBezTo>
                  <a:pt x="44" y="198"/>
                  <a:pt x="0" y="154"/>
                  <a:pt x="0" y="99"/>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29" name="Oval 135"/>
          <p:cNvSpPr>
            <a:spLocks noChangeArrowheads="1"/>
          </p:cNvSpPr>
          <p:nvPr userDrawn="1"/>
        </p:nvSpPr>
        <p:spPr bwMode="auto">
          <a:xfrm rot="10800000">
            <a:off x="6540240" y="3403601"/>
            <a:ext cx="1600200" cy="1600200"/>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30" name="Oval 136"/>
          <p:cNvSpPr>
            <a:spLocks noChangeArrowheads="1"/>
          </p:cNvSpPr>
          <p:nvPr userDrawn="1"/>
        </p:nvSpPr>
        <p:spPr bwMode="auto">
          <a:xfrm rot="10800000">
            <a:off x="9955587" y="2100263"/>
            <a:ext cx="233363" cy="239713"/>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31" name="Freeform 137"/>
          <p:cNvSpPr>
            <a:spLocks/>
          </p:cNvSpPr>
          <p:nvPr userDrawn="1"/>
        </p:nvSpPr>
        <p:spPr bwMode="auto">
          <a:xfrm rot="10800000">
            <a:off x="5058467" y="4906963"/>
            <a:ext cx="1592263" cy="1587500"/>
          </a:xfrm>
          <a:custGeom>
            <a:avLst/>
            <a:gdLst>
              <a:gd name="T0" fmla="*/ 0 w 360"/>
              <a:gd name="T1" fmla="*/ 180 h 359"/>
              <a:gd name="T2" fmla="*/ 180 w 360"/>
              <a:gd name="T3" fmla="*/ 0 h 359"/>
              <a:gd name="T4" fmla="*/ 360 w 360"/>
              <a:gd name="T5" fmla="*/ 179 h 359"/>
              <a:gd name="T6" fmla="*/ 180 w 360"/>
              <a:gd name="T7" fmla="*/ 359 h 359"/>
              <a:gd name="T8" fmla="*/ 0 w 360"/>
              <a:gd name="T9" fmla="*/ 180 h 359"/>
            </a:gdLst>
            <a:ahLst/>
            <a:cxnLst>
              <a:cxn ang="0">
                <a:pos x="T0" y="T1"/>
              </a:cxn>
              <a:cxn ang="0">
                <a:pos x="T2" y="T3"/>
              </a:cxn>
              <a:cxn ang="0">
                <a:pos x="T4" y="T5"/>
              </a:cxn>
              <a:cxn ang="0">
                <a:pos x="T6" y="T7"/>
              </a:cxn>
              <a:cxn ang="0">
                <a:pos x="T8" y="T9"/>
              </a:cxn>
            </a:cxnLst>
            <a:rect l="0" t="0" r="r" b="b"/>
            <a:pathLst>
              <a:path w="360" h="359">
                <a:moveTo>
                  <a:pt x="0" y="180"/>
                </a:moveTo>
                <a:cubicBezTo>
                  <a:pt x="0" y="80"/>
                  <a:pt x="81" y="0"/>
                  <a:pt x="180" y="0"/>
                </a:cubicBezTo>
                <a:cubicBezTo>
                  <a:pt x="279" y="0"/>
                  <a:pt x="360" y="80"/>
                  <a:pt x="360" y="179"/>
                </a:cubicBezTo>
                <a:cubicBezTo>
                  <a:pt x="360" y="279"/>
                  <a:pt x="280" y="359"/>
                  <a:pt x="180" y="359"/>
                </a:cubicBezTo>
                <a:cubicBezTo>
                  <a:pt x="81" y="359"/>
                  <a:pt x="1" y="279"/>
                  <a:pt x="0" y="180"/>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32" name="Freeform 138"/>
          <p:cNvSpPr>
            <a:spLocks/>
          </p:cNvSpPr>
          <p:nvPr userDrawn="1"/>
        </p:nvSpPr>
        <p:spPr bwMode="auto">
          <a:xfrm rot="10800000">
            <a:off x="9245960" y="3117851"/>
            <a:ext cx="973138" cy="973138"/>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33" name="Freeform 139"/>
          <p:cNvSpPr>
            <a:spLocks/>
          </p:cNvSpPr>
          <p:nvPr userDrawn="1"/>
        </p:nvSpPr>
        <p:spPr bwMode="auto">
          <a:xfrm rot="10800000">
            <a:off x="8150283" y="5830888"/>
            <a:ext cx="1022350" cy="1020763"/>
          </a:xfrm>
          <a:custGeom>
            <a:avLst/>
            <a:gdLst>
              <a:gd name="T0" fmla="*/ 0 w 231"/>
              <a:gd name="T1" fmla="*/ 116 h 231"/>
              <a:gd name="T2" fmla="*/ 116 w 231"/>
              <a:gd name="T3" fmla="*/ 0 h 231"/>
              <a:gd name="T4" fmla="*/ 231 w 231"/>
              <a:gd name="T5" fmla="*/ 116 h 231"/>
              <a:gd name="T6" fmla="*/ 116 w 231"/>
              <a:gd name="T7" fmla="*/ 231 h 231"/>
              <a:gd name="T8" fmla="*/ 0 w 231"/>
              <a:gd name="T9" fmla="*/ 116 h 231"/>
            </a:gdLst>
            <a:ahLst/>
            <a:cxnLst>
              <a:cxn ang="0">
                <a:pos x="T0" y="T1"/>
              </a:cxn>
              <a:cxn ang="0">
                <a:pos x="T2" y="T3"/>
              </a:cxn>
              <a:cxn ang="0">
                <a:pos x="T4" y="T5"/>
              </a:cxn>
              <a:cxn ang="0">
                <a:pos x="T6" y="T7"/>
              </a:cxn>
              <a:cxn ang="0">
                <a:pos x="T8" y="T9"/>
              </a:cxn>
            </a:cxnLst>
            <a:rect l="0" t="0" r="r" b="b"/>
            <a:pathLst>
              <a:path w="231" h="231">
                <a:moveTo>
                  <a:pt x="0" y="116"/>
                </a:moveTo>
                <a:cubicBezTo>
                  <a:pt x="0" y="52"/>
                  <a:pt x="52" y="1"/>
                  <a:pt x="116" y="0"/>
                </a:cubicBezTo>
                <a:cubicBezTo>
                  <a:pt x="179" y="0"/>
                  <a:pt x="231" y="52"/>
                  <a:pt x="231" y="116"/>
                </a:cubicBezTo>
                <a:cubicBezTo>
                  <a:pt x="231" y="179"/>
                  <a:pt x="179" y="231"/>
                  <a:pt x="116" y="231"/>
                </a:cubicBezTo>
                <a:cubicBezTo>
                  <a:pt x="52" y="231"/>
                  <a:pt x="1" y="179"/>
                  <a:pt x="0" y="116"/>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34" name="Freeform 140"/>
          <p:cNvSpPr>
            <a:spLocks/>
          </p:cNvSpPr>
          <p:nvPr userDrawn="1"/>
        </p:nvSpPr>
        <p:spPr bwMode="auto">
          <a:xfrm rot="10800000">
            <a:off x="9738100" y="4359275"/>
            <a:ext cx="309563" cy="309563"/>
          </a:xfrm>
          <a:custGeom>
            <a:avLst/>
            <a:gdLst>
              <a:gd name="T0" fmla="*/ 0 w 70"/>
              <a:gd name="T1" fmla="*/ 35 h 70"/>
              <a:gd name="T2" fmla="*/ 35 w 70"/>
              <a:gd name="T3" fmla="*/ 0 h 70"/>
              <a:gd name="T4" fmla="*/ 70 w 70"/>
              <a:gd name="T5" fmla="*/ 35 h 70"/>
              <a:gd name="T6" fmla="*/ 35 w 70"/>
              <a:gd name="T7" fmla="*/ 70 h 70"/>
              <a:gd name="T8" fmla="*/ 0 w 70"/>
              <a:gd name="T9" fmla="*/ 35 h 70"/>
            </a:gdLst>
            <a:ahLst/>
            <a:cxnLst>
              <a:cxn ang="0">
                <a:pos x="T0" y="T1"/>
              </a:cxn>
              <a:cxn ang="0">
                <a:pos x="T2" y="T3"/>
              </a:cxn>
              <a:cxn ang="0">
                <a:pos x="T4" y="T5"/>
              </a:cxn>
              <a:cxn ang="0">
                <a:pos x="T6" y="T7"/>
              </a:cxn>
              <a:cxn ang="0">
                <a:pos x="T8" y="T9"/>
              </a:cxn>
            </a:cxnLst>
            <a:rect l="0" t="0" r="r" b="b"/>
            <a:pathLst>
              <a:path w="70" h="70">
                <a:moveTo>
                  <a:pt x="0" y="35"/>
                </a:moveTo>
                <a:cubicBezTo>
                  <a:pt x="0" y="16"/>
                  <a:pt x="15" y="0"/>
                  <a:pt x="35" y="0"/>
                </a:cubicBezTo>
                <a:cubicBezTo>
                  <a:pt x="54" y="0"/>
                  <a:pt x="70" y="16"/>
                  <a:pt x="70" y="35"/>
                </a:cubicBezTo>
                <a:cubicBezTo>
                  <a:pt x="70" y="54"/>
                  <a:pt x="54" y="70"/>
                  <a:pt x="35" y="70"/>
                </a:cubicBezTo>
                <a:cubicBezTo>
                  <a:pt x="16" y="70"/>
                  <a:pt x="0" y="54"/>
                  <a:pt x="0" y="35"/>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35" name="Freeform 141"/>
          <p:cNvSpPr>
            <a:spLocks/>
          </p:cNvSpPr>
          <p:nvPr userDrawn="1"/>
        </p:nvSpPr>
        <p:spPr bwMode="auto">
          <a:xfrm rot="10800000">
            <a:off x="8073130" y="3956051"/>
            <a:ext cx="1366838" cy="1362075"/>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36" name="Freeform 142"/>
          <p:cNvSpPr>
            <a:spLocks/>
          </p:cNvSpPr>
          <p:nvPr userDrawn="1"/>
        </p:nvSpPr>
        <p:spPr bwMode="auto">
          <a:xfrm rot="10800000">
            <a:off x="6371648" y="1282700"/>
            <a:ext cx="1044575" cy="1042988"/>
          </a:xfrm>
          <a:custGeom>
            <a:avLst/>
            <a:gdLst>
              <a:gd name="T0" fmla="*/ 0 w 236"/>
              <a:gd name="T1" fmla="*/ 119 h 236"/>
              <a:gd name="T2" fmla="*/ 118 w 236"/>
              <a:gd name="T3" fmla="*/ 0 h 236"/>
              <a:gd name="T4" fmla="*/ 236 w 236"/>
              <a:gd name="T5" fmla="*/ 118 h 236"/>
              <a:gd name="T6" fmla="*/ 118 w 236"/>
              <a:gd name="T7" fmla="*/ 236 h 236"/>
              <a:gd name="T8" fmla="*/ 0 w 236"/>
              <a:gd name="T9" fmla="*/ 119 h 236"/>
            </a:gdLst>
            <a:ahLst/>
            <a:cxnLst>
              <a:cxn ang="0">
                <a:pos x="T0" y="T1"/>
              </a:cxn>
              <a:cxn ang="0">
                <a:pos x="T2" y="T3"/>
              </a:cxn>
              <a:cxn ang="0">
                <a:pos x="T4" y="T5"/>
              </a:cxn>
              <a:cxn ang="0">
                <a:pos x="T6" y="T7"/>
              </a:cxn>
              <a:cxn ang="0">
                <a:pos x="T8" y="T9"/>
              </a:cxn>
            </a:cxnLst>
            <a:rect l="0" t="0" r="r" b="b"/>
            <a:pathLst>
              <a:path w="236" h="236">
                <a:moveTo>
                  <a:pt x="0" y="119"/>
                </a:moveTo>
                <a:cubicBezTo>
                  <a:pt x="0" y="53"/>
                  <a:pt x="53" y="0"/>
                  <a:pt x="118" y="0"/>
                </a:cubicBezTo>
                <a:cubicBezTo>
                  <a:pt x="183" y="0"/>
                  <a:pt x="236" y="53"/>
                  <a:pt x="236" y="118"/>
                </a:cubicBezTo>
                <a:cubicBezTo>
                  <a:pt x="236" y="183"/>
                  <a:pt x="183" y="236"/>
                  <a:pt x="118" y="236"/>
                </a:cubicBezTo>
                <a:cubicBezTo>
                  <a:pt x="53" y="236"/>
                  <a:pt x="0" y="184"/>
                  <a:pt x="0" y="119"/>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37" name="Oval 143"/>
          <p:cNvSpPr>
            <a:spLocks noChangeArrowheads="1"/>
          </p:cNvSpPr>
          <p:nvPr userDrawn="1"/>
        </p:nvSpPr>
        <p:spPr bwMode="auto">
          <a:xfrm rot="10800000">
            <a:off x="6368155" y="469900"/>
            <a:ext cx="446088" cy="446088"/>
          </a:xfrm>
          <a:prstGeom prst="ellipse">
            <a:avLst/>
          </a:prstGeom>
          <a:solidFill>
            <a:schemeClr val="tx2">
              <a:lumMod val="20000"/>
              <a:lumOff val="80000"/>
              <a:alpha val="3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38" name="Freeform 144"/>
          <p:cNvSpPr>
            <a:spLocks/>
          </p:cNvSpPr>
          <p:nvPr userDrawn="1"/>
        </p:nvSpPr>
        <p:spPr bwMode="auto">
          <a:xfrm rot="10800000">
            <a:off x="6004617" y="854076"/>
            <a:ext cx="668338" cy="666750"/>
          </a:xfrm>
          <a:custGeom>
            <a:avLst/>
            <a:gdLst>
              <a:gd name="T0" fmla="*/ 0 w 151"/>
              <a:gd name="T1" fmla="*/ 76 h 151"/>
              <a:gd name="T2" fmla="*/ 75 w 151"/>
              <a:gd name="T3" fmla="*/ 0 h 151"/>
              <a:gd name="T4" fmla="*/ 151 w 151"/>
              <a:gd name="T5" fmla="*/ 76 h 151"/>
              <a:gd name="T6" fmla="*/ 75 w 151"/>
              <a:gd name="T7" fmla="*/ 151 h 151"/>
              <a:gd name="T8" fmla="*/ 0 w 151"/>
              <a:gd name="T9" fmla="*/ 76 h 151"/>
            </a:gdLst>
            <a:ahLst/>
            <a:cxnLst>
              <a:cxn ang="0">
                <a:pos x="T0" y="T1"/>
              </a:cxn>
              <a:cxn ang="0">
                <a:pos x="T2" y="T3"/>
              </a:cxn>
              <a:cxn ang="0">
                <a:pos x="T4" y="T5"/>
              </a:cxn>
              <a:cxn ang="0">
                <a:pos x="T6" y="T7"/>
              </a:cxn>
              <a:cxn ang="0">
                <a:pos x="T8" y="T9"/>
              </a:cxn>
            </a:cxnLst>
            <a:rect l="0" t="0" r="r" b="b"/>
            <a:pathLst>
              <a:path w="151" h="151">
                <a:moveTo>
                  <a:pt x="0" y="76"/>
                </a:moveTo>
                <a:cubicBezTo>
                  <a:pt x="0" y="34"/>
                  <a:pt x="33" y="0"/>
                  <a:pt x="75" y="0"/>
                </a:cubicBezTo>
                <a:cubicBezTo>
                  <a:pt x="117" y="0"/>
                  <a:pt x="151" y="34"/>
                  <a:pt x="151" y="76"/>
                </a:cubicBezTo>
                <a:cubicBezTo>
                  <a:pt x="151" y="118"/>
                  <a:pt x="117" y="151"/>
                  <a:pt x="75" y="151"/>
                </a:cubicBezTo>
                <a:cubicBezTo>
                  <a:pt x="34" y="151"/>
                  <a:pt x="0" y="118"/>
                  <a:pt x="0" y="76"/>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39" name="Freeform 145"/>
          <p:cNvSpPr>
            <a:spLocks/>
          </p:cNvSpPr>
          <p:nvPr userDrawn="1"/>
        </p:nvSpPr>
        <p:spPr bwMode="auto">
          <a:xfrm rot="10800000">
            <a:off x="7341927" y="1817688"/>
            <a:ext cx="1579563" cy="1577975"/>
          </a:xfrm>
          <a:custGeom>
            <a:avLst/>
            <a:gdLst>
              <a:gd name="T0" fmla="*/ 0 w 357"/>
              <a:gd name="T1" fmla="*/ 179 h 357"/>
              <a:gd name="T2" fmla="*/ 178 w 357"/>
              <a:gd name="T3" fmla="*/ 0 h 357"/>
              <a:gd name="T4" fmla="*/ 357 w 357"/>
              <a:gd name="T5" fmla="*/ 178 h 357"/>
              <a:gd name="T6" fmla="*/ 179 w 357"/>
              <a:gd name="T7" fmla="*/ 357 h 357"/>
              <a:gd name="T8" fmla="*/ 0 w 357"/>
              <a:gd name="T9" fmla="*/ 179 h 357"/>
            </a:gdLst>
            <a:ahLst/>
            <a:cxnLst>
              <a:cxn ang="0">
                <a:pos x="T0" y="T1"/>
              </a:cxn>
              <a:cxn ang="0">
                <a:pos x="T2" y="T3"/>
              </a:cxn>
              <a:cxn ang="0">
                <a:pos x="T4" y="T5"/>
              </a:cxn>
              <a:cxn ang="0">
                <a:pos x="T6" y="T7"/>
              </a:cxn>
              <a:cxn ang="0">
                <a:pos x="T8" y="T9"/>
              </a:cxn>
            </a:cxnLst>
            <a:rect l="0" t="0" r="r" b="b"/>
            <a:pathLst>
              <a:path w="357" h="357">
                <a:moveTo>
                  <a:pt x="0" y="179"/>
                </a:moveTo>
                <a:cubicBezTo>
                  <a:pt x="0" y="80"/>
                  <a:pt x="80" y="0"/>
                  <a:pt x="178" y="0"/>
                </a:cubicBezTo>
                <a:cubicBezTo>
                  <a:pt x="277" y="0"/>
                  <a:pt x="357" y="80"/>
                  <a:pt x="357" y="178"/>
                </a:cubicBezTo>
                <a:cubicBezTo>
                  <a:pt x="357" y="277"/>
                  <a:pt x="277" y="357"/>
                  <a:pt x="179" y="357"/>
                </a:cubicBezTo>
                <a:cubicBezTo>
                  <a:pt x="80" y="357"/>
                  <a:pt x="0" y="277"/>
                  <a:pt x="0" y="179"/>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40" name="Oval 114"/>
          <p:cNvSpPr>
            <a:spLocks noChangeArrowheads="1"/>
          </p:cNvSpPr>
          <p:nvPr userDrawn="1"/>
        </p:nvSpPr>
        <p:spPr bwMode="auto">
          <a:xfrm rot="10800000">
            <a:off x="10461650" y="4403726"/>
            <a:ext cx="656686" cy="656686"/>
          </a:xfrm>
          <a:prstGeom prst="ellipse">
            <a:avLst/>
          </a:pr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41" name="Oval 115"/>
          <p:cNvSpPr>
            <a:spLocks noChangeArrowheads="1"/>
          </p:cNvSpPr>
          <p:nvPr userDrawn="1"/>
        </p:nvSpPr>
        <p:spPr bwMode="auto">
          <a:xfrm rot="10800000">
            <a:off x="10822497" y="1995490"/>
            <a:ext cx="306832" cy="305699"/>
          </a:xfrm>
          <a:prstGeom prst="ellipse">
            <a:avLst/>
          </a:pr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42" name="Freeform 116"/>
          <p:cNvSpPr>
            <a:spLocks/>
          </p:cNvSpPr>
          <p:nvPr userDrawn="1"/>
        </p:nvSpPr>
        <p:spPr bwMode="auto">
          <a:xfrm rot="10800000">
            <a:off x="11328425" y="3935413"/>
            <a:ext cx="400805" cy="404202"/>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43" name="Freeform 117"/>
          <p:cNvSpPr>
            <a:spLocks/>
          </p:cNvSpPr>
          <p:nvPr userDrawn="1"/>
        </p:nvSpPr>
        <p:spPr bwMode="auto">
          <a:xfrm rot="10800000">
            <a:off x="10075388" y="5107244"/>
            <a:ext cx="802131" cy="798256"/>
          </a:xfrm>
          <a:custGeom>
            <a:avLst/>
            <a:gdLst>
              <a:gd name="T0" fmla="*/ 0 w 297"/>
              <a:gd name="T1" fmla="*/ 148 h 296"/>
              <a:gd name="T2" fmla="*/ 148 w 297"/>
              <a:gd name="T3" fmla="*/ 0 h 296"/>
              <a:gd name="T4" fmla="*/ 297 w 297"/>
              <a:gd name="T5" fmla="*/ 148 h 296"/>
              <a:gd name="T6" fmla="*/ 149 w 297"/>
              <a:gd name="T7" fmla="*/ 296 h 296"/>
              <a:gd name="T8" fmla="*/ 0 w 297"/>
              <a:gd name="T9" fmla="*/ 148 h 296"/>
            </a:gdLst>
            <a:ahLst/>
            <a:cxnLst>
              <a:cxn ang="0">
                <a:pos x="T0" y="T1"/>
              </a:cxn>
              <a:cxn ang="0">
                <a:pos x="T2" y="T3"/>
              </a:cxn>
              <a:cxn ang="0">
                <a:pos x="T4" y="T5"/>
              </a:cxn>
              <a:cxn ang="0">
                <a:pos x="T6" y="T7"/>
              </a:cxn>
              <a:cxn ang="0">
                <a:pos x="T8" y="T9"/>
              </a:cxn>
            </a:cxnLst>
            <a:rect l="0" t="0" r="r" b="b"/>
            <a:pathLst>
              <a:path w="297" h="296">
                <a:moveTo>
                  <a:pt x="0" y="148"/>
                </a:moveTo>
                <a:cubicBezTo>
                  <a:pt x="0" y="66"/>
                  <a:pt x="67" y="0"/>
                  <a:pt x="148" y="0"/>
                </a:cubicBezTo>
                <a:cubicBezTo>
                  <a:pt x="230" y="0"/>
                  <a:pt x="297" y="66"/>
                  <a:pt x="297" y="148"/>
                </a:cubicBezTo>
                <a:cubicBezTo>
                  <a:pt x="297" y="230"/>
                  <a:pt x="230" y="296"/>
                  <a:pt x="149" y="296"/>
                </a:cubicBezTo>
                <a:cubicBezTo>
                  <a:pt x="67" y="296"/>
                  <a:pt x="0" y="230"/>
                  <a:pt x="0" y="148"/>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44" name="Oval 118"/>
          <p:cNvSpPr>
            <a:spLocks noChangeArrowheads="1"/>
          </p:cNvSpPr>
          <p:nvPr userDrawn="1"/>
        </p:nvSpPr>
        <p:spPr bwMode="auto">
          <a:xfrm rot="10800000">
            <a:off x="11465442" y="3202066"/>
            <a:ext cx="199271" cy="201535"/>
          </a:xfrm>
          <a:prstGeom prst="ellipse">
            <a:avLst/>
          </a:prstGeom>
          <a:solidFill>
            <a:schemeClr val="tx2">
              <a:lumMod val="20000"/>
              <a:lumOff val="80000"/>
              <a:alpha val="3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45" name="Oval 119"/>
          <p:cNvSpPr>
            <a:spLocks noChangeArrowheads="1"/>
          </p:cNvSpPr>
          <p:nvPr userDrawn="1"/>
        </p:nvSpPr>
        <p:spPr bwMode="auto">
          <a:xfrm rot="10800000">
            <a:off x="9934767" y="1752602"/>
            <a:ext cx="337401" cy="337401"/>
          </a:xfrm>
          <a:prstGeom prst="ellipse">
            <a:avLst/>
          </a:pr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46" name="Freeform 122"/>
          <p:cNvSpPr>
            <a:spLocks/>
          </p:cNvSpPr>
          <p:nvPr userDrawn="1"/>
        </p:nvSpPr>
        <p:spPr bwMode="auto">
          <a:xfrm rot="10800000">
            <a:off x="10029532" y="2339976"/>
            <a:ext cx="826519" cy="826519"/>
          </a:xfrm>
          <a:custGeom>
            <a:avLst/>
            <a:gdLst>
              <a:gd name="T0" fmla="*/ 0 w 262"/>
              <a:gd name="T1" fmla="*/ 131 h 262"/>
              <a:gd name="T2" fmla="*/ 131 w 262"/>
              <a:gd name="T3" fmla="*/ 0 h 262"/>
              <a:gd name="T4" fmla="*/ 262 w 262"/>
              <a:gd name="T5" fmla="*/ 131 h 262"/>
              <a:gd name="T6" fmla="*/ 131 w 262"/>
              <a:gd name="T7" fmla="*/ 262 h 262"/>
              <a:gd name="T8" fmla="*/ 0 w 262"/>
              <a:gd name="T9" fmla="*/ 131 h 262"/>
            </a:gdLst>
            <a:ahLst/>
            <a:cxnLst>
              <a:cxn ang="0">
                <a:pos x="T0" y="T1"/>
              </a:cxn>
              <a:cxn ang="0">
                <a:pos x="T2" y="T3"/>
              </a:cxn>
              <a:cxn ang="0">
                <a:pos x="T4" y="T5"/>
              </a:cxn>
              <a:cxn ang="0">
                <a:pos x="T6" y="T7"/>
              </a:cxn>
              <a:cxn ang="0">
                <a:pos x="T8" y="T9"/>
              </a:cxn>
            </a:cxnLst>
            <a:rect l="0" t="0" r="r" b="b"/>
            <a:pathLst>
              <a:path w="262" h="262">
                <a:moveTo>
                  <a:pt x="0" y="131"/>
                </a:moveTo>
                <a:cubicBezTo>
                  <a:pt x="0" y="59"/>
                  <a:pt x="59" y="0"/>
                  <a:pt x="131" y="0"/>
                </a:cubicBezTo>
                <a:cubicBezTo>
                  <a:pt x="203" y="0"/>
                  <a:pt x="262" y="58"/>
                  <a:pt x="262" y="131"/>
                </a:cubicBezTo>
                <a:cubicBezTo>
                  <a:pt x="262" y="203"/>
                  <a:pt x="204" y="262"/>
                  <a:pt x="131" y="262"/>
                </a:cubicBezTo>
                <a:cubicBezTo>
                  <a:pt x="59" y="262"/>
                  <a:pt x="0" y="204"/>
                  <a:pt x="0" y="131"/>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47" name="Freeform 124"/>
          <p:cNvSpPr>
            <a:spLocks/>
          </p:cNvSpPr>
          <p:nvPr userDrawn="1"/>
        </p:nvSpPr>
        <p:spPr bwMode="auto">
          <a:xfrm rot="10800000">
            <a:off x="11605333" y="4582050"/>
            <a:ext cx="296641" cy="300038"/>
          </a:xfrm>
          <a:custGeom>
            <a:avLst/>
            <a:gdLst>
              <a:gd name="T0" fmla="*/ 0 w 94"/>
              <a:gd name="T1" fmla="*/ 48 h 95"/>
              <a:gd name="T2" fmla="*/ 47 w 94"/>
              <a:gd name="T3" fmla="*/ 0 h 95"/>
              <a:gd name="T4" fmla="*/ 94 w 94"/>
              <a:gd name="T5" fmla="*/ 48 h 95"/>
              <a:gd name="T6" fmla="*/ 47 w 94"/>
              <a:gd name="T7" fmla="*/ 95 h 95"/>
              <a:gd name="T8" fmla="*/ 0 w 94"/>
              <a:gd name="T9" fmla="*/ 48 h 95"/>
            </a:gdLst>
            <a:ahLst/>
            <a:cxnLst>
              <a:cxn ang="0">
                <a:pos x="T0" y="T1"/>
              </a:cxn>
              <a:cxn ang="0">
                <a:pos x="T2" y="T3"/>
              </a:cxn>
              <a:cxn ang="0">
                <a:pos x="T4" y="T5"/>
              </a:cxn>
              <a:cxn ang="0">
                <a:pos x="T6" y="T7"/>
              </a:cxn>
              <a:cxn ang="0">
                <a:pos x="T8" y="T9"/>
              </a:cxn>
            </a:cxnLst>
            <a:rect l="0" t="0" r="r" b="b"/>
            <a:pathLst>
              <a:path w="94" h="95">
                <a:moveTo>
                  <a:pt x="0" y="48"/>
                </a:moveTo>
                <a:cubicBezTo>
                  <a:pt x="0" y="22"/>
                  <a:pt x="21" y="0"/>
                  <a:pt x="47" y="0"/>
                </a:cubicBezTo>
                <a:cubicBezTo>
                  <a:pt x="73" y="0"/>
                  <a:pt x="94" y="21"/>
                  <a:pt x="94" y="48"/>
                </a:cubicBezTo>
                <a:cubicBezTo>
                  <a:pt x="94" y="74"/>
                  <a:pt x="73" y="95"/>
                  <a:pt x="47" y="95"/>
                </a:cubicBezTo>
                <a:cubicBezTo>
                  <a:pt x="21" y="95"/>
                  <a:pt x="0" y="74"/>
                  <a:pt x="0" y="48"/>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48" name="Oval 133"/>
          <p:cNvSpPr>
            <a:spLocks noChangeArrowheads="1"/>
          </p:cNvSpPr>
          <p:nvPr userDrawn="1"/>
        </p:nvSpPr>
        <p:spPr bwMode="auto">
          <a:xfrm rot="10800000">
            <a:off x="10943147" y="1863727"/>
            <a:ext cx="185684" cy="185684"/>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49" name="Freeform 138"/>
          <p:cNvSpPr>
            <a:spLocks/>
          </p:cNvSpPr>
          <p:nvPr userDrawn="1"/>
        </p:nvSpPr>
        <p:spPr bwMode="auto">
          <a:xfrm rot="10800000">
            <a:off x="11233397" y="2425836"/>
            <a:ext cx="694050" cy="694050"/>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50" name="Freeform 140"/>
          <p:cNvSpPr>
            <a:spLocks/>
          </p:cNvSpPr>
          <p:nvPr userDrawn="1"/>
        </p:nvSpPr>
        <p:spPr bwMode="auto">
          <a:xfrm rot="10800000">
            <a:off x="11982792" y="3640138"/>
            <a:ext cx="220783" cy="220783"/>
          </a:xfrm>
          <a:custGeom>
            <a:avLst/>
            <a:gdLst>
              <a:gd name="T0" fmla="*/ 0 w 70"/>
              <a:gd name="T1" fmla="*/ 35 h 70"/>
              <a:gd name="T2" fmla="*/ 35 w 70"/>
              <a:gd name="T3" fmla="*/ 0 h 70"/>
              <a:gd name="T4" fmla="*/ 70 w 70"/>
              <a:gd name="T5" fmla="*/ 35 h 70"/>
              <a:gd name="T6" fmla="*/ 35 w 70"/>
              <a:gd name="T7" fmla="*/ 70 h 70"/>
              <a:gd name="T8" fmla="*/ 0 w 70"/>
              <a:gd name="T9" fmla="*/ 35 h 70"/>
            </a:gdLst>
            <a:ahLst/>
            <a:cxnLst>
              <a:cxn ang="0">
                <a:pos x="T0" y="T1"/>
              </a:cxn>
              <a:cxn ang="0">
                <a:pos x="T2" y="T3"/>
              </a:cxn>
              <a:cxn ang="0">
                <a:pos x="T4" y="T5"/>
              </a:cxn>
              <a:cxn ang="0">
                <a:pos x="T6" y="T7"/>
              </a:cxn>
              <a:cxn ang="0">
                <a:pos x="T8" y="T9"/>
              </a:cxn>
            </a:cxnLst>
            <a:rect l="0" t="0" r="r" b="b"/>
            <a:pathLst>
              <a:path w="70" h="70">
                <a:moveTo>
                  <a:pt x="0" y="35"/>
                </a:moveTo>
                <a:cubicBezTo>
                  <a:pt x="0" y="16"/>
                  <a:pt x="15" y="0"/>
                  <a:pt x="35" y="0"/>
                </a:cubicBezTo>
                <a:cubicBezTo>
                  <a:pt x="54" y="0"/>
                  <a:pt x="70" y="16"/>
                  <a:pt x="70" y="35"/>
                </a:cubicBezTo>
                <a:cubicBezTo>
                  <a:pt x="70" y="54"/>
                  <a:pt x="54" y="70"/>
                  <a:pt x="35" y="70"/>
                </a:cubicBezTo>
                <a:cubicBezTo>
                  <a:pt x="16" y="70"/>
                  <a:pt x="0" y="54"/>
                  <a:pt x="0" y="35"/>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51" name="Freeform 141"/>
          <p:cNvSpPr>
            <a:spLocks/>
          </p:cNvSpPr>
          <p:nvPr userDrawn="1"/>
        </p:nvSpPr>
        <p:spPr bwMode="auto">
          <a:xfrm rot="10800000">
            <a:off x="10307662" y="3236914"/>
            <a:ext cx="974840" cy="971443"/>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52" name="Oval 115"/>
          <p:cNvSpPr>
            <a:spLocks noChangeArrowheads="1"/>
          </p:cNvSpPr>
          <p:nvPr userDrawn="1"/>
        </p:nvSpPr>
        <p:spPr bwMode="auto">
          <a:xfrm rot="10800000">
            <a:off x="9617544" y="2176014"/>
            <a:ext cx="306832" cy="305699"/>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53" name="Freeform 116"/>
          <p:cNvSpPr>
            <a:spLocks/>
          </p:cNvSpPr>
          <p:nvPr userDrawn="1"/>
        </p:nvSpPr>
        <p:spPr bwMode="auto">
          <a:xfrm rot="10800000">
            <a:off x="10388531" y="4205882"/>
            <a:ext cx="400805" cy="404202"/>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54" name="Oval 118"/>
          <p:cNvSpPr>
            <a:spLocks noChangeArrowheads="1"/>
          </p:cNvSpPr>
          <p:nvPr userDrawn="1"/>
        </p:nvSpPr>
        <p:spPr bwMode="auto">
          <a:xfrm rot="10800000">
            <a:off x="10525548" y="3472535"/>
            <a:ext cx="199271" cy="201535"/>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55" name="Oval 133"/>
          <p:cNvSpPr>
            <a:spLocks noChangeArrowheads="1"/>
          </p:cNvSpPr>
          <p:nvPr userDrawn="1"/>
        </p:nvSpPr>
        <p:spPr bwMode="auto">
          <a:xfrm rot="10800000">
            <a:off x="11223243" y="4382007"/>
            <a:ext cx="185684" cy="185684"/>
          </a:xfrm>
          <a:prstGeom prst="ellipse">
            <a:avLst/>
          </a:prstGeom>
          <a:solidFill>
            <a:schemeClr val="tx2">
              <a:lumMod val="20000"/>
              <a:lumOff val="80000"/>
              <a:alpha val="3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56" name="Freeform 138"/>
          <p:cNvSpPr>
            <a:spLocks/>
          </p:cNvSpPr>
          <p:nvPr userDrawn="1"/>
        </p:nvSpPr>
        <p:spPr bwMode="auto">
          <a:xfrm rot="10800000">
            <a:off x="10293503" y="2696305"/>
            <a:ext cx="694050" cy="694050"/>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57" name="Freeform 141"/>
          <p:cNvSpPr>
            <a:spLocks/>
          </p:cNvSpPr>
          <p:nvPr userDrawn="1"/>
        </p:nvSpPr>
        <p:spPr bwMode="auto">
          <a:xfrm rot="10800000">
            <a:off x="9367768" y="3507383"/>
            <a:ext cx="974840" cy="971443"/>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58" name="Oval 57"/>
          <p:cNvSpPr/>
          <p:nvPr userDrawn="1"/>
        </p:nvSpPr>
        <p:spPr>
          <a:xfrm>
            <a:off x="21910" y="0"/>
            <a:ext cx="6845777" cy="6845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2" name="Segnaposto data 61">
            <a:extLst>
              <a:ext uri="{FF2B5EF4-FFF2-40B4-BE49-F238E27FC236}">
                <a16:creationId xmlns:a16="http://schemas.microsoft.com/office/drawing/2014/main" id="{DBC75A34-87EF-41DE-AB39-3C8A697B8D06}"/>
              </a:ext>
            </a:extLst>
          </p:cNvPr>
          <p:cNvSpPr>
            <a:spLocks noGrp="1"/>
          </p:cNvSpPr>
          <p:nvPr>
            <p:ph type="dt" sz="half" idx="10"/>
          </p:nvPr>
        </p:nvSpPr>
        <p:spPr/>
        <p:txBody>
          <a:bodyPr/>
          <a:lstStyle/>
          <a:p>
            <a:fld id="{26846727-A46F-4B31-9067-4F61B0C5137F}" type="datetime1">
              <a:rPr lang="en-US" smtClean="0">
                <a:solidFill>
                  <a:srgbClr val="464646">
                    <a:tint val="75000"/>
                  </a:srgbClr>
                </a:solidFill>
              </a:rPr>
              <a:t>01-Feb-19</a:t>
            </a:fld>
            <a:endParaRPr lang="en-US">
              <a:solidFill>
                <a:srgbClr val="464646">
                  <a:tint val="75000"/>
                </a:srgbClr>
              </a:solidFill>
            </a:endParaRPr>
          </a:p>
        </p:txBody>
      </p:sp>
      <p:sp>
        <p:nvSpPr>
          <p:cNvPr id="63" name="Segnaposto piè di pagina 62">
            <a:extLst>
              <a:ext uri="{FF2B5EF4-FFF2-40B4-BE49-F238E27FC236}">
                <a16:creationId xmlns:a16="http://schemas.microsoft.com/office/drawing/2014/main" id="{240257E7-2BB8-4CCB-A177-0FB102A0A6FD}"/>
              </a:ext>
            </a:extLst>
          </p:cNvPr>
          <p:cNvSpPr>
            <a:spLocks noGrp="1"/>
          </p:cNvSpPr>
          <p:nvPr>
            <p:ph type="ftr" sz="quarter" idx="11"/>
          </p:nvPr>
        </p:nvSpPr>
        <p:spPr/>
        <p:txBody>
          <a:bodyPr/>
          <a:lstStyle/>
          <a:p>
            <a:endParaRPr lang="en-US" dirty="0">
              <a:solidFill>
                <a:srgbClr val="464646">
                  <a:tint val="75000"/>
                </a:srgbClr>
              </a:solidFill>
            </a:endParaRPr>
          </a:p>
        </p:txBody>
      </p:sp>
      <p:sp>
        <p:nvSpPr>
          <p:cNvPr id="64" name="Segnaposto numero diapositiva 63">
            <a:extLst>
              <a:ext uri="{FF2B5EF4-FFF2-40B4-BE49-F238E27FC236}">
                <a16:creationId xmlns:a16="http://schemas.microsoft.com/office/drawing/2014/main" id="{BD5A4E0B-2DD8-4BC1-8169-B2379BE53857}"/>
              </a:ext>
            </a:extLst>
          </p:cNvPr>
          <p:cNvSpPr>
            <a:spLocks noGrp="1"/>
          </p:cNvSpPr>
          <p:nvPr>
            <p:ph type="sldNum" sz="quarter" idx="12"/>
          </p:nvPr>
        </p:nvSpPr>
        <p:spPr/>
        <p:txBody>
          <a:bodyPr/>
          <a:lstStyle/>
          <a:p>
            <a:fld id="{32FFBE4F-D559-476D-AEE3-28F000B7084D}"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76924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par>
                                <p:cTn id="35" presetID="53" presetClass="entr" presetSubtype="16" fill="hold" grpId="0" nodeType="withEffect">
                                  <p:stCondLst>
                                    <p:cond delay="25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par>
                                <p:cTn id="45" presetID="53" presetClass="entr" presetSubtype="16" fill="hold" grpId="0" nodeType="with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15"/>
                                        </p:tgtEl>
                                        <p:attrNameLst>
                                          <p:attrName>style.visibility</p:attrName>
                                        </p:attrNameLst>
                                      </p:cBhvr>
                                      <p:to>
                                        <p:strVal val="visible"/>
                                      </p:to>
                                    </p:set>
                                    <p:anim calcmode="lin" valueType="num">
                                      <p:cBhvr>
                                        <p:cTn id="52" dur="500" fill="hold"/>
                                        <p:tgtEl>
                                          <p:spTgt spid="15"/>
                                        </p:tgtEl>
                                        <p:attrNameLst>
                                          <p:attrName>ppt_w</p:attrName>
                                        </p:attrNameLst>
                                      </p:cBhvr>
                                      <p:tavLst>
                                        <p:tav tm="0">
                                          <p:val>
                                            <p:fltVal val="0"/>
                                          </p:val>
                                        </p:tav>
                                        <p:tav tm="100000">
                                          <p:val>
                                            <p:strVal val="#ppt_w"/>
                                          </p:val>
                                        </p:tav>
                                      </p:tavLst>
                                    </p:anim>
                                    <p:anim calcmode="lin" valueType="num">
                                      <p:cBhvr>
                                        <p:cTn id="53" dur="500" fill="hold"/>
                                        <p:tgtEl>
                                          <p:spTgt spid="15"/>
                                        </p:tgtEl>
                                        <p:attrNameLst>
                                          <p:attrName>ppt_h</p:attrName>
                                        </p:attrNameLst>
                                      </p:cBhvr>
                                      <p:tavLst>
                                        <p:tav tm="0">
                                          <p:val>
                                            <p:fltVal val="0"/>
                                          </p:val>
                                        </p:tav>
                                        <p:tav tm="100000">
                                          <p:val>
                                            <p:strVal val="#ppt_h"/>
                                          </p:val>
                                        </p:tav>
                                      </p:tavLst>
                                    </p:anim>
                                    <p:animEffect transition="in" filter="fade">
                                      <p:cBhvr>
                                        <p:cTn id="54" dur="500"/>
                                        <p:tgtEl>
                                          <p:spTgt spid="15"/>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16"/>
                                        </p:tgtEl>
                                        <p:attrNameLst>
                                          <p:attrName>style.visibility</p:attrName>
                                        </p:attrNameLst>
                                      </p:cBhvr>
                                      <p:to>
                                        <p:strVal val="visible"/>
                                      </p:to>
                                    </p:set>
                                    <p:anim calcmode="lin" valueType="num">
                                      <p:cBhvr>
                                        <p:cTn id="57" dur="500" fill="hold"/>
                                        <p:tgtEl>
                                          <p:spTgt spid="16"/>
                                        </p:tgtEl>
                                        <p:attrNameLst>
                                          <p:attrName>ppt_w</p:attrName>
                                        </p:attrNameLst>
                                      </p:cBhvr>
                                      <p:tavLst>
                                        <p:tav tm="0">
                                          <p:val>
                                            <p:fltVal val="0"/>
                                          </p:val>
                                        </p:tav>
                                        <p:tav tm="100000">
                                          <p:val>
                                            <p:strVal val="#ppt_w"/>
                                          </p:val>
                                        </p:tav>
                                      </p:tavLst>
                                    </p:anim>
                                    <p:anim calcmode="lin" valueType="num">
                                      <p:cBhvr>
                                        <p:cTn id="58" dur="500" fill="hold"/>
                                        <p:tgtEl>
                                          <p:spTgt spid="16"/>
                                        </p:tgtEl>
                                        <p:attrNameLst>
                                          <p:attrName>ppt_h</p:attrName>
                                        </p:attrNameLst>
                                      </p:cBhvr>
                                      <p:tavLst>
                                        <p:tav tm="0">
                                          <p:val>
                                            <p:fltVal val="0"/>
                                          </p:val>
                                        </p:tav>
                                        <p:tav tm="100000">
                                          <p:val>
                                            <p:strVal val="#ppt_h"/>
                                          </p:val>
                                        </p:tav>
                                      </p:tavLst>
                                    </p:anim>
                                    <p:animEffect transition="in" filter="fade">
                                      <p:cBhvr>
                                        <p:cTn id="59" dur="500"/>
                                        <p:tgtEl>
                                          <p:spTgt spid="16"/>
                                        </p:tgtEl>
                                      </p:cBhvr>
                                    </p:animEffect>
                                  </p:childTnLst>
                                </p:cTn>
                              </p:par>
                              <p:par>
                                <p:cTn id="60" presetID="53" presetClass="entr" presetSubtype="16" fill="hold" grpId="0" nodeType="withEffect">
                                  <p:stCondLst>
                                    <p:cond delay="500"/>
                                  </p:stCondLst>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animEffect transition="in" filter="fade">
                                      <p:cBhvr>
                                        <p:cTn id="64" dur="500"/>
                                        <p:tgtEl>
                                          <p:spTgt spid="17"/>
                                        </p:tgtEl>
                                      </p:cBhvr>
                                    </p:animEffect>
                                  </p:childTnLst>
                                </p:cTn>
                              </p:par>
                              <p:par>
                                <p:cTn id="65" presetID="53" presetClass="entr" presetSubtype="16" fill="hold" grpId="0" nodeType="withEffect">
                                  <p:stCondLst>
                                    <p:cond delay="500"/>
                                  </p:st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Effect transition="in" filter="fade">
                                      <p:cBhvr>
                                        <p:cTn id="69" dur="500"/>
                                        <p:tgtEl>
                                          <p:spTgt spid="18"/>
                                        </p:tgtEl>
                                      </p:cBhvr>
                                    </p:animEffect>
                                  </p:childTnLst>
                                </p:cTn>
                              </p:par>
                              <p:par>
                                <p:cTn id="70" presetID="53" presetClass="entr" presetSubtype="16" fill="hold" grpId="0" nodeType="withEffect">
                                  <p:stCondLst>
                                    <p:cond delay="500"/>
                                  </p:stCondLst>
                                  <p:childTnLst>
                                    <p:set>
                                      <p:cBhvr>
                                        <p:cTn id="71" dur="1" fill="hold">
                                          <p:stCondLst>
                                            <p:cond delay="0"/>
                                          </p:stCondLst>
                                        </p:cTn>
                                        <p:tgtEl>
                                          <p:spTgt spid="19"/>
                                        </p:tgtEl>
                                        <p:attrNameLst>
                                          <p:attrName>style.visibility</p:attrName>
                                        </p:attrNameLst>
                                      </p:cBhvr>
                                      <p:to>
                                        <p:strVal val="visible"/>
                                      </p:to>
                                    </p:set>
                                    <p:anim calcmode="lin" valueType="num">
                                      <p:cBhvr>
                                        <p:cTn id="72" dur="500" fill="hold"/>
                                        <p:tgtEl>
                                          <p:spTgt spid="19"/>
                                        </p:tgtEl>
                                        <p:attrNameLst>
                                          <p:attrName>ppt_w</p:attrName>
                                        </p:attrNameLst>
                                      </p:cBhvr>
                                      <p:tavLst>
                                        <p:tav tm="0">
                                          <p:val>
                                            <p:fltVal val="0"/>
                                          </p:val>
                                        </p:tav>
                                        <p:tav tm="100000">
                                          <p:val>
                                            <p:strVal val="#ppt_w"/>
                                          </p:val>
                                        </p:tav>
                                      </p:tavLst>
                                    </p:anim>
                                    <p:anim calcmode="lin" valueType="num">
                                      <p:cBhvr>
                                        <p:cTn id="73" dur="500" fill="hold"/>
                                        <p:tgtEl>
                                          <p:spTgt spid="19"/>
                                        </p:tgtEl>
                                        <p:attrNameLst>
                                          <p:attrName>ppt_h</p:attrName>
                                        </p:attrNameLst>
                                      </p:cBhvr>
                                      <p:tavLst>
                                        <p:tav tm="0">
                                          <p:val>
                                            <p:fltVal val="0"/>
                                          </p:val>
                                        </p:tav>
                                        <p:tav tm="100000">
                                          <p:val>
                                            <p:strVal val="#ppt_h"/>
                                          </p:val>
                                        </p:tav>
                                      </p:tavLst>
                                    </p:anim>
                                    <p:animEffect transition="in" filter="fade">
                                      <p:cBhvr>
                                        <p:cTn id="74" dur="500"/>
                                        <p:tgtEl>
                                          <p:spTgt spid="19"/>
                                        </p:tgtEl>
                                      </p:cBhvr>
                                    </p:animEffect>
                                  </p:childTnLst>
                                </p:cTn>
                              </p:par>
                              <p:par>
                                <p:cTn id="75" presetID="53" presetClass="entr" presetSubtype="16" fill="hold" grpId="0" nodeType="withEffect">
                                  <p:stCondLst>
                                    <p:cond delay="500"/>
                                  </p:stCondLst>
                                  <p:childTnLst>
                                    <p:set>
                                      <p:cBhvr>
                                        <p:cTn id="76" dur="1" fill="hold">
                                          <p:stCondLst>
                                            <p:cond delay="0"/>
                                          </p:stCondLst>
                                        </p:cTn>
                                        <p:tgtEl>
                                          <p:spTgt spid="20"/>
                                        </p:tgtEl>
                                        <p:attrNameLst>
                                          <p:attrName>style.visibility</p:attrName>
                                        </p:attrNameLst>
                                      </p:cBhvr>
                                      <p:to>
                                        <p:strVal val="visible"/>
                                      </p:to>
                                    </p:set>
                                    <p:anim calcmode="lin" valueType="num">
                                      <p:cBhvr>
                                        <p:cTn id="77" dur="500" fill="hold"/>
                                        <p:tgtEl>
                                          <p:spTgt spid="20"/>
                                        </p:tgtEl>
                                        <p:attrNameLst>
                                          <p:attrName>ppt_w</p:attrName>
                                        </p:attrNameLst>
                                      </p:cBhvr>
                                      <p:tavLst>
                                        <p:tav tm="0">
                                          <p:val>
                                            <p:fltVal val="0"/>
                                          </p:val>
                                        </p:tav>
                                        <p:tav tm="100000">
                                          <p:val>
                                            <p:strVal val="#ppt_w"/>
                                          </p:val>
                                        </p:tav>
                                      </p:tavLst>
                                    </p:anim>
                                    <p:anim calcmode="lin" valueType="num">
                                      <p:cBhvr>
                                        <p:cTn id="78" dur="500" fill="hold"/>
                                        <p:tgtEl>
                                          <p:spTgt spid="20"/>
                                        </p:tgtEl>
                                        <p:attrNameLst>
                                          <p:attrName>ppt_h</p:attrName>
                                        </p:attrNameLst>
                                      </p:cBhvr>
                                      <p:tavLst>
                                        <p:tav tm="0">
                                          <p:val>
                                            <p:fltVal val="0"/>
                                          </p:val>
                                        </p:tav>
                                        <p:tav tm="100000">
                                          <p:val>
                                            <p:strVal val="#ppt_h"/>
                                          </p:val>
                                        </p:tav>
                                      </p:tavLst>
                                    </p:anim>
                                    <p:animEffect transition="in" filter="fade">
                                      <p:cBhvr>
                                        <p:cTn id="79" dur="500"/>
                                        <p:tgtEl>
                                          <p:spTgt spid="20"/>
                                        </p:tgtEl>
                                      </p:cBhvr>
                                    </p:animEffect>
                                  </p:childTnLst>
                                </p:cTn>
                              </p:par>
                              <p:par>
                                <p:cTn id="80" presetID="53" presetClass="entr" presetSubtype="16" fill="hold" grpId="0" nodeType="withEffect">
                                  <p:stCondLst>
                                    <p:cond delay="500"/>
                                  </p:stCondLst>
                                  <p:childTnLst>
                                    <p:set>
                                      <p:cBhvr>
                                        <p:cTn id="81" dur="1" fill="hold">
                                          <p:stCondLst>
                                            <p:cond delay="0"/>
                                          </p:stCondLst>
                                        </p:cTn>
                                        <p:tgtEl>
                                          <p:spTgt spid="21"/>
                                        </p:tgtEl>
                                        <p:attrNameLst>
                                          <p:attrName>style.visibility</p:attrName>
                                        </p:attrNameLst>
                                      </p:cBhvr>
                                      <p:to>
                                        <p:strVal val="visible"/>
                                      </p:to>
                                    </p:set>
                                    <p:anim calcmode="lin" valueType="num">
                                      <p:cBhvr>
                                        <p:cTn id="82" dur="500" fill="hold"/>
                                        <p:tgtEl>
                                          <p:spTgt spid="21"/>
                                        </p:tgtEl>
                                        <p:attrNameLst>
                                          <p:attrName>ppt_w</p:attrName>
                                        </p:attrNameLst>
                                      </p:cBhvr>
                                      <p:tavLst>
                                        <p:tav tm="0">
                                          <p:val>
                                            <p:fltVal val="0"/>
                                          </p:val>
                                        </p:tav>
                                        <p:tav tm="100000">
                                          <p:val>
                                            <p:strVal val="#ppt_w"/>
                                          </p:val>
                                        </p:tav>
                                      </p:tavLst>
                                    </p:anim>
                                    <p:anim calcmode="lin" valueType="num">
                                      <p:cBhvr>
                                        <p:cTn id="83" dur="500" fill="hold"/>
                                        <p:tgtEl>
                                          <p:spTgt spid="21"/>
                                        </p:tgtEl>
                                        <p:attrNameLst>
                                          <p:attrName>ppt_h</p:attrName>
                                        </p:attrNameLst>
                                      </p:cBhvr>
                                      <p:tavLst>
                                        <p:tav tm="0">
                                          <p:val>
                                            <p:fltVal val="0"/>
                                          </p:val>
                                        </p:tav>
                                        <p:tav tm="100000">
                                          <p:val>
                                            <p:strVal val="#ppt_h"/>
                                          </p:val>
                                        </p:tav>
                                      </p:tavLst>
                                    </p:anim>
                                    <p:animEffect transition="in" filter="fade">
                                      <p:cBhvr>
                                        <p:cTn id="84" dur="500"/>
                                        <p:tgtEl>
                                          <p:spTgt spid="21"/>
                                        </p:tgtEl>
                                      </p:cBhvr>
                                    </p:animEffect>
                                  </p:childTnLst>
                                </p:cTn>
                              </p:par>
                              <p:par>
                                <p:cTn id="85" presetID="53" presetClass="entr" presetSubtype="16" fill="hold" grpId="0" nodeType="withEffect">
                                  <p:stCondLst>
                                    <p:cond delay="500"/>
                                  </p:stCondLst>
                                  <p:childTnLst>
                                    <p:set>
                                      <p:cBhvr>
                                        <p:cTn id="86" dur="1" fill="hold">
                                          <p:stCondLst>
                                            <p:cond delay="0"/>
                                          </p:stCondLst>
                                        </p:cTn>
                                        <p:tgtEl>
                                          <p:spTgt spid="22"/>
                                        </p:tgtEl>
                                        <p:attrNameLst>
                                          <p:attrName>style.visibility</p:attrName>
                                        </p:attrNameLst>
                                      </p:cBhvr>
                                      <p:to>
                                        <p:strVal val="visible"/>
                                      </p:to>
                                    </p:set>
                                    <p:anim calcmode="lin" valueType="num">
                                      <p:cBhvr>
                                        <p:cTn id="87" dur="500" fill="hold"/>
                                        <p:tgtEl>
                                          <p:spTgt spid="22"/>
                                        </p:tgtEl>
                                        <p:attrNameLst>
                                          <p:attrName>ppt_w</p:attrName>
                                        </p:attrNameLst>
                                      </p:cBhvr>
                                      <p:tavLst>
                                        <p:tav tm="0">
                                          <p:val>
                                            <p:fltVal val="0"/>
                                          </p:val>
                                        </p:tav>
                                        <p:tav tm="100000">
                                          <p:val>
                                            <p:strVal val="#ppt_w"/>
                                          </p:val>
                                        </p:tav>
                                      </p:tavLst>
                                    </p:anim>
                                    <p:anim calcmode="lin" valueType="num">
                                      <p:cBhvr>
                                        <p:cTn id="88" dur="500" fill="hold"/>
                                        <p:tgtEl>
                                          <p:spTgt spid="22"/>
                                        </p:tgtEl>
                                        <p:attrNameLst>
                                          <p:attrName>ppt_h</p:attrName>
                                        </p:attrNameLst>
                                      </p:cBhvr>
                                      <p:tavLst>
                                        <p:tav tm="0">
                                          <p:val>
                                            <p:fltVal val="0"/>
                                          </p:val>
                                        </p:tav>
                                        <p:tav tm="100000">
                                          <p:val>
                                            <p:strVal val="#ppt_h"/>
                                          </p:val>
                                        </p:tav>
                                      </p:tavLst>
                                    </p:anim>
                                    <p:animEffect transition="in" filter="fade">
                                      <p:cBhvr>
                                        <p:cTn id="89" dur="500"/>
                                        <p:tgtEl>
                                          <p:spTgt spid="22"/>
                                        </p:tgtEl>
                                      </p:cBhvr>
                                    </p:animEffect>
                                  </p:childTnLst>
                                </p:cTn>
                              </p:par>
                              <p:par>
                                <p:cTn id="90" presetID="53" presetClass="entr" presetSubtype="16" fill="hold" grpId="0" nodeType="withEffect">
                                  <p:stCondLst>
                                    <p:cond delay="500"/>
                                  </p:stCondLst>
                                  <p:childTnLst>
                                    <p:set>
                                      <p:cBhvr>
                                        <p:cTn id="91" dur="1" fill="hold">
                                          <p:stCondLst>
                                            <p:cond delay="0"/>
                                          </p:stCondLst>
                                        </p:cTn>
                                        <p:tgtEl>
                                          <p:spTgt spid="23"/>
                                        </p:tgtEl>
                                        <p:attrNameLst>
                                          <p:attrName>style.visibility</p:attrName>
                                        </p:attrNameLst>
                                      </p:cBhvr>
                                      <p:to>
                                        <p:strVal val="visible"/>
                                      </p:to>
                                    </p:set>
                                    <p:anim calcmode="lin" valueType="num">
                                      <p:cBhvr>
                                        <p:cTn id="92" dur="500" fill="hold"/>
                                        <p:tgtEl>
                                          <p:spTgt spid="23"/>
                                        </p:tgtEl>
                                        <p:attrNameLst>
                                          <p:attrName>ppt_w</p:attrName>
                                        </p:attrNameLst>
                                      </p:cBhvr>
                                      <p:tavLst>
                                        <p:tav tm="0">
                                          <p:val>
                                            <p:fltVal val="0"/>
                                          </p:val>
                                        </p:tav>
                                        <p:tav tm="100000">
                                          <p:val>
                                            <p:strVal val="#ppt_w"/>
                                          </p:val>
                                        </p:tav>
                                      </p:tavLst>
                                    </p:anim>
                                    <p:anim calcmode="lin" valueType="num">
                                      <p:cBhvr>
                                        <p:cTn id="93" dur="500" fill="hold"/>
                                        <p:tgtEl>
                                          <p:spTgt spid="23"/>
                                        </p:tgtEl>
                                        <p:attrNameLst>
                                          <p:attrName>ppt_h</p:attrName>
                                        </p:attrNameLst>
                                      </p:cBhvr>
                                      <p:tavLst>
                                        <p:tav tm="0">
                                          <p:val>
                                            <p:fltVal val="0"/>
                                          </p:val>
                                        </p:tav>
                                        <p:tav tm="100000">
                                          <p:val>
                                            <p:strVal val="#ppt_h"/>
                                          </p:val>
                                        </p:tav>
                                      </p:tavLst>
                                    </p:anim>
                                    <p:animEffect transition="in" filter="fade">
                                      <p:cBhvr>
                                        <p:cTn id="94" dur="500"/>
                                        <p:tgtEl>
                                          <p:spTgt spid="23"/>
                                        </p:tgtEl>
                                      </p:cBhvr>
                                    </p:animEffect>
                                  </p:childTnLst>
                                </p:cTn>
                              </p:par>
                              <p:par>
                                <p:cTn id="95" presetID="53" presetClass="entr" presetSubtype="16" fill="hold" grpId="0" nodeType="withEffect">
                                  <p:stCondLst>
                                    <p:cond delay="500"/>
                                  </p:stCondLst>
                                  <p:childTnLst>
                                    <p:set>
                                      <p:cBhvr>
                                        <p:cTn id="96" dur="1" fill="hold">
                                          <p:stCondLst>
                                            <p:cond delay="0"/>
                                          </p:stCondLst>
                                        </p:cTn>
                                        <p:tgtEl>
                                          <p:spTgt spid="24"/>
                                        </p:tgtEl>
                                        <p:attrNameLst>
                                          <p:attrName>style.visibility</p:attrName>
                                        </p:attrNameLst>
                                      </p:cBhvr>
                                      <p:to>
                                        <p:strVal val="visible"/>
                                      </p:to>
                                    </p:set>
                                    <p:anim calcmode="lin" valueType="num">
                                      <p:cBhvr>
                                        <p:cTn id="97" dur="500" fill="hold"/>
                                        <p:tgtEl>
                                          <p:spTgt spid="24"/>
                                        </p:tgtEl>
                                        <p:attrNameLst>
                                          <p:attrName>ppt_w</p:attrName>
                                        </p:attrNameLst>
                                      </p:cBhvr>
                                      <p:tavLst>
                                        <p:tav tm="0">
                                          <p:val>
                                            <p:fltVal val="0"/>
                                          </p:val>
                                        </p:tav>
                                        <p:tav tm="100000">
                                          <p:val>
                                            <p:strVal val="#ppt_w"/>
                                          </p:val>
                                        </p:tav>
                                      </p:tavLst>
                                    </p:anim>
                                    <p:anim calcmode="lin" valueType="num">
                                      <p:cBhvr>
                                        <p:cTn id="98" dur="500" fill="hold"/>
                                        <p:tgtEl>
                                          <p:spTgt spid="24"/>
                                        </p:tgtEl>
                                        <p:attrNameLst>
                                          <p:attrName>ppt_h</p:attrName>
                                        </p:attrNameLst>
                                      </p:cBhvr>
                                      <p:tavLst>
                                        <p:tav tm="0">
                                          <p:val>
                                            <p:fltVal val="0"/>
                                          </p:val>
                                        </p:tav>
                                        <p:tav tm="100000">
                                          <p:val>
                                            <p:strVal val="#ppt_h"/>
                                          </p:val>
                                        </p:tav>
                                      </p:tavLst>
                                    </p:anim>
                                    <p:animEffect transition="in" filter="fade">
                                      <p:cBhvr>
                                        <p:cTn id="99" dur="500"/>
                                        <p:tgtEl>
                                          <p:spTgt spid="24"/>
                                        </p:tgtEl>
                                      </p:cBhvr>
                                    </p:animEffect>
                                  </p:childTnLst>
                                </p:cTn>
                              </p:par>
                              <p:par>
                                <p:cTn id="100" presetID="53" presetClass="entr" presetSubtype="16" fill="hold" grpId="0" nodeType="withEffect">
                                  <p:stCondLst>
                                    <p:cond delay="500"/>
                                  </p:stCondLst>
                                  <p:childTnLst>
                                    <p:set>
                                      <p:cBhvr>
                                        <p:cTn id="101" dur="1" fill="hold">
                                          <p:stCondLst>
                                            <p:cond delay="0"/>
                                          </p:stCondLst>
                                        </p:cTn>
                                        <p:tgtEl>
                                          <p:spTgt spid="25"/>
                                        </p:tgtEl>
                                        <p:attrNameLst>
                                          <p:attrName>style.visibility</p:attrName>
                                        </p:attrNameLst>
                                      </p:cBhvr>
                                      <p:to>
                                        <p:strVal val="visible"/>
                                      </p:to>
                                    </p:set>
                                    <p:anim calcmode="lin" valueType="num">
                                      <p:cBhvr>
                                        <p:cTn id="102" dur="500" fill="hold"/>
                                        <p:tgtEl>
                                          <p:spTgt spid="25"/>
                                        </p:tgtEl>
                                        <p:attrNameLst>
                                          <p:attrName>ppt_w</p:attrName>
                                        </p:attrNameLst>
                                      </p:cBhvr>
                                      <p:tavLst>
                                        <p:tav tm="0">
                                          <p:val>
                                            <p:fltVal val="0"/>
                                          </p:val>
                                        </p:tav>
                                        <p:tav tm="100000">
                                          <p:val>
                                            <p:strVal val="#ppt_w"/>
                                          </p:val>
                                        </p:tav>
                                      </p:tavLst>
                                    </p:anim>
                                    <p:anim calcmode="lin" valueType="num">
                                      <p:cBhvr>
                                        <p:cTn id="103" dur="500" fill="hold"/>
                                        <p:tgtEl>
                                          <p:spTgt spid="25"/>
                                        </p:tgtEl>
                                        <p:attrNameLst>
                                          <p:attrName>ppt_h</p:attrName>
                                        </p:attrNameLst>
                                      </p:cBhvr>
                                      <p:tavLst>
                                        <p:tav tm="0">
                                          <p:val>
                                            <p:fltVal val="0"/>
                                          </p:val>
                                        </p:tav>
                                        <p:tav tm="100000">
                                          <p:val>
                                            <p:strVal val="#ppt_h"/>
                                          </p:val>
                                        </p:tav>
                                      </p:tavLst>
                                    </p:anim>
                                    <p:animEffect transition="in" filter="fade">
                                      <p:cBhvr>
                                        <p:cTn id="104" dur="500"/>
                                        <p:tgtEl>
                                          <p:spTgt spid="25"/>
                                        </p:tgtEl>
                                      </p:cBhvr>
                                    </p:animEffect>
                                  </p:childTnLst>
                                </p:cTn>
                              </p:par>
                              <p:par>
                                <p:cTn id="105" presetID="53" presetClass="entr" presetSubtype="16" fill="hold" grpId="0" nodeType="withEffect">
                                  <p:stCondLst>
                                    <p:cond delay="500"/>
                                  </p:stCondLst>
                                  <p:childTnLst>
                                    <p:set>
                                      <p:cBhvr>
                                        <p:cTn id="106" dur="1" fill="hold">
                                          <p:stCondLst>
                                            <p:cond delay="0"/>
                                          </p:stCondLst>
                                        </p:cTn>
                                        <p:tgtEl>
                                          <p:spTgt spid="26"/>
                                        </p:tgtEl>
                                        <p:attrNameLst>
                                          <p:attrName>style.visibility</p:attrName>
                                        </p:attrNameLst>
                                      </p:cBhvr>
                                      <p:to>
                                        <p:strVal val="visible"/>
                                      </p:to>
                                    </p:set>
                                    <p:anim calcmode="lin" valueType="num">
                                      <p:cBhvr>
                                        <p:cTn id="107" dur="500" fill="hold"/>
                                        <p:tgtEl>
                                          <p:spTgt spid="26"/>
                                        </p:tgtEl>
                                        <p:attrNameLst>
                                          <p:attrName>ppt_w</p:attrName>
                                        </p:attrNameLst>
                                      </p:cBhvr>
                                      <p:tavLst>
                                        <p:tav tm="0">
                                          <p:val>
                                            <p:fltVal val="0"/>
                                          </p:val>
                                        </p:tav>
                                        <p:tav tm="100000">
                                          <p:val>
                                            <p:strVal val="#ppt_w"/>
                                          </p:val>
                                        </p:tav>
                                      </p:tavLst>
                                    </p:anim>
                                    <p:anim calcmode="lin" valueType="num">
                                      <p:cBhvr>
                                        <p:cTn id="108" dur="500" fill="hold"/>
                                        <p:tgtEl>
                                          <p:spTgt spid="26"/>
                                        </p:tgtEl>
                                        <p:attrNameLst>
                                          <p:attrName>ppt_h</p:attrName>
                                        </p:attrNameLst>
                                      </p:cBhvr>
                                      <p:tavLst>
                                        <p:tav tm="0">
                                          <p:val>
                                            <p:fltVal val="0"/>
                                          </p:val>
                                        </p:tav>
                                        <p:tav tm="100000">
                                          <p:val>
                                            <p:strVal val="#ppt_h"/>
                                          </p:val>
                                        </p:tav>
                                      </p:tavLst>
                                    </p:anim>
                                    <p:animEffect transition="in" filter="fade">
                                      <p:cBhvr>
                                        <p:cTn id="109" dur="500"/>
                                        <p:tgtEl>
                                          <p:spTgt spid="26"/>
                                        </p:tgtEl>
                                      </p:cBhvr>
                                    </p:animEffect>
                                  </p:childTnLst>
                                </p:cTn>
                              </p:par>
                              <p:par>
                                <p:cTn id="110" presetID="53" presetClass="entr" presetSubtype="16" fill="hold" grpId="0" nodeType="withEffect">
                                  <p:stCondLst>
                                    <p:cond delay="500"/>
                                  </p:stCondLst>
                                  <p:childTnLst>
                                    <p:set>
                                      <p:cBhvr>
                                        <p:cTn id="111" dur="1" fill="hold">
                                          <p:stCondLst>
                                            <p:cond delay="0"/>
                                          </p:stCondLst>
                                        </p:cTn>
                                        <p:tgtEl>
                                          <p:spTgt spid="27"/>
                                        </p:tgtEl>
                                        <p:attrNameLst>
                                          <p:attrName>style.visibility</p:attrName>
                                        </p:attrNameLst>
                                      </p:cBhvr>
                                      <p:to>
                                        <p:strVal val="visible"/>
                                      </p:to>
                                    </p:set>
                                    <p:anim calcmode="lin" valueType="num">
                                      <p:cBhvr>
                                        <p:cTn id="112" dur="500" fill="hold"/>
                                        <p:tgtEl>
                                          <p:spTgt spid="27"/>
                                        </p:tgtEl>
                                        <p:attrNameLst>
                                          <p:attrName>ppt_w</p:attrName>
                                        </p:attrNameLst>
                                      </p:cBhvr>
                                      <p:tavLst>
                                        <p:tav tm="0">
                                          <p:val>
                                            <p:fltVal val="0"/>
                                          </p:val>
                                        </p:tav>
                                        <p:tav tm="100000">
                                          <p:val>
                                            <p:strVal val="#ppt_w"/>
                                          </p:val>
                                        </p:tav>
                                      </p:tavLst>
                                    </p:anim>
                                    <p:anim calcmode="lin" valueType="num">
                                      <p:cBhvr>
                                        <p:cTn id="113" dur="500" fill="hold"/>
                                        <p:tgtEl>
                                          <p:spTgt spid="27"/>
                                        </p:tgtEl>
                                        <p:attrNameLst>
                                          <p:attrName>ppt_h</p:attrName>
                                        </p:attrNameLst>
                                      </p:cBhvr>
                                      <p:tavLst>
                                        <p:tav tm="0">
                                          <p:val>
                                            <p:fltVal val="0"/>
                                          </p:val>
                                        </p:tav>
                                        <p:tav tm="100000">
                                          <p:val>
                                            <p:strVal val="#ppt_h"/>
                                          </p:val>
                                        </p:tav>
                                      </p:tavLst>
                                    </p:anim>
                                    <p:animEffect transition="in" filter="fade">
                                      <p:cBhvr>
                                        <p:cTn id="114" dur="500"/>
                                        <p:tgtEl>
                                          <p:spTgt spid="27"/>
                                        </p:tgtEl>
                                      </p:cBhvr>
                                    </p:animEffect>
                                  </p:childTnLst>
                                </p:cTn>
                              </p:par>
                              <p:par>
                                <p:cTn id="115" presetID="53" presetClass="entr" presetSubtype="16" fill="hold" grpId="0" nodeType="withEffect">
                                  <p:stCondLst>
                                    <p:cond delay="500"/>
                                  </p:stCondLst>
                                  <p:childTnLst>
                                    <p:set>
                                      <p:cBhvr>
                                        <p:cTn id="116" dur="1" fill="hold">
                                          <p:stCondLst>
                                            <p:cond delay="0"/>
                                          </p:stCondLst>
                                        </p:cTn>
                                        <p:tgtEl>
                                          <p:spTgt spid="28"/>
                                        </p:tgtEl>
                                        <p:attrNameLst>
                                          <p:attrName>style.visibility</p:attrName>
                                        </p:attrNameLst>
                                      </p:cBhvr>
                                      <p:to>
                                        <p:strVal val="visible"/>
                                      </p:to>
                                    </p:set>
                                    <p:anim calcmode="lin" valueType="num">
                                      <p:cBhvr>
                                        <p:cTn id="117" dur="500" fill="hold"/>
                                        <p:tgtEl>
                                          <p:spTgt spid="28"/>
                                        </p:tgtEl>
                                        <p:attrNameLst>
                                          <p:attrName>ppt_w</p:attrName>
                                        </p:attrNameLst>
                                      </p:cBhvr>
                                      <p:tavLst>
                                        <p:tav tm="0">
                                          <p:val>
                                            <p:fltVal val="0"/>
                                          </p:val>
                                        </p:tav>
                                        <p:tav tm="100000">
                                          <p:val>
                                            <p:strVal val="#ppt_w"/>
                                          </p:val>
                                        </p:tav>
                                      </p:tavLst>
                                    </p:anim>
                                    <p:anim calcmode="lin" valueType="num">
                                      <p:cBhvr>
                                        <p:cTn id="118" dur="500" fill="hold"/>
                                        <p:tgtEl>
                                          <p:spTgt spid="28"/>
                                        </p:tgtEl>
                                        <p:attrNameLst>
                                          <p:attrName>ppt_h</p:attrName>
                                        </p:attrNameLst>
                                      </p:cBhvr>
                                      <p:tavLst>
                                        <p:tav tm="0">
                                          <p:val>
                                            <p:fltVal val="0"/>
                                          </p:val>
                                        </p:tav>
                                        <p:tav tm="100000">
                                          <p:val>
                                            <p:strVal val="#ppt_h"/>
                                          </p:val>
                                        </p:tav>
                                      </p:tavLst>
                                    </p:anim>
                                    <p:animEffect transition="in" filter="fade">
                                      <p:cBhvr>
                                        <p:cTn id="119" dur="500"/>
                                        <p:tgtEl>
                                          <p:spTgt spid="28"/>
                                        </p:tgtEl>
                                      </p:cBhvr>
                                    </p:animEffect>
                                  </p:childTnLst>
                                </p:cTn>
                              </p:par>
                              <p:par>
                                <p:cTn id="120" presetID="53" presetClass="entr" presetSubtype="16" fill="hold" grpId="0" nodeType="withEffect">
                                  <p:stCondLst>
                                    <p:cond delay="500"/>
                                  </p:stCondLst>
                                  <p:childTnLst>
                                    <p:set>
                                      <p:cBhvr>
                                        <p:cTn id="121" dur="1" fill="hold">
                                          <p:stCondLst>
                                            <p:cond delay="0"/>
                                          </p:stCondLst>
                                        </p:cTn>
                                        <p:tgtEl>
                                          <p:spTgt spid="29"/>
                                        </p:tgtEl>
                                        <p:attrNameLst>
                                          <p:attrName>style.visibility</p:attrName>
                                        </p:attrNameLst>
                                      </p:cBhvr>
                                      <p:to>
                                        <p:strVal val="visible"/>
                                      </p:to>
                                    </p:set>
                                    <p:anim calcmode="lin" valueType="num">
                                      <p:cBhvr>
                                        <p:cTn id="122" dur="500" fill="hold"/>
                                        <p:tgtEl>
                                          <p:spTgt spid="29"/>
                                        </p:tgtEl>
                                        <p:attrNameLst>
                                          <p:attrName>ppt_w</p:attrName>
                                        </p:attrNameLst>
                                      </p:cBhvr>
                                      <p:tavLst>
                                        <p:tav tm="0">
                                          <p:val>
                                            <p:fltVal val="0"/>
                                          </p:val>
                                        </p:tav>
                                        <p:tav tm="100000">
                                          <p:val>
                                            <p:strVal val="#ppt_w"/>
                                          </p:val>
                                        </p:tav>
                                      </p:tavLst>
                                    </p:anim>
                                    <p:anim calcmode="lin" valueType="num">
                                      <p:cBhvr>
                                        <p:cTn id="123" dur="500" fill="hold"/>
                                        <p:tgtEl>
                                          <p:spTgt spid="29"/>
                                        </p:tgtEl>
                                        <p:attrNameLst>
                                          <p:attrName>ppt_h</p:attrName>
                                        </p:attrNameLst>
                                      </p:cBhvr>
                                      <p:tavLst>
                                        <p:tav tm="0">
                                          <p:val>
                                            <p:fltVal val="0"/>
                                          </p:val>
                                        </p:tav>
                                        <p:tav tm="100000">
                                          <p:val>
                                            <p:strVal val="#ppt_h"/>
                                          </p:val>
                                        </p:tav>
                                      </p:tavLst>
                                    </p:anim>
                                    <p:animEffect transition="in" filter="fade">
                                      <p:cBhvr>
                                        <p:cTn id="124" dur="500"/>
                                        <p:tgtEl>
                                          <p:spTgt spid="29"/>
                                        </p:tgtEl>
                                      </p:cBhvr>
                                    </p:animEffect>
                                  </p:childTnLst>
                                </p:cTn>
                              </p:par>
                              <p:par>
                                <p:cTn id="125" presetID="53" presetClass="entr" presetSubtype="16" fill="hold" grpId="0" nodeType="withEffect">
                                  <p:stCondLst>
                                    <p:cond delay="500"/>
                                  </p:stCondLst>
                                  <p:childTnLst>
                                    <p:set>
                                      <p:cBhvr>
                                        <p:cTn id="126" dur="1" fill="hold">
                                          <p:stCondLst>
                                            <p:cond delay="0"/>
                                          </p:stCondLst>
                                        </p:cTn>
                                        <p:tgtEl>
                                          <p:spTgt spid="30"/>
                                        </p:tgtEl>
                                        <p:attrNameLst>
                                          <p:attrName>style.visibility</p:attrName>
                                        </p:attrNameLst>
                                      </p:cBhvr>
                                      <p:to>
                                        <p:strVal val="visible"/>
                                      </p:to>
                                    </p:set>
                                    <p:anim calcmode="lin" valueType="num">
                                      <p:cBhvr>
                                        <p:cTn id="127" dur="500" fill="hold"/>
                                        <p:tgtEl>
                                          <p:spTgt spid="30"/>
                                        </p:tgtEl>
                                        <p:attrNameLst>
                                          <p:attrName>ppt_w</p:attrName>
                                        </p:attrNameLst>
                                      </p:cBhvr>
                                      <p:tavLst>
                                        <p:tav tm="0">
                                          <p:val>
                                            <p:fltVal val="0"/>
                                          </p:val>
                                        </p:tav>
                                        <p:tav tm="100000">
                                          <p:val>
                                            <p:strVal val="#ppt_w"/>
                                          </p:val>
                                        </p:tav>
                                      </p:tavLst>
                                    </p:anim>
                                    <p:anim calcmode="lin" valueType="num">
                                      <p:cBhvr>
                                        <p:cTn id="128" dur="500" fill="hold"/>
                                        <p:tgtEl>
                                          <p:spTgt spid="30"/>
                                        </p:tgtEl>
                                        <p:attrNameLst>
                                          <p:attrName>ppt_h</p:attrName>
                                        </p:attrNameLst>
                                      </p:cBhvr>
                                      <p:tavLst>
                                        <p:tav tm="0">
                                          <p:val>
                                            <p:fltVal val="0"/>
                                          </p:val>
                                        </p:tav>
                                        <p:tav tm="100000">
                                          <p:val>
                                            <p:strVal val="#ppt_h"/>
                                          </p:val>
                                        </p:tav>
                                      </p:tavLst>
                                    </p:anim>
                                    <p:animEffect transition="in" filter="fade">
                                      <p:cBhvr>
                                        <p:cTn id="129" dur="500"/>
                                        <p:tgtEl>
                                          <p:spTgt spid="30"/>
                                        </p:tgtEl>
                                      </p:cBhvr>
                                    </p:animEffect>
                                  </p:childTnLst>
                                </p:cTn>
                              </p:par>
                              <p:par>
                                <p:cTn id="130" presetID="53" presetClass="entr" presetSubtype="16" fill="hold" grpId="0" nodeType="withEffect">
                                  <p:stCondLst>
                                    <p:cond delay="500"/>
                                  </p:stCondLst>
                                  <p:childTnLst>
                                    <p:set>
                                      <p:cBhvr>
                                        <p:cTn id="131" dur="1" fill="hold">
                                          <p:stCondLst>
                                            <p:cond delay="0"/>
                                          </p:stCondLst>
                                        </p:cTn>
                                        <p:tgtEl>
                                          <p:spTgt spid="31"/>
                                        </p:tgtEl>
                                        <p:attrNameLst>
                                          <p:attrName>style.visibility</p:attrName>
                                        </p:attrNameLst>
                                      </p:cBhvr>
                                      <p:to>
                                        <p:strVal val="visible"/>
                                      </p:to>
                                    </p:set>
                                    <p:anim calcmode="lin" valueType="num">
                                      <p:cBhvr>
                                        <p:cTn id="132" dur="500" fill="hold"/>
                                        <p:tgtEl>
                                          <p:spTgt spid="31"/>
                                        </p:tgtEl>
                                        <p:attrNameLst>
                                          <p:attrName>ppt_w</p:attrName>
                                        </p:attrNameLst>
                                      </p:cBhvr>
                                      <p:tavLst>
                                        <p:tav tm="0">
                                          <p:val>
                                            <p:fltVal val="0"/>
                                          </p:val>
                                        </p:tav>
                                        <p:tav tm="100000">
                                          <p:val>
                                            <p:strVal val="#ppt_w"/>
                                          </p:val>
                                        </p:tav>
                                      </p:tavLst>
                                    </p:anim>
                                    <p:anim calcmode="lin" valueType="num">
                                      <p:cBhvr>
                                        <p:cTn id="133" dur="500" fill="hold"/>
                                        <p:tgtEl>
                                          <p:spTgt spid="31"/>
                                        </p:tgtEl>
                                        <p:attrNameLst>
                                          <p:attrName>ppt_h</p:attrName>
                                        </p:attrNameLst>
                                      </p:cBhvr>
                                      <p:tavLst>
                                        <p:tav tm="0">
                                          <p:val>
                                            <p:fltVal val="0"/>
                                          </p:val>
                                        </p:tav>
                                        <p:tav tm="100000">
                                          <p:val>
                                            <p:strVal val="#ppt_h"/>
                                          </p:val>
                                        </p:tav>
                                      </p:tavLst>
                                    </p:anim>
                                    <p:animEffect transition="in" filter="fade">
                                      <p:cBhvr>
                                        <p:cTn id="134" dur="500"/>
                                        <p:tgtEl>
                                          <p:spTgt spid="31"/>
                                        </p:tgtEl>
                                      </p:cBhvr>
                                    </p:animEffect>
                                  </p:childTnLst>
                                </p:cTn>
                              </p:par>
                              <p:par>
                                <p:cTn id="135" presetID="53" presetClass="entr" presetSubtype="16" fill="hold" grpId="0" nodeType="withEffect">
                                  <p:stCondLst>
                                    <p:cond delay="500"/>
                                  </p:stCondLst>
                                  <p:childTnLst>
                                    <p:set>
                                      <p:cBhvr>
                                        <p:cTn id="136" dur="1" fill="hold">
                                          <p:stCondLst>
                                            <p:cond delay="0"/>
                                          </p:stCondLst>
                                        </p:cTn>
                                        <p:tgtEl>
                                          <p:spTgt spid="32"/>
                                        </p:tgtEl>
                                        <p:attrNameLst>
                                          <p:attrName>style.visibility</p:attrName>
                                        </p:attrNameLst>
                                      </p:cBhvr>
                                      <p:to>
                                        <p:strVal val="visible"/>
                                      </p:to>
                                    </p:set>
                                    <p:anim calcmode="lin" valueType="num">
                                      <p:cBhvr>
                                        <p:cTn id="137" dur="500" fill="hold"/>
                                        <p:tgtEl>
                                          <p:spTgt spid="32"/>
                                        </p:tgtEl>
                                        <p:attrNameLst>
                                          <p:attrName>ppt_w</p:attrName>
                                        </p:attrNameLst>
                                      </p:cBhvr>
                                      <p:tavLst>
                                        <p:tav tm="0">
                                          <p:val>
                                            <p:fltVal val="0"/>
                                          </p:val>
                                        </p:tav>
                                        <p:tav tm="100000">
                                          <p:val>
                                            <p:strVal val="#ppt_w"/>
                                          </p:val>
                                        </p:tav>
                                      </p:tavLst>
                                    </p:anim>
                                    <p:anim calcmode="lin" valueType="num">
                                      <p:cBhvr>
                                        <p:cTn id="138" dur="500" fill="hold"/>
                                        <p:tgtEl>
                                          <p:spTgt spid="32"/>
                                        </p:tgtEl>
                                        <p:attrNameLst>
                                          <p:attrName>ppt_h</p:attrName>
                                        </p:attrNameLst>
                                      </p:cBhvr>
                                      <p:tavLst>
                                        <p:tav tm="0">
                                          <p:val>
                                            <p:fltVal val="0"/>
                                          </p:val>
                                        </p:tav>
                                        <p:tav tm="100000">
                                          <p:val>
                                            <p:strVal val="#ppt_h"/>
                                          </p:val>
                                        </p:tav>
                                      </p:tavLst>
                                    </p:anim>
                                    <p:animEffect transition="in" filter="fade">
                                      <p:cBhvr>
                                        <p:cTn id="139" dur="500"/>
                                        <p:tgtEl>
                                          <p:spTgt spid="32"/>
                                        </p:tgtEl>
                                      </p:cBhvr>
                                    </p:animEffect>
                                  </p:childTnLst>
                                </p:cTn>
                              </p:par>
                              <p:par>
                                <p:cTn id="140" presetID="53" presetClass="entr" presetSubtype="16" fill="hold" grpId="0" nodeType="withEffect">
                                  <p:stCondLst>
                                    <p:cond delay="500"/>
                                  </p:stCondLst>
                                  <p:childTnLst>
                                    <p:set>
                                      <p:cBhvr>
                                        <p:cTn id="141" dur="1" fill="hold">
                                          <p:stCondLst>
                                            <p:cond delay="0"/>
                                          </p:stCondLst>
                                        </p:cTn>
                                        <p:tgtEl>
                                          <p:spTgt spid="33"/>
                                        </p:tgtEl>
                                        <p:attrNameLst>
                                          <p:attrName>style.visibility</p:attrName>
                                        </p:attrNameLst>
                                      </p:cBhvr>
                                      <p:to>
                                        <p:strVal val="visible"/>
                                      </p:to>
                                    </p:set>
                                    <p:anim calcmode="lin" valueType="num">
                                      <p:cBhvr>
                                        <p:cTn id="142" dur="500" fill="hold"/>
                                        <p:tgtEl>
                                          <p:spTgt spid="33"/>
                                        </p:tgtEl>
                                        <p:attrNameLst>
                                          <p:attrName>ppt_w</p:attrName>
                                        </p:attrNameLst>
                                      </p:cBhvr>
                                      <p:tavLst>
                                        <p:tav tm="0">
                                          <p:val>
                                            <p:fltVal val="0"/>
                                          </p:val>
                                        </p:tav>
                                        <p:tav tm="100000">
                                          <p:val>
                                            <p:strVal val="#ppt_w"/>
                                          </p:val>
                                        </p:tav>
                                      </p:tavLst>
                                    </p:anim>
                                    <p:anim calcmode="lin" valueType="num">
                                      <p:cBhvr>
                                        <p:cTn id="143" dur="500" fill="hold"/>
                                        <p:tgtEl>
                                          <p:spTgt spid="33"/>
                                        </p:tgtEl>
                                        <p:attrNameLst>
                                          <p:attrName>ppt_h</p:attrName>
                                        </p:attrNameLst>
                                      </p:cBhvr>
                                      <p:tavLst>
                                        <p:tav tm="0">
                                          <p:val>
                                            <p:fltVal val="0"/>
                                          </p:val>
                                        </p:tav>
                                        <p:tav tm="100000">
                                          <p:val>
                                            <p:strVal val="#ppt_h"/>
                                          </p:val>
                                        </p:tav>
                                      </p:tavLst>
                                    </p:anim>
                                    <p:animEffect transition="in" filter="fade">
                                      <p:cBhvr>
                                        <p:cTn id="144" dur="500"/>
                                        <p:tgtEl>
                                          <p:spTgt spid="33"/>
                                        </p:tgtEl>
                                      </p:cBhvr>
                                    </p:animEffect>
                                  </p:childTnLst>
                                </p:cTn>
                              </p:par>
                              <p:par>
                                <p:cTn id="145" presetID="53" presetClass="entr" presetSubtype="16" fill="hold" grpId="0" nodeType="withEffect">
                                  <p:stCondLst>
                                    <p:cond delay="500"/>
                                  </p:stCondLst>
                                  <p:childTnLst>
                                    <p:set>
                                      <p:cBhvr>
                                        <p:cTn id="146" dur="1" fill="hold">
                                          <p:stCondLst>
                                            <p:cond delay="0"/>
                                          </p:stCondLst>
                                        </p:cTn>
                                        <p:tgtEl>
                                          <p:spTgt spid="34"/>
                                        </p:tgtEl>
                                        <p:attrNameLst>
                                          <p:attrName>style.visibility</p:attrName>
                                        </p:attrNameLst>
                                      </p:cBhvr>
                                      <p:to>
                                        <p:strVal val="visible"/>
                                      </p:to>
                                    </p:set>
                                    <p:anim calcmode="lin" valueType="num">
                                      <p:cBhvr>
                                        <p:cTn id="147" dur="500" fill="hold"/>
                                        <p:tgtEl>
                                          <p:spTgt spid="34"/>
                                        </p:tgtEl>
                                        <p:attrNameLst>
                                          <p:attrName>ppt_w</p:attrName>
                                        </p:attrNameLst>
                                      </p:cBhvr>
                                      <p:tavLst>
                                        <p:tav tm="0">
                                          <p:val>
                                            <p:fltVal val="0"/>
                                          </p:val>
                                        </p:tav>
                                        <p:tav tm="100000">
                                          <p:val>
                                            <p:strVal val="#ppt_w"/>
                                          </p:val>
                                        </p:tav>
                                      </p:tavLst>
                                    </p:anim>
                                    <p:anim calcmode="lin" valueType="num">
                                      <p:cBhvr>
                                        <p:cTn id="148" dur="500" fill="hold"/>
                                        <p:tgtEl>
                                          <p:spTgt spid="34"/>
                                        </p:tgtEl>
                                        <p:attrNameLst>
                                          <p:attrName>ppt_h</p:attrName>
                                        </p:attrNameLst>
                                      </p:cBhvr>
                                      <p:tavLst>
                                        <p:tav tm="0">
                                          <p:val>
                                            <p:fltVal val="0"/>
                                          </p:val>
                                        </p:tav>
                                        <p:tav tm="100000">
                                          <p:val>
                                            <p:strVal val="#ppt_h"/>
                                          </p:val>
                                        </p:tav>
                                      </p:tavLst>
                                    </p:anim>
                                    <p:animEffect transition="in" filter="fade">
                                      <p:cBhvr>
                                        <p:cTn id="149" dur="500"/>
                                        <p:tgtEl>
                                          <p:spTgt spid="34"/>
                                        </p:tgtEl>
                                      </p:cBhvr>
                                    </p:animEffect>
                                  </p:childTnLst>
                                </p:cTn>
                              </p:par>
                              <p:par>
                                <p:cTn id="150" presetID="53" presetClass="entr" presetSubtype="16" fill="hold" grpId="0" nodeType="withEffect">
                                  <p:stCondLst>
                                    <p:cond delay="500"/>
                                  </p:stCondLst>
                                  <p:childTnLst>
                                    <p:set>
                                      <p:cBhvr>
                                        <p:cTn id="151" dur="1" fill="hold">
                                          <p:stCondLst>
                                            <p:cond delay="0"/>
                                          </p:stCondLst>
                                        </p:cTn>
                                        <p:tgtEl>
                                          <p:spTgt spid="35"/>
                                        </p:tgtEl>
                                        <p:attrNameLst>
                                          <p:attrName>style.visibility</p:attrName>
                                        </p:attrNameLst>
                                      </p:cBhvr>
                                      <p:to>
                                        <p:strVal val="visible"/>
                                      </p:to>
                                    </p:set>
                                    <p:anim calcmode="lin" valueType="num">
                                      <p:cBhvr>
                                        <p:cTn id="152" dur="500" fill="hold"/>
                                        <p:tgtEl>
                                          <p:spTgt spid="35"/>
                                        </p:tgtEl>
                                        <p:attrNameLst>
                                          <p:attrName>ppt_w</p:attrName>
                                        </p:attrNameLst>
                                      </p:cBhvr>
                                      <p:tavLst>
                                        <p:tav tm="0">
                                          <p:val>
                                            <p:fltVal val="0"/>
                                          </p:val>
                                        </p:tav>
                                        <p:tav tm="100000">
                                          <p:val>
                                            <p:strVal val="#ppt_w"/>
                                          </p:val>
                                        </p:tav>
                                      </p:tavLst>
                                    </p:anim>
                                    <p:anim calcmode="lin" valueType="num">
                                      <p:cBhvr>
                                        <p:cTn id="153" dur="500" fill="hold"/>
                                        <p:tgtEl>
                                          <p:spTgt spid="35"/>
                                        </p:tgtEl>
                                        <p:attrNameLst>
                                          <p:attrName>ppt_h</p:attrName>
                                        </p:attrNameLst>
                                      </p:cBhvr>
                                      <p:tavLst>
                                        <p:tav tm="0">
                                          <p:val>
                                            <p:fltVal val="0"/>
                                          </p:val>
                                        </p:tav>
                                        <p:tav tm="100000">
                                          <p:val>
                                            <p:strVal val="#ppt_h"/>
                                          </p:val>
                                        </p:tav>
                                      </p:tavLst>
                                    </p:anim>
                                    <p:animEffect transition="in" filter="fade">
                                      <p:cBhvr>
                                        <p:cTn id="154" dur="500"/>
                                        <p:tgtEl>
                                          <p:spTgt spid="35"/>
                                        </p:tgtEl>
                                      </p:cBhvr>
                                    </p:animEffect>
                                  </p:childTnLst>
                                </p:cTn>
                              </p:par>
                              <p:par>
                                <p:cTn id="155" presetID="53" presetClass="entr" presetSubtype="16" fill="hold" grpId="0" nodeType="withEffect">
                                  <p:stCondLst>
                                    <p:cond delay="500"/>
                                  </p:stCondLst>
                                  <p:childTnLst>
                                    <p:set>
                                      <p:cBhvr>
                                        <p:cTn id="156" dur="1" fill="hold">
                                          <p:stCondLst>
                                            <p:cond delay="0"/>
                                          </p:stCondLst>
                                        </p:cTn>
                                        <p:tgtEl>
                                          <p:spTgt spid="36"/>
                                        </p:tgtEl>
                                        <p:attrNameLst>
                                          <p:attrName>style.visibility</p:attrName>
                                        </p:attrNameLst>
                                      </p:cBhvr>
                                      <p:to>
                                        <p:strVal val="visible"/>
                                      </p:to>
                                    </p:set>
                                    <p:anim calcmode="lin" valueType="num">
                                      <p:cBhvr>
                                        <p:cTn id="157" dur="500" fill="hold"/>
                                        <p:tgtEl>
                                          <p:spTgt spid="36"/>
                                        </p:tgtEl>
                                        <p:attrNameLst>
                                          <p:attrName>ppt_w</p:attrName>
                                        </p:attrNameLst>
                                      </p:cBhvr>
                                      <p:tavLst>
                                        <p:tav tm="0">
                                          <p:val>
                                            <p:fltVal val="0"/>
                                          </p:val>
                                        </p:tav>
                                        <p:tav tm="100000">
                                          <p:val>
                                            <p:strVal val="#ppt_w"/>
                                          </p:val>
                                        </p:tav>
                                      </p:tavLst>
                                    </p:anim>
                                    <p:anim calcmode="lin" valueType="num">
                                      <p:cBhvr>
                                        <p:cTn id="158" dur="500" fill="hold"/>
                                        <p:tgtEl>
                                          <p:spTgt spid="36"/>
                                        </p:tgtEl>
                                        <p:attrNameLst>
                                          <p:attrName>ppt_h</p:attrName>
                                        </p:attrNameLst>
                                      </p:cBhvr>
                                      <p:tavLst>
                                        <p:tav tm="0">
                                          <p:val>
                                            <p:fltVal val="0"/>
                                          </p:val>
                                        </p:tav>
                                        <p:tav tm="100000">
                                          <p:val>
                                            <p:strVal val="#ppt_h"/>
                                          </p:val>
                                        </p:tav>
                                      </p:tavLst>
                                    </p:anim>
                                    <p:animEffect transition="in" filter="fade">
                                      <p:cBhvr>
                                        <p:cTn id="159" dur="500"/>
                                        <p:tgtEl>
                                          <p:spTgt spid="36"/>
                                        </p:tgtEl>
                                      </p:cBhvr>
                                    </p:animEffect>
                                  </p:childTnLst>
                                </p:cTn>
                              </p:par>
                              <p:par>
                                <p:cTn id="160" presetID="53" presetClass="entr" presetSubtype="16" fill="hold" grpId="0" nodeType="withEffect">
                                  <p:stCondLst>
                                    <p:cond delay="500"/>
                                  </p:stCondLst>
                                  <p:childTnLst>
                                    <p:set>
                                      <p:cBhvr>
                                        <p:cTn id="161" dur="1" fill="hold">
                                          <p:stCondLst>
                                            <p:cond delay="0"/>
                                          </p:stCondLst>
                                        </p:cTn>
                                        <p:tgtEl>
                                          <p:spTgt spid="37"/>
                                        </p:tgtEl>
                                        <p:attrNameLst>
                                          <p:attrName>style.visibility</p:attrName>
                                        </p:attrNameLst>
                                      </p:cBhvr>
                                      <p:to>
                                        <p:strVal val="visible"/>
                                      </p:to>
                                    </p:set>
                                    <p:anim calcmode="lin" valueType="num">
                                      <p:cBhvr>
                                        <p:cTn id="162" dur="500" fill="hold"/>
                                        <p:tgtEl>
                                          <p:spTgt spid="37"/>
                                        </p:tgtEl>
                                        <p:attrNameLst>
                                          <p:attrName>ppt_w</p:attrName>
                                        </p:attrNameLst>
                                      </p:cBhvr>
                                      <p:tavLst>
                                        <p:tav tm="0">
                                          <p:val>
                                            <p:fltVal val="0"/>
                                          </p:val>
                                        </p:tav>
                                        <p:tav tm="100000">
                                          <p:val>
                                            <p:strVal val="#ppt_w"/>
                                          </p:val>
                                        </p:tav>
                                      </p:tavLst>
                                    </p:anim>
                                    <p:anim calcmode="lin" valueType="num">
                                      <p:cBhvr>
                                        <p:cTn id="163" dur="500" fill="hold"/>
                                        <p:tgtEl>
                                          <p:spTgt spid="37"/>
                                        </p:tgtEl>
                                        <p:attrNameLst>
                                          <p:attrName>ppt_h</p:attrName>
                                        </p:attrNameLst>
                                      </p:cBhvr>
                                      <p:tavLst>
                                        <p:tav tm="0">
                                          <p:val>
                                            <p:fltVal val="0"/>
                                          </p:val>
                                        </p:tav>
                                        <p:tav tm="100000">
                                          <p:val>
                                            <p:strVal val="#ppt_h"/>
                                          </p:val>
                                        </p:tav>
                                      </p:tavLst>
                                    </p:anim>
                                    <p:animEffect transition="in" filter="fade">
                                      <p:cBhvr>
                                        <p:cTn id="164" dur="500"/>
                                        <p:tgtEl>
                                          <p:spTgt spid="37"/>
                                        </p:tgtEl>
                                      </p:cBhvr>
                                    </p:animEffect>
                                  </p:childTnLst>
                                </p:cTn>
                              </p:par>
                              <p:par>
                                <p:cTn id="165" presetID="53" presetClass="entr" presetSubtype="16" fill="hold" grpId="0" nodeType="withEffect">
                                  <p:stCondLst>
                                    <p:cond delay="250"/>
                                  </p:stCondLst>
                                  <p:childTnLst>
                                    <p:set>
                                      <p:cBhvr>
                                        <p:cTn id="166" dur="1" fill="hold">
                                          <p:stCondLst>
                                            <p:cond delay="0"/>
                                          </p:stCondLst>
                                        </p:cTn>
                                        <p:tgtEl>
                                          <p:spTgt spid="38"/>
                                        </p:tgtEl>
                                        <p:attrNameLst>
                                          <p:attrName>style.visibility</p:attrName>
                                        </p:attrNameLst>
                                      </p:cBhvr>
                                      <p:to>
                                        <p:strVal val="visible"/>
                                      </p:to>
                                    </p:set>
                                    <p:anim calcmode="lin" valueType="num">
                                      <p:cBhvr>
                                        <p:cTn id="167" dur="500" fill="hold"/>
                                        <p:tgtEl>
                                          <p:spTgt spid="38"/>
                                        </p:tgtEl>
                                        <p:attrNameLst>
                                          <p:attrName>ppt_w</p:attrName>
                                        </p:attrNameLst>
                                      </p:cBhvr>
                                      <p:tavLst>
                                        <p:tav tm="0">
                                          <p:val>
                                            <p:fltVal val="0"/>
                                          </p:val>
                                        </p:tav>
                                        <p:tav tm="100000">
                                          <p:val>
                                            <p:strVal val="#ppt_w"/>
                                          </p:val>
                                        </p:tav>
                                      </p:tavLst>
                                    </p:anim>
                                    <p:anim calcmode="lin" valueType="num">
                                      <p:cBhvr>
                                        <p:cTn id="168" dur="500" fill="hold"/>
                                        <p:tgtEl>
                                          <p:spTgt spid="38"/>
                                        </p:tgtEl>
                                        <p:attrNameLst>
                                          <p:attrName>ppt_h</p:attrName>
                                        </p:attrNameLst>
                                      </p:cBhvr>
                                      <p:tavLst>
                                        <p:tav tm="0">
                                          <p:val>
                                            <p:fltVal val="0"/>
                                          </p:val>
                                        </p:tav>
                                        <p:tav tm="100000">
                                          <p:val>
                                            <p:strVal val="#ppt_h"/>
                                          </p:val>
                                        </p:tav>
                                      </p:tavLst>
                                    </p:anim>
                                    <p:animEffect transition="in" filter="fade">
                                      <p:cBhvr>
                                        <p:cTn id="169" dur="500"/>
                                        <p:tgtEl>
                                          <p:spTgt spid="38"/>
                                        </p:tgtEl>
                                      </p:cBhvr>
                                    </p:animEffect>
                                  </p:childTnLst>
                                </p:cTn>
                              </p:par>
                              <p:par>
                                <p:cTn id="170" presetID="53" presetClass="entr" presetSubtype="16" fill="hold" grpId="0" nodeType="withEffect">
                                  <p:stCondLst>
                                    <p:cond delay="250"/>
                                  </p:stCondLst>
                                  <p:childTnLst>
                                    <p:set>
                                      <p:cBhvr>
                                        <p:cTn id="171" dur="1" fill="hold">
                                          <p:stCondLst>
                                            <p:cond delay="0"/>
                                          </p:stCondLst>
                                        </p:cTn>
                                        <p:tgtEl>
                                          <p:spTgt spid="39"/>
                                        </p:tgtEl>
                                        <p:attrNameLst>
                                          <p:attrName>style.visibility</p:attrName>
                                        </p:attrNameLst>
                                      </p:cBhvr>
                                      <p:to>
                                        <p:strVal val="visible"/>
                                      </p:to>
                                    </p:set>
                                    <p:anim calcmode="lin" valueType="num">
                                      <p:cBhvr>
                                        <p:cTn id="172" dur="500" fill="hold"/>
                                        <p:tgtEl>
                                          <p:spTgt spid="39"/>
                                        </p:tgtEl>
                                        <p:attrNameLst>
                                          <p:attrName>ppt_w</p:attrName>
                                        </p:attrNameLst>
                                      </p:cBhvr>
                                      <p:tavLst>
                                        <p:tav tm="0">
                                          <p:val>
                                            <p:fltVal val="0"/>
                                          </p:val>
                                        </p:tav>
                                        <p:tav tm="100000">
                                          <p:val>
                                            <p:strVal val="#ppt_w"/>
                                          </p:val>
                                        </p:tav>
                                      </p:tavLst>
                                    </p:anim>
                                    <p:anim calcmode="lin" valueType="num">
                                      <p:cBhvr>
                                        <p:cTn id="173" dur="500" fill="hold"/>
                                        <p:tgtEl>
                                          <p:spTgt spid="39"/>
                                        </p:tgtEl>
                                        <p:attrNameLst>
                                          <p:attrName>ppt_h</p:attrName>
                                        </p:attrNameLst>
                                      </p:cBhvr>
                                      <p:tavLst>
                                        <p:tav tm="0">
                                          <p:val>
                                            <p:fltVal val="0"/>
                                          </p:val>
                                        </p:tav>
                                        <p:tav tm="100000">
                                          <p:val>
                                            <p:strVal val="#ppt_h"/>
                                          </p:val>
                                        </p:tav>
                                      </p:tavLst>
                                    </p:anim>
                                    <p:animEffect transition="in" filter="fade">
                                      <p:cBhvr>
                                        <p:cTn id="174" dur="500"/>
                                        <p:tgtEl>
                                          <p:spTgt spid="39"/>
                                        </p:tgtEl>
                                      </p:cBhvr>
                                    </p:animEffect>
                                  </p:childTnLst>
                                </p:cTn>
                              </p:par>
                              <p:par>
                                <p:cTn id="175" presetID="53" presetClass="entr" presetSubtype="16" fill="hold" grpId="0" nodeType="withEffect">
                                  <p:stCondLst>
                                    <p:cond delay="250"/>
                                  </p:stCondLst>
                                  <p:childTnLst>
                                    <p:set>
                                      <p:cBhvr>
                                        <p:cTn id="176" dur="1" fill="hold">
                                          <p:stCondLst>
                                            <p:cond delay="0"/>
                                          </p:stCondLst>
                                        </p:cTn>
                                        <p:tgtEl>
                                          <p:spTgt spid="40"/>
                                        </p:tgtEl>
                                        <p:attrNameLst>
                                          <p:attrName>style.visibility</p:attrName>
                                        </p:attrNameLst>
                                      </p:cBhvr>
                                      <p:to>
                                        <p:strVal val="visible"/>
                                      </p:to>
                                    </p:set>
                                    <p:anim calcmode="lin" valueType="num">
                                      <p:cBhvr>
                                        <p:cTn id="177" dur="500" fill="hold"/>
                                        <p:tgtEl>
                                          <p:spTgt spid="40"/>
                                        </p:tgtEl>
                                        <p:attrNameLst>
                                          <p:attrName>ppt_w</p:attrName>
                                        </p:attrNameLst>
                                      </p:cBhvr>
                                      <p:tavLst>
                                        <p:tav tm="0">
                                          <p:val>
                                            <p:fltVal val="0"/>
                                          </p:val>
                                        </p:tav>
                                        <p:tav tm="100000">
                                          <p:val>
                                            <p:strVal val="#ppt_w"/>
                                          </p:val>
                                        </p:tav>
                                      </p:tavLst>
                                    </p:anim>
                                    <p:anim calcmode="lin" valueType="num">
                                      <p:cBhvr>
                                        <p:cTn id="178" dur="500" fill="hold"/>
                                        <p:tgtEl>
                                          <p:spTgt spid="40"/>
                                        </p:tgtEl>
                                        <p:attrNameLst>
                                          <p:attrName>ppt_h</p:attrName>
                                        </p:attrNameLst>
                                      </p:cBhvr>
                                      <p:tavLst>
                                        <p:tav tm="0">
                                          <p:val>
                                            <p:fltVal val="0"/>
                                          </p:val>
                                        </p:tav>
                                        <p:tav tm="100000">
                                          <p:val>
                                            <p:strVal val="#ppt_h"/>
                                          </p:val>
                                        </p:tav>
                                      </p:tavLst>
                                    </p:anim>
                                    <p:animEffect transition="in" filter="fade">
                                      <p:cBhvr>
                                        <p:cTn id="179" dur="500"/>
                                        <p:tgtEl>
                                          <p:spTgt spid="40"/>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41"/>
                                        </p:tgtEl>
                                        <p:attrNameLst>
                                          <p:attrName>style.visibility</p:attrName>
                                        </p:attrNameLst>
                                      </p:cBhvr>
                                      <p:to>
                                        <p:strVal val="visible"/>
                                      </p:to>
                                    </p:set>
                                    <p:anim calcmode="lin" valueType="num">
                                      <p:cBhvr>
                                        <p:cTn id="182" dur="500" fill="hold"/>
                                        <p:tgtEl>
                                          <p:spTgt spid="41"/>
                                        </p:tgtEl>
                                        <p:attrNameLst>
                                          <p:attrName>ppt_w</p:attrName>
                                        </p:attrNameLst>
                                      </p:cBhvr>
                                      <p:tavLst>
                                        <p:tav tm="0">
                                          <p:val>
                                            <p:fltVal val="0"/>
                                          </p:val>
                                        </p:tav>
                                        <p:tav tm="100000">
                                          <p:val>
                                            <p:strVal val="#ppt_w"/>
                                          </p:val>
                                        </p:tav>
                                      </p:tavLst>
                                    </p:anim>
                                    <p:anim calcmode="lin" valueType="num">
                                      <p:cBhvr>
                                        <p:cTn id="183" dur="500" fill="hold"/>
                                        <p:tgtEl>
                                          <p:spTgt spid="41"/>
                                        </p:tgtEl>
                                        <p:attrNameLst>
                                          <p:attrName>ppt_h</p:attrName>
                                        </p:attrNameLst>
                                      </p:cBhvr>
                                      <p:tavLst>
                                        <p:tav tm="0">
                                          <p:val>
                                            <p:fltVal val="0"/>
                                          </p:val>
                                        </p:tav>
                                        <p:tav tm="100000">
                                          <p:val>
                                            <p:strVal val="#ppt_h"/>
                                          </p:val>
                                        </p:tav>
                                      </p:tavLst>
                                    </p:anim>
                                    <p:animEffect transition="in" filter="fade">
                                      <p:cBhvr>
                                        <p:cTn id="184" dur="500"/>
                                        <p:tgtEl>
                                          <p:spTgt spid="41"/>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42"/>
                                        </p:tgtEl>
                                        <p:attrNameLst>
                                          <p:attrName>style.visibility</p:attrName>
                                        </p:attrNameLst>
                                      </p:cBhvr>
                                      <p:to>
                                        <p:strVal val="visible"/>
                                      </p:to>
                                    </p:set>
                                    <p:anim calcmode="lin" valueType="num">
                                      <p:cBhvr>
                                        <p:cTn id="187" dur="500" fill="hold"/>
                                        <p:tgtEl>
                                          <p:spTgt spid="42"/>
                                        </p:tgtEl>
                                        <p:attrNameLst>
                                          <p:attrName>ppt_w</p:attrName>
                                        </p:attrNameLst>
                                      </p:cBhvr>
                                      <p:tavLst>
                                        <p:tav tm="0">
                                          <p:val>
                                            <p:fltVal val="0"/>
                                          </p:val>
                                        </p:tav>
                                        <p:tav tm="100000">
                                          <p:val>
                                            <p:strVal val="#ppt_w"/>
                                          </p:val>
                                        </p:tav>
                                      </p:tavLst>
                                    </p:anim>
                                    <p:anim calcmode="lin" valueType="num">
                                      <p:cBhvr>
                                        <p:cTn id="188" dur="500" fill="hold"/>
                                        <p:tgtEl>
                                          <p:spTgt spid="42"/>
                                        </p:tgtEl>
                                        <p:attrNameLst>
                                          <p:attrName>ppt_h</p:attrName>
                                        </p:attrNameLst>
                                      </p:cBhvr>
                                      <p:tavLst>
                                        <p:tav tm="0">
                                          <p:val>
                                            <p:fltVal val="0"/>
                                          </p:val>
                                        </p:tav>
                                        <p:tav tm="100000">
                                          <p:val>
                                            <p:strVal val="#ppt_h"/>
                                          </p:val>
                                        </p:tav>
                                      </p:tavLst>
                                    </p:anim>
                                    <p:animEffect transition="in" filter="fade">
                                      <p:cBhvr>
                                        <p:cTn id="189" dur="500"/>
                                        <p:tgtEl>
                                          <p:spTgt spid="42"/>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43"/>
                                        </p:tgtEl>
                                        <p:attrNameLst>
                                          <p:attrName>style.visibility</p:attrName>
                                        </p:attrNameLst>
                                      </p:cBhvr>
                                      <p:to>
                                        <p:strVal val="visible"/>
                                      </p:to>
                                    </p:set>
                                    <p:anim calcmode="lin" valueType="num">
                                      <p:cBhvr>
                                        <p:cTn id="192" dur="500" fill="hold"/>
                                        <p:tgtEl>
                                          <p:spTgt spid="43"/>
                                        </p:tgtEl>
                                        <p:attrNameLst>
                                          <p:attrName>ppt_w</p:attrName>
                                        </p:attrNameLst>
                                      </p:cBhvr>
                                      <p:tavLst>
                                        <p:tav tm="0">
                                          <p:val>
                                            <p:fltVal val="0"/>
                                          </p:val>
                                        </p:tav>
                                        <p:tav tm="100000">
                                          <p:val>
                                            <p:strVal val="#ppt_w"/>
                                          </p:val>
                                        </p:tav>
                                      </p:tavLst>
                                    </p:anim>
                                    <p:anim calcmode="lin" valueType="num">
                                      <p:cBhvr>
                                        <p:cTn id="193" dur="500" fill="hold"/>
                                        <p:tgtEl>
                                          <p:spTgt spid="43"/>
                                        </p:tgtEl>
                                        <p:attrNameLst>
                                          <p:attrName>ppt_h</p:attrName>
                                        </p:attrNameLst>
                                      </p:cBhvr>
                                      <p:tavLst>
                                        <p:tav tm="0">
                                          <p:val>
                                            <p:fltVal val="0"/>
                                          </p:val>
                                        </p:tav>
                                        <p:tav tm="100000">
                                          <p:val>
                                            <p:strVal val="#ppt_h"/>
                                          </p:val>
                                        </p:tav>
                                      </p:tavLst>
                                    </p:anim>
                                    <p:animEffect transition="in" filter="fade">
                                      <p:cBhvr>
                                        <p:cTn id="194" dur="500"/>
                                        <p:tgtEl>
                                          <p:spTgt spid="43"/>
                                        </p:tgtEl>
                                      </p:cBhvr>
                                    </p:animEffect>
                                  </p:childTnLst>
                                </p:cTn>
                              </p:par>
                              <p:par>
                                <p:cTn id="195" presetID="53" presetClass="entr" presetSubtype="16" fill="hold" grpId="0" nodeType="withEffect">
                                  <p:stCondLst>
                                    <p:cond delay="250"/>
                                  </p:stCondLst>
                                  <p:childTnLst>
                                    <p:set>
                                      <p:cBhvr>
                                        <p:cTn id="196" dur="1" fill="hold">
                                          <p:stCondLst>
                                            <p:cond delay="0"/>
                                          </p:stCondLst>
                                        </p:cTn>
                                        <p:tgtEl>
                                          <p:spTgt spid="44"/>
                                        </p:tgtEl>
                                        <p:attrNameLst>
                                          <p:attrName>style.visibility</p:attrName>
                                        </p:attrNameLst>
                                      </p:cBhvr>
                                      <p:to>
                                        <p:strVal val="visible"/>
                                      </p:to>
                                    </p:set>
                                    <p:anim calcmode="lin" valueType="num">
                                      <p:cBhvr>
                                        <p:cTn id="197" dur="500" fill="hold"/>
                                        <p:tgtEl>
                                          <p:spTgt spid="44"/>
                                        </p:tgtEl>
                                        <p:attrNameLst>
                                          <p:attrName>ppt_w</p:attrName>
                                        </p:attrNameLst>
                                      </p:cBhvr>
                                      <p:tavLst>
                                        <p:tav tm="0">
                                          <p:val>
                                            <p:fltVal val="0"/>
                                          </p:val>
                                        </p:tav>
                                        <p:tav tm="100000">
                                          <p:val>
                                            <p:strVal val="#ppt_w"/>
                                          </p:val>
                                        </p:tav>
                                      </p:tavLst>
                                    </p:anim>
                                    <p:anim calcmode="lin" valueType="num">
                                      <p:cBhvr>
                                        <p:cTn id="198" dur="500" fill="hold"/>
                                        <p:tgtEl>
                                          <p:spTgt spid="44"/>
                                        </p:tgtEl>
                                        <p:attrNameLst>
                                          <p:attrName>ppt_h</p:attrName>
                                        </p:attrNameLst>
                                      </p:cBhvr>
                                      <p:tavLst>
                                        <p:tav tm="0">
                                          <p:val>
                                            <p:fltVal val="0"/>
                                          </p:val>
                                        </p:tav>
                                        <p:tav tm="100000">
                                          <p:val>
                                            <p:strVal val="#ppt_h"/>
                                          </p:val>
                                        </p:tav>
                                      </p:tavLst>
                                    </p:anim>
                                    <p:animEffect transition="in" filter="fade">
                                      <p:cBhvr>
                                        <p:cTn id="199" dur="500"/>
                                        <p:tgtEl>
                                          <p:spTgt spid="44"/>
                                        </p:tgtEl>
                                      </p:cBhvr>
                                    </p:animEffect>
                                  </p:childTnLst>
                                </p:cTn>
                              </p:par>
                              <p:par>
                                <p:cTn id="200" presetID="53" presetClass="entr" presetSubtype="16" fill="hold" grpId="0" nodeType="withEffect">
                                  <p:stCondLst>
                                    <p:cond delay="250"/>
                                  </p:stCondLst>
                                  <p:childTnLst>
                                    <p:set>
                                      <p:cBhvr>
                                        <p:cTn id="201" dur="1" fill="hold">
                                          <p:stCondLst>
                                            <p:cond delay="0"/>
                                          </p:stCondLst>
                                        </p:cTn>
                                        <p:tgtEl>
                                          <p:spTgt spid="45"/>
                                        </p:tgtEl>
                                        <p:attrNameLst>
                                          <p:attrName>style.visibility</p:attrName>
                                        </p:attrNameLst>
                                      </p:cBhvr>
                                      <p:to>
                                        <p:strVal val="visible"/>
                                      </p:to>
                                    </p:set>
                                    <p:anim calcmode="lin" valueType="num">
                                      <p:cBhvr>
                                        <p:cTn id="202" dur="500" fill="hold"/>
                                        <p:tgtEl>
                                          <p:spTgt spid="45"/>
                                        </p:tgtEl>
                                        <p:attrNameLst>
                                          <p:attrName>ppt_w</p:attrName>
                                        </p:attrNameLst>
                                      </p:cBhvr>
                                      <p:tavLst>
                                        <p:tav tm="0">
                                          <p:val>
                                            <p:fltVal val="0"/>
                                          </p:val>
                                        </p:tav>
                                        <p:tav tm="100000">
                                          <p:val>
                                            <p:strVal val="#ppt_w"/>
                                          </p:val>
                                        </p:tav>
                                      </p:tavLst>
                                    </p:anim>
                                    <p:anim calcmode="lin" valueType="num">
                                      <p:cBhvr>
                                        <p:cTn id="203" dur="500" fill="hold"/>
                                        <p:tgtEl>
                                          <p:spTgt spid="45"/>
                                        </p:tgtEl>
                                        <p:attrNameLst>
                                          <p:attrName>ppt_h</p:attrName>
                                        </p:attrNameLst>
                                      </p:cBhvr>
                                      <p:tavLst>
                                        <p:tav tm="0">
                                          <p:val>
                                            <p:fltVal val="0"/>
                                          </p:val>
                                        </p:tav>
                                        <p:tav tm="100000">
                                          <p:val>
                                            <p:strVal val="#ppt_h"/>
                                          </p:val>
                                        </p:tav>
                                      </p:tavLst>
                                    </p:anim>
                                    <p:animEffect transition="in" filter="fade">
                                      <p:cBhvr>
                                        <p:cTn id="204" dur="500"/>
                                        <p:tgtEl>
                                          <p:spTgt spid="45"/>
                                        </p:tgtEl>
                                      </p:cBhvr>
                                    </p:animEffect>
                                  </p:childTnLst>
                                </p:cTn>
                              </p:par>
                              <p:par>
                                <p:cTn id="205" presetID="53" presetClass="entr" presetSubtype="16" fill="hold" grpId="0" nodeType="withEffect">
                                  <p:stCondLst>
                                    <p:cond delay="250"/>
                                  </p:stCondLst>
                                  <p:childTnLst>
                                    <p:set>
                                      <p:cBhvr>
                                        <p:cTn id="206" dur="1" fill="hold">
                                          <p:stCondLst>
                                            <p:cond delay="0"/>
                                          </p:stCondLst>
                                        </p:cTn>
                                        <p:tgtEl>
                                          <p:spTgt spid="46"/>
                                        </p:tgtEl>
                                        <p:attrNameLst>
                                          <p:attrName>style.visibility</p:attrName>
                                        </p:attrNameLst>
                                      </p:cBhvr>
                                      <p:to>
                                        <p:strVal val="visible"/>
                                      </p:to>
                                    </p:set>
                                    <p:anim calcmode="lin" valueType="num">
                                      <p:cBhvr>
                                        <p:cTn id="207" dur="500" fill="hold"/>
                                        <p:tgtEl>
                                          <p:spTgt spid="46"/>
                                        </p:tgtEl>
                                        <p:attrNameLst>
                                          <p:attrName>ppt_w</p:attrName>
                                        </p:attrNameLst>
                                      </p:cBhvr>
                                      <p:tavLst>
                                        <p:tav tm="0">
                                          <p:val>
                                            <p:fltVal val="0"/>
                                          </p:val>
                                        </p:tav>
                                        <p:tav tm="100000">
                                          <p:val>
                                            <p:strVal val="#ppt_w"/>
                                          </p:val>
                                        </p:tav>
                                      </p:tavLst>
                                    </p:anim>
                                    <p:anim calcmode="lin" valueType="num">
                                      <p:cBhvr>
                                        <p:cTn id="208" dur="500" fill="hold"/>
                                        <p:tgtEl>
                                          <p:spTgt spid="46"/>
                                        </p:tgtEl>
                                        <p:attrNameLst>
                                          <p:attrName>ppt_h</p:attrName>
                                        </p:attrNameLst>
                                      </p:cBhvr>
                                      <p:tavLst>
                                        <p:tav tm="0">
                                          <p:val>
                                            <p:fltVal val="0"/>
                                          </p:val>
                                        </p:tav>
                                        <p:tav tm="100000">
                                          <p:val>
                                            <p:strVal val="#ppt_h"/>
                                          </p:val>
                                        </p:tav>
                                      </p:tavLst>
                                    </p:anim>
                                    <p:animEffect transition="in" filter="fade">
                                      <p:cBhvr>
                                        <p:cTn id="209" dur="500"/>
                                        <p:tgtEl>
                                          <p:spTgt spid="46"/>
                                        </p:tgtEl>
                                      </p:cBhvr>
                                    </p:animEffect>
                                  </p:childTnLst>
                                </p:cTn>
                              </p:par>
                              <p:par>
                                <p:cTn id="210" presetID="53" presetClass="entr" presetSubtype="16" fill="hold" grpId="0" nodeType="withEffect">
                                  <p:stCondLst>
                                    <p:cond delay="250"/>
                                  </p:stCondLst>
                                  <p:childTnLst>
                                    <p:set>
                                      <p:cBhvr>
                                        <p:cTn id="211" dur="1" fill="hold">
                                          <p:stCondLst>
                                            <p:cond delay="0"/>
                                          </p:stCondLst>
                                        </p:cTn>
                                        <p:tgtEl>
                                          <p:spTgt spid="47"/>
                                        </p:tgtEl>
                                        <p:attrNameLst>
                                          <p:attrName>style.visibility</p:attrName>
                                        </p:attrNameLst>
                                      </p:cBhvr>
                                      <p:to>
                                        <p:strVal val="visible"/>
                                      </p:to>
                                    </p:set>
                                    <p:anim calcmode="lin" valueType="num">
                                      <p:cBhvr>
                                        <p:cTn id="212" dur="500" fill="hold"/>
                                        <p:tgtEl>
                                          <p:spTgt spid="47"/>
                                        </p:tgtEl>
                                        <p:attrNameLst>
                                          <p:attrName>ppt_w</p:attrName>
                                        </p:attrNameLst>
                                      </p:cBhvr>
                                      <p:tavLst>
                                        <p:tav tm="0">
                                          <p:val>
                                            <p:fltVal val="0"/>
                                          </p:val>
                                        </p:tav>
                                        <p:tav tm="100000">
                                          <p:val>
                                            <p:strVal val="#ppt_w"/>
                                          </p:val>
                                        </p:tav>
                                      </p:tavLst>
                                    </p:anim>
                                    <p:anim calcmode="lin" valueType="num">
                                      <p:cBhvr>
                                        <p:cTn id="213" dur="500" fill="hold"/>
                                        <p:tgtEl>
                                          <p:spTgt spid="47"/>
                                        </p:tgtEl>
                                        <p:attrNameLst>
                                          <p:attrName>ppt_h</p:attrName>
                                        </p:attrNameLst>
                                      </p:cBhvr>
                                      <p:tavLst>
                                        <p:tav tm="0">
                                          <p:val>
                                            <p:fltVal val="0"/>
                                          </p:val>
                                        </p:tav>
                                        <p:tav tm="100000">
                                          <p:val>
                                            <p:strVal val="#ppt_h"/>
                                          </p:val>
                                        </p:tav>
                                      </p:tavLst>
                                    </p:anim>
                                    <p:animEffect transition="in" filter="fade">
                                      <p:cBhvr>
                                        <p:cTn id="214" dur="500"/>
                                        <p:tgtEl>
                                          <p:spTgt spid="47"/>
                                        </p:tgtEl>
                                      </p:cBhvr>
                                    </p:animEffect>
                                  </p:childTnLst>
                                </p:cTn>
                              </p:par>
                              <p:par>
                                <p:cTn id="215" presetID="53" presetClass="entr" presetSubtype="16" fill="hold" grpId="0" nodeType="withEffect">
                                  <p:stCondLst>
                                    <p:cond delay="250"/>
                                  </p:stCondLst>
                                  <p:childTnLst>
                                    <p:set>
                                      <p:cBhvr>
                                        <p:cTn id="216" dur="1" fill="hold">
                                          <p:stCondLst>
                                            <p:cond delay="0"/>
                                          </p:stCondLst>
                                        </p:cTn>
                                        <p:tgtEl>
                                          <p:spTgt spid="48"/>
                                        </p:tgtEl>
                                        <p:attrNameLst>
                                          <p:attrName>style.visibility</p:attrName>
                                        </p:attrNameLst>
                                      </p:cBhvr>
                                      <p:to>
                                        <p:strVal val="visible"/>
                                      </p:to>
                                    </p:set>
                                    <p:anim calcmode="lin" valueType="num">
                                      <p:cBhvr>
                                        <p:cTn id="217" dur="500" fill="hold"/>
                                        <p:tgtEl>
                                          <p:spTgt spid="48"/>
                                        </p:tgtEl>
                                        <p:attrNameLst>
                                          <p:attrName>ppt_w</p:attrName>
                                        </p:attrNameLst>
                                      </p:cBhvr>
                                      <p:tavLst>
                                        <p:tav tm="0">
                                          <p:val>
                                            <p:fltVal val="0"/>
                                          </p:val>
                                        </p:tav>
                                        <p:tav tm="100000">
                                          <p:val>
                                            <p:strVal val="#ppt_w"/>
                                          </p:val>
                                        </p:tav>
                                      </p:tavLst>
                                    </p:anim>
                                    <p:anim calcmode="lin" valueType="num">
                                      <p:cBhvr>
                                        <p:cTn id="218" dur="500" fill="hold"/>
                                        <p:tgtEl>
                                          <p:spTgt spid="48"/>
                                        </p:tgtEl>
                                        <p:attrNameLst>
                                          <p:attrName>ppt_h</p:attrName>
                                        </p:attrNameLst>
                                      </p:cBhvr>
                                      <p:tavLst>
                                        <p:tav tm="0">
                                          <p:val>
                                            <p:fltVal val="0"/>
                                          </p:val>
                                        </p:tav>
                                        <p:tav tm="100000">
                                          <p:val>
                                            <p:strVal val="#ppt_h"/>
                                          </p:val>
                                        </p:tav>
                                      </p:tavLst>
                                    </p:anim>
                                    <p:animEffect transition="in" filter="fade">
                                      <p:cBhvr>
                                        <p:cTn id="219" dur="500"/>
                                        <p:tgtEl>
                                          <p:spTgt spid="48"/>
                                        </p:tgtEl>
                                      </p:cBhvr>
                                    </p:animEffect>
                                  </p:childTnLst>
                                </p:cTn>
                              </p:par>
                              <p:par>
                                <p:cTn id="220" presetID="53" presetClass="entr" presetSubtype="16" fill="hold" grpId="0" nodeType="withEffect">
                                  <p:stCondLst>
                                    <p:cond delay="250"/>
                                  </p:stCondLst>
                                  <p:childTnLst>
                                    <p:set>
                                      <p:cBhvr>
                                        <p:cTn id="221" dur="1" fill="hold">
                                          <p:stCondLst>
                                            <p:cond delay="0"/>
                                          </p:stCondLst>
                                        </p:cTn>
                                        <p:tgtEl>
                                          <p:spTgt spid="49"/>
                                        </p:tgtEl>
                                        <p:attrNameLst>
                                          <p:attrName>style.visibility</p:attrName>
                                        </p:attrNameLst>
                                      </p:cBhvr>
                                      <p:to>
                                        <p:strVal val="visible"/>
                                      </p:to>
                                    </p:set>
                                    <p:anim calcmode="lin" valueType="num">
                                      <p:cBhvr>
                                        <p:cTn id="222" dur="500" fill="hold"/>
                                        <p:tgtEl>
                                          <p:spTgt spid="49"/>
                                        </p:tgtEl>
                                        <p:attrNameLst>
                                          <p:attrName>ppt_w</p:attrName>
                                        </p:attrNameLst>
                                      </p:cBhvr>
                                      <p:tavLst>
                                        <p:tav tm="0">
                                          <p:val>
                                            <p:fltVal val="0"/>
                                          </p:val>
                                        </p:tav>
                                        <p:tav tm="100000">
                                          <p:val>
                                            <p:strVal val="#ppt_w"/>
                                          </p:val>
                                        </p:tav>
                                      </p:tavLst>
                                    </p:anim>
                                    <p:anim calcmode="lin" valueType="num">
                                      <p:cBhvr>
                                        <p:cTn id="223" dur="500" fill="hold"/>
                                        <p:tgtEl>
                                          <p:spTgt spid="49"/>
                                        </p:tgtEl>
                                        <p:attrNameLst>
                                          <p:attrName>ppt_h</p:attrName>
                                        </p:attrNameLst>
                                      </p:cBhvr>
                                      <p:tavLst>
                                        <p:tav tm="0">
                                          <p:val>
                                            <p:fltVal val="0"/>
                                          </p:val>
                                        </p:tav>
                                        <p:tav tm="100000">
                                          <p:val>
                                            <p:strVal val="#ppt_h"/>
                                          </p:val>
                                        </p:tav>
                                      </p:tavLst>
                                    </p:anim>
                                    <p:animEffect transition="in" filter="fade">
                                      <p:cBhvr>
                                        <p:cTn id="224" dur="500"/>
                                        <p:tgtEl>
                                          <p:spTgt spid="49"/>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50"/>
                                        </p:tgtEl>
                                        <p:attrNameLst>
                                          <p:attrName>style.visibility</p:attrName>
                                        </p:attrNameLst>
                                      </p:cBhvr>
                                      <p:to>
                                        <p:strVal val="visible"/>
                                      </p:to>
                                    </p:set>
                                    <p:anim calcmode="lin" valueType="num">
                                      <p:cBhvr>
                                        <p:cTn id="227" dur="500" fill="hold"/>
                                        <p:tgtEl>
                                          <p:spTgt spid="50"/>
                                        </p:tgtEl>
                                        <p:attrNameLst>
                                          <p:attrName>ppt_w</p:attrName>
                                        </p:attrNameLst>
                                      </p:cBhvr>
                                      <p:tavLst>
                                        <p:tav tm="0">
                                          <p:val>
                                            <p:fltVal val="0"/>
                                          </p:val>
                                        </p:tav>
                                        <p:tav tm="100000">
                                          <p:val>
                                            <p:strVal val="#ppt_w"/>
                                          </p:val>
                                        </p:tav>
                                      </p:tavLst>
                                    </p:anim>
                                    <p:anim calcmode="lin" valueType="num">
                                      <p:cBhvr>
                                        <p:cTn id="228" dur="500" fill="hold"/>
                                        <p:tgtEl>
                                          <p:spTgt spid="50"/>
                                        </p:tgtEl>
                                        <p:attrNameLst>
                                          <p:attrName>ppt_h</p:attrName>
                                        </p:attrNameLst>
                                      </p:cBhvr>
                                      <p:tavLst>
                                        <p:tav tm="0">
                                          <p:val>
                                            <p:fltVal val="0"/>
                                          </p:val>
                                        </p:tav>
                                        <p:tav tm="100000">
                                          <p:val>
                                            <p:strVal val="#ppt_h"/>
                                          </p:val>
                                        </p:tav>
                                      </p:tavLst>
                                    </p:anim>
                                    <p:animEffect transition="in" filter="fade">
                                      <p:cBhvr>
                                        <p:cTn id="229" dur="500"/>
                                        <p:tgtEl>
                                          <p:spTgt spid="50"/>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51"/>
                                        </p:tgtEl>
                                        <p:attrNameLst>
                                          <p:attrName>style.visibility</p:attrName>
                                        </p:attrNameLst>
                                      </p:cBhvr>
                                      <p:to>
                                        <p:strVal val="visible"/>
                                      </p:to>
                                    </p:set>
                                    <p:anim calcmode="lin" valueType="num">
                                      <p:cBhvr>
                                        <p:cTn id="232" dur="500" fill="hold"/>
                                        <p:tgtEl>
                                          <p:spTgt spid="51"/>
                                        </p:tgtEl>
                                        <p:attrNameLst>
                                          <p:attrName>ppt_w</p:attrName>
                                        </p:attrNameLst>
                                      </p:cBhvr>
                                      <p:tavLst>
                                        <p:tav tm="0">
                                          <p:val>
                                            <p:fltVal val="0"/>
                                          </p:val>
                                        </p:tav>
                                        <p:tav tm="100000">
                                          <p:val>
                                            <p:strVal val="#ppt_w"/>
                                          </p:val>
                                        </p:tav>
                                      </p:tavLst>
                                    </p:anim>
                                    <p:anim calcmode="lin" valueType="num">
                                      <p:cBhvr>
                                        <p:cTn id="233" dur="500" fill="hold"/>
                                        <p:tgtEl>
                                          <p:spTgt spid="51"/>
                                        </p:tgtEl>
                                        <p:attrNameLst>
                                          <p:attrName>ppt_h</p:attrName>
                                        </p:attrNameLst>
                                      </p:cBhvr>
                                      <p:tavLst>
                                        <p:tav tm="0">
                                          <p:val>
                                            <p:fltVal val="0"/>
                                          </p:val>
                                        </p:tav>
                                        <p:tav tm="100000">
                                          <p:val>
                                            <p:strVal val="#ppt_h"/>
                                          </p:val>
                                        </p:tav>
                                      </p:tavLst>
                                    </p:anim>
                                    <p:animEffect transition="in" filter="fade">
                                      <p:cBhvr>
                                        <p:cTn id="234" dur="500"/>
                                        <p:tgtEl>
                                          <p:spTgt spid="51"/>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52"/>
                                        </p:tgtEl>
                                        <p:attrNameLst>
                                          <p:attrName>style.visibility</p:attrName>
                                        </p:attrNameLst>
                                      </p:cBhvr>
                                      <p:to>
                                        <p:strVal val="visible"/>
                                      </p:to>
                                    </p:set>
                                    <p:anim calcmode="lin" valueType="num">
                                      <p:cBhvr>
                                        <p:cTn id="237" dur="500" fill="hold"/>
                                        <p:tgtEl>
                                          <p:spTgt spid="52"/>
                                        </p:tgtEl>
                                        <p:attrNameLst>
                                          <p:attrName>ppt_w</p:attrName>
                                        </p:attrNameLst>
                                      </p:cBhvr>
                                      <p:tavLst>
                                        <p:tav tm="0">
                                          <p:val>
                                            <p:fltVal val="0"/>
                                          </p:val>
                                        </p:tav>
                                        <p:tav tm="100000">
                                          <p:val>
                                            <p:strVal val="#ppt_w"/>
                                          </p:val>
                                        </p:tav>
                                      </p:tavLst>
                                    </p:anim>
                                    <p:anim calcmode="lin" valueType="num">
                                      <p:cBhvr>
                                        <p:cTn id="238" dur="500" fill="hold"/>
                                        <p:tgtEl>
                                          <p:spTgt spid="52"/>
                                        </p:tgtEl>
                                        <p:attrNameLst>
                                          <p:attrName>ppt_h</p:attrName>
                                        </p:attrNameLst>
                                      </p:cBhvr>
                                      <p:tavLst>
                                        <p:tav tm="0">
                                          <p:val>
                                            <p:fltVal val="0"/>
                                          </p:val>
                                        </p:tav>
                                        <p:tav tm="100000">
                                          <p:val>
                                            <p:strVal val="#ppt_h"/>
                                          </p:val>
                                        </p:tav>
                                      </p:tavLst>
                                    </p:anim>
                                    <p:animEffect transition="in" filter="fade">
                                      <p:cBhvr>
                                        <p:cTn id="239" dur="500"/>
                                        <p:tgtEl>
                                          <p:spTgt spid="52"/>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53"/>
                                        </p:tgtEl>
                                        <p:attrNameLst>
                                          <p:attrName>style.visibility</p:attrName>
                                        </p:attrNameLst>
                                      </p:cBhvr>
                                      <p:to>
                                        <p:strVal val="visible"/>
                                      </p:to>
                                    </p:set>
                                    <p:anim calcmode="lin" valueType="num">
                                      <p:cBhvr>
                                        <p:cTn id="242" dur="500" fill="hold"/>
                                        <p:tgtEl>
                                          <p:spTgt spid="53"/>
                                        </p:tgtEl>
                                        <p:attrNameLst>
                                          <p:attrName>ppt_w</p:attrName>
                                        </p:attrNameLst>
                                      </p:cBhvr>
                                      <p:tavLst>
                                        <p:tav tm="0">
                                          <p:val>
                                            <p:fltVal val="0"/>
                                          </p:val>
                                        </p:tav>
                                        <p:tav tm="100000">
                                          <p:val>
                                            <p:strVal val="#ppt_w"/>
                                          </p:val>
                                        </p:tav>
                                      </p:tavLst>
                                    </p:anim>
                                    <p:anim calcmode="lin" valueType="num">
                                      <p:cBhvr>
                                        <p:cTn id="243" dur="500" fill="hold"/>
                                        <p:tgtEl>
                                          <p:spTgt spid="53"/>
                                        </p:tgtEl>
                                        <p:attrNameLst>
                                          <p:attrName>ppt_h</p:attrName>
                                        </p:attrNameLst>
                                      </p:cBhvr>
                                      <p:tavLst>
                                        <p:tav tm="0">
                                          <p:val>
                                            <p:fltVal val="0"/>
                                          </p:val>
                                        </p:tav>
                                        <p:tav tm="100000">
                                          <p:val>
                                            <p:strVal val="#ppt_h"/>
                                          </p:val>
                                        </p:tav>
                                      </p:tavLst>
                                    </p:anim>
                                    <p:animEffect transition="in" filter="fade">
                                      <p:cBhvr>
                                        <p:cTn id="244" dur="500"/>
                                        <p:tgtEl>
                                          <p:spTgt spid="53"/>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54"/>
                                        </p:tgtEl>
                                        <p:attrNameLst>
                                          <p:attrName>style.visibility</p:attrName>
                                        </p:attrNameLst>
                                      </p:cBhvr>
                                      <p:to>
                                        <p:strVal val="visible"/>
                                      </p:to>
                                    </p:set>
                                    <p:anim calcmode="lin" valueType="num">
                                      <p:cBhvr>
                                        <p:cTn id="247" dur="500" fill="hold"/>
                                        <p:tgtEl>
                                          <p:spTgt spid="54"/>
                                        </p:tgtEl>
                                        <p:attrNameLst>
                                          <p:attrName>ppt_w</p:attrName>
                                        </p:attrNameLst>
                                      </p:cBhvr>
                                      <p:tavLst>
                                        <p:tav tm="0">
                                          <p:val>
                                            <p:fltVal val="0"/>
                                          </p:val>
                                        </p:tav>
                                        <p:tav tm="100000">
                                          <p:val>
                                            <p:strVal val="#ppt_w"/>
                                          </p:val>
                                        </p:tav>
                                      </p:tavLst>
                                    </p:anim>
                                    <p:anim calcmode="lin" valueType="num">
                                      <p:cBhvr>
                                        <p:cTn id="248" dur="500" fill="hold"/>
                                        <p:tgtEl>
                                          <p:spTgt spid="54"/>
                                        </p:tgtEl>
                                        <p:attrNameLst>
                                          <p:attrName>ppt_h</p:attrName>
                                        </p:attrNameLst>
                                      </p:cBhvr>
                                      <p:tavLst>
                                        <p:tav tm="0">
                                          <p:val>
                                            <p:fltVal val="0"/>
                                          </p:val>
                                        </p:tav>
                                        <p:tav tm="100000">
                                          <p:val>
                                            <p:strVal val="#ppt_h"/>
                                          </p:val>
                                        </p:tav>
                                      </p:tavLst>
                                    </p:anim>
                                    <p:animEffect transition="in" filter="fade">
                                      <p:cBhvr>
                                        <p:cTn id="249" dur="500"/>
                                        <p:tgtEl>
                                          <p:spTgt spid="54"/>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55"/>
                                        </p:tgtEl>
                                        <p:attrNameLst>
                                          <p:attrName>style.visibility</p:attrName>
                                        </p:attrNameLst>
                                      </p:cBhvr>
                                      <p:to>
                                        <p:strVal val="visible"/>
                                      </p:to>
                                    </p:set>
                                    <p:anim calcmode="lin" valueType="num">
                                      <p:cBhvr>
                                        <p:cTn id="252" dur="500" fill="hold"/>
                                        <p:tgtEl>
                                          <p:spTgt spid="55"/>
                                        </p:tgtEl>
                                        <p:attrNameLst>
                                          <p:attrName>ppt_w</p:attrName>
                                        </p:attrNameLst>
                                      </p:cBhvr>
                                      <p:tavLst>
                                        <p:tav tm="0">
                                          <p:val>
                                            <p:fltVal val="0"/>
                                          </p:val>
                                        </p:tav>
                                        <p:tav tm="100000">
                                          <p:val>
                                            <p:strVal val="#ppt_w"/>
                                          </p:val>
                                        </p:tav>
                                      </p:tavLst>
                                    </p:anim>
                                    <p:anim calcmode="lin" valueType="num">
                                      <p:cBhvr>
                                        <p:cTn id="253" dur="500" fill="hold"/>
                                        <p:tgtEl>
                                          <p:spTgt spid="55"/>
                                        </p:tgtEl>
                                        <p:attrNameLst>
                                          <p:attrName>ppt_h</p:attrName>
                                        </p:attrNameLst>
                                      </p:cBhvr>
                                      <p:tavLst>
                                        <p:tav tm="0">
                                          <p:val>
                                            <p:fltVal val="0"/>
                                          </p:val>
                                        </p:tav>
                                        <p:tav tm="100000">
                                          <p:val>
                                            <p:strVal val="#ppt_h"/>
                                          </p:val>
                                        </p:tav>
                                      </p:tavLst>
                                    </p:anim>
                                    <p:animEffect transition="in" filter="fade">
                                      <p:cBhvr>
                                        <p:cTn id="254" dur="500"/>
                                        <p:tgtEl>
                                          <p:spTgt spid="55"/>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56"/>
                                        </p:tgtEl>
                                        <p:attrNameLst>
                                          <p:attrName>style.visibility</p:attrName>
                                        </p:attrNameLst>
                                      </p:cBhvr>
                                      <p:to>
                                        <p:strVal val="visible"/>
                                      </p:to>
                                    </p:set>
                                    <p:anim calcmode="lin" valueType="num">
                                      <p:cBhvr>
                                        <p:cTn id="257" dur="500" fill="hold"/>
                                        <p:tgtEl>
                                          <p:spTgt spid="56"/>
                                        </p:tgtEl>
                                        <p:attrNameLst>
                                          <p:attrName>ppt_w</p:attrName>
                                        </p:attrNameLst>
                                      </p:cBhvr>
                                      <p:tavLst>
                                        <p:tav tm="0">
                                          <p:val>
                                            <p:fltVal val="0"/>
                                          </p:val>
                                        </p:tav>
                                        <p:tav tm="100000">
                                          <p:val>
                                            <p:strVal val="#ppt_w"/>
                                          </p:val>
                                        </p:tav>
                                      </p:tavLst>
                                    </p:anim>
                                    <p:anim calcmode="lin" valueType="num">
                                      <p:cBhvr>
                                        <p:cTn id="258" dur="500" fill="hold"/>
                                        <p:tgtEl>
                                          <p:spTgt spid="56"/>
                                        </p:tgtEl>
                                        <p:attrNameLst>
                                          <p:attrName>ppt_h</p:attrName>
                                        </p:attrNameLst>
                                      </p:cBhvr>
                                      <p:tavLst>
                                        <p:tav tm="0">
                                          <p:val>
                                            <p:fltVal val="0"/>
                                          </p:val>
                                        </p:tav>
                                        <p:tav tm="100000">
                                          <p:val>
                                            <p:strVal val="#ppt_h"/>
                                          </p:val>
                                        </p:tav>
                                      </p:tavLst>
                                    </p:anim>
                                    <p:animEffect transition="in" filter="fade">
                                      <p:cBhvr>
                                        <p:cTn id="259" dur="500"/>
                                        <p:tgtEl>
                                          <p:spTgt spid="56"/>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57"/>
                                        </p:tgtEl>
                                        <p:attrNameLst>
                                          <p:attrName>style.visibility</p:attrName>
                                        </p:attrNameLst>
                                      </p:cBhvr>
                                      <p:to>
                                        <p:strVal val="visible"/>
                                      </p:to>
                                    </p:set>
                                    <p:anim calcmode="lin" valueType="num">
                                      <p:cBhvr>
                                        <p:cTn id="262" dur="500" fill="hold"/>
                                        <p:tgtEl>
                                          <p:spTgt spid="57"/>
                                        </p:tgtEl>
                                        <p:attrNameLst>
                                          <p:attrName>ppt_w</p:attrName>
                                        </p:attrNameLst>
                                      </p:cBhvr>
                                      <p:tavLst>
                                        <p:tav tm="0">
                                          <p:val>
                                            <p:fltVal val="0"/>
                                          </p:val>
                                        </p:tav>
                                        <p:tav tm="100000">
                                          <p:val>
                                            <p:strVal val="#ppt_w"/>
                                          </p:val>
                                        </p:tav>
                                      </p:tavLst>
                                    </p:anim>
                                    <p:anim calcmode="lin" valueType="num">
                                      <p:cBhvr>
                                        <p:cTn id="263" dur="500" fill="hold"/>
                                        <p:tgtEl>
                                          <p:spTgt spid="57"/>
                                        </p:tgtEl>
                                        <p:attrNameLst>
                                          <p:attrName>ppt_h</p:attrName>
                                        </p:attrNameLst>
                                      </p:cBhvr>
                                      <p:tavLst>
                                        <p:tav tm="0">
                                          <p:val>
                                            <p:fltVal val="0"/>
                                          </p:val>
                                        </p:tav>
                                        <p:tav tm="100000">
                                          <p:val>
                                            <p:strVal val="#ppt_h"/>
                                          </p:val>
                                        </p:tav>
                                      </p:tavLst>
                                    </p:anim>
                                    <p:animEffect transition="in" filter="fade">
                                      <p:cBhvr>
                                        <p:cTn id="26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2_Custom Layout">
    <p:spTree>
      <p:nvGrpSpPr>
        <p:cNvPr id="1" name=""/>
        <p:cNvGrpSpPr/>
        <p:nvPr/>
      </p:nvGrpSpPr>
      <p:grpSpPr>
        <a:xfrm>
          <a:off x="0" y="0"/>
          <a:ext cx="0" cy="0"/>
          <a:chOff x="0" y="0"/>
          <a:chExt cx="0" cy="0"/>
        </a:xfrm>
      </p:grpSpPr>
      <p:sp>
        <p:nvSpPr>
          <p:cNvPr id="66" name="Picture Placeholder 65"/>
          <p:cNvSpPr>
            <a:spLocks noGrp="1"/>
          </p:cNvSpPr>
          <p:nvPr>
            <p:ph type="pic" sz="quarter" idx="13"/>
          </p:nvPr>
        </p:nvSpPr>
        <p:spPr>
          <a:xfrm>
            <a:off x="0" y="0"/>
            <a:ext cx="8414733" cy="6858000"/>
          </a:xfrm>
          <a:custGeom>
            <a:avLst/>
            <a:gdLst>
              <a:gd name="connsiteX0" fmla="*/ 0 w 8414733"/>
              <a:gd name="connsiteY0" fmla="*/ 0 h 6858000"/>
              <a:gd name="connsiteX1" fmla="*/ 8414733 w 8414733"/>
              <a:gd name="connsiteY1" fmla="*/ 0 h 6858000"/>
              <a:gd name="connsiteX2" fmla="*/ 8413488 w 8414733"/>
              <a:gd name="connsiteY2" fmla="*/ 222 h 6858000"/>
              <a:gd name="connsiteX3" fmla="*/ 5618953 w 8414733"/>
              <a:gd name="connsiteY3" fmla="*/ 3429001 h 6858000"/>
              <a:gd name="connsiteX4" fmla="*/ 8413488 w 8414733"/>
              <a:gd name="connsiteY4" fmla="*/ 6857780 h 6858000"/>
              <a:gd name="connsiteX5" fmla="*/ 8414722 w 8414733"/>
              <a:gd name="connsiteY5" fmla="*/ 6858000 h 6858000"/>
              <a:gd name="connsiteX6" fmla="*/ 0 w 841473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14733" h="6858000">
                <a:moveTo>
                  <a:pt x="0" y="0"/>
                </a:moveTo>
                <a:lnTo>
                  <a:pt x="8414733" y="0"/>
                </a:lnTo>
                <a:lnTo>
                  <a:pt x="8413488" y="222"/>
                </a:lnTo>
                <a:cubicBezTo>
                  <a:pt x="6818650" y="326573"/>
                  <a:pt x="5618953" y="1737685"/>
                  <a:pt x="5618953" y="3429001"/>
                </a:cubicBezTo>
                <a:cubicBezTo>
                  <a:pt x="5618953" y="5120318"/>
                  <a:pt x="6818650" y="6531429"/>
                  <a:pt x="8413488" y="6857780"/>
                </a:cubicBezTo>
                <a:lnTo>
                  <a:pt x="8414722" y="6858000"/>
                </a:lnTo>
                <a:lnTo>
                  <a:pt x="0" y="6858000"/>
                </a:lnTo>
                <a:close/>
              </a:path>
            </a:pathLst>
          </a:custGeom>
        </p:spPr>
        <p:txBody>
          <a:bodyPr wrap="square">
            <a:noAutofit/>
          </a:bodyPr>
          <a:lstStyle/>
          <a:p>
            <a:endParaRPr lang="en-US"/>
          </a:p>
        </p:txBody>
      </p:sp>
      <p:sp>
        <p:nvSpPr>
          <p:cNvPr id="3" name="Date Placeholder 2"/>
          <p:cNvSpPr>
            <a:spLocks noGrp="1"/>
          </p:cNvSpPr>
          <p:nvPr>
            <p:ph type="dt" sz="half" idx="10"/>
          </p:nvPr>
        </p:nvSpPr>
        <p:spPr/>
        <p:txBody>
          <a:bodyPr/>
          <a:lstStyle/>
          <a:p>
            <a:fld id="{47641CC2-6187-46B5-B69D-1C7EBD4F24D7}" type="datetime1">
              <a:rPr lang="en-US" smtClean="0">
                <a:solidFill>
                  <a:srgbClr val="464646">
                    <a:tint val="75000"/>
                  </a:srgbClr>
                </a:solidFill>
              </a:rPr>
              <a:t>01-Feb-19</a:t>
            </a:fld>
            <a:endParaRPr lang="en-US">
              <a:solidFill>
                <a:srgbClr val="464646">
                  <a:tint val="75000"/>
                </a:srgbClr>
              </a:solidFill>
            </a:endParaRPr>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solidFill>
                  <a:srgbClr val="FFFFFF"/>
                </a:solidFill>
              </a:rPr>
              <a:pPr/>
              <a:t>‹#›</a:t>
            </a:fld>
            <a:endParaRPr lang="en-US">
              <a:solidFill>
                <a:srgbClr val="FFFFFF"/>
              </a:solidFill>
            </a:endParaRPr>
          </a:p>
        </p:txBody>
      </p:sp>
      <p:grpSp>
        <p:nvGrpSpPr>
          <p:cNvPr id="67" name="Group 66"/>
          <p:cNvGrpSpPr/>
          <p:nvPr userDrawn="1"/>
        </p:nvGrpSpPr>
        <p:grpSpPr>
          <a:xfrm>
            <a:off x="9611345" y="3881120"/>
            <a:ext cx="3080265" cy="3784538"/>
            <a:chOff x="8427719" y="2426869"/>
            <a:chExt cx="4263891" cy="5238789"/>
          </a:xfrm>
        </p:grpSpPr>
        <p:grpSp>
          <p:nvGrpSpPr>
            <p:cNvPr id="68" name="Group 67"/>
            <p:cNvGrpSpPr/>
            <p:nvPr userDrawn="1"/>
          </p:nvGrpSpPr>
          <p:grpSpPr>
            <a:xfrm>
              <a:off x="8686918" y="2426869"/>
              <a:ext cx="4004692" cy="5238789"/>
              <a:chOff x="7960688" y="1320895"/>
              <a:chExt cx="4791883" cy="6268563"/>
            </a:xfrm>
            <a:solidFill>
              <a:schemeClr val="tx2">
                <a:lumMod val="20000"/>
                <a:lumOff val="80000"/>
                <a:alpha val="20000"/>
              </a:schemeClr>
            </a:solidFill>
          </p:grpSpPr>
          <p:sp>
            <p:nvSpPr>
              <p:cNvPr id="157" name="Freeform 14"/>
              <p:cNvSpPr>
                <a:spLocks noEditPoints="1"/>
              </p:cNvSpPr>
              <p:nvPr userDrawn="1"/>
            </p:nvSpPr>
            <p:spPr bwMode="auto">
              <a:xfrm>
                <a:off x="7960688" y="6674441"/>
                <a:ext cx="1829263" cy="915017"/>
              </a:xfrm>
              <a:custGeom>
                <a:avLst/>
                <a:gdLst>
                  <a:gd name="T0" fmla="*/ 190 w 1451"/>
                  <a:gd name="T1" fmla="*/ 0 h 726"/>
                  <a:gd name="T2" fmla="*/ 189 w 1451"/>
                  <a:gd name="T3" fmla="*/ 0 h 726"/>
                  <a:gd name="T4" fmla="*/ 189 w 1451"/>
                  <a:gd name="T5" fmla="*/ 0 h 726"/>
                  <a:gd name="T6" fmla="*/ 0 w 1451"/>
                  <a:gd name="T7" fmla="*/ 0 h 726"/>
                  <a:gd name="T8" fmla="*/ 726 w 1451"/>
                  <a:gd name="T9" fmla="*/ 726 h 726"/>
                  <a:gd name="T10" fmla="*/ 1396 w 1451"/>
                  <a:gd name="T11" fmla="*/ 280 h 726"/>
                  <a:gd name="T12" fmla="*/ 1204 w 1451"/>
                  <a:gd name="T13" fmla="*/ 242 h 726"/>
                  <a:gd name="T14" fmla="*/ 726 w 1451"/>
                  <a:gd name="T15" fmla="*/ 535 h 726"/>
                  <a:gd name="T16" fmla="*/ 190 w 1451"/>
                  <a:gd name="T17" fmla="*/ 0 h 726"/>
                  <a:gd name="T18" fmla="*/ 1451 w 1451"/>
                  <a:gd name="T19" fmla="*/ 0 h 726"/>
                  <a:gd name="T20" fmla="*/ 1451 w 1451"/>
                  <a:gd name="T21" fmla="*/ 0 h 726"/>
                  <a:gd name="T22" fmla="*/ 1451 w 1451"/>
                  <a:gd name="T23" fmla="*/ 0 h 726"/>
                  <a:gd name="T24" fmla="*/ 1261 w 1451"/>
                  <a:gd name="T25" fmla="*/ 0 h 726"/>
                  <a:gd name="T26" fmla="*/ 1258 w 1451"/>
                  <a:gd name="T27" fmla="*/ 61 h 726"/>
                  <a:gd name="T28" fmla="*/ 1438 w 1451"/>
                  <a:gd name="T29" fmla="*/ 92 h 726"/>
                  <a:gd name="T30" fmla="*/ 1446 w 1451"/>
                  <a:gd name="T31" fmla="*/ 92 h 726"/>
                  <a:gd name="T32" fmla="*/ 1451 w 1451"/>
                  <a:gd name="T33"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1" h="726">
                    <a:moveTo>
                      <a:pt x="190" y="0"/>
                    </a:moveTo>
                    <a:cubicBezTo>
                      <a:pt x="189" y="0"/>
                      <a:pt x="189" y="0"/>
                      <a:pt x="189" y="0"/>
                    </a:cubicBezTo>
                    <a:cubicBezTo>
                      <a:pt x="189" y="0"/>
                      <a:pt x="189" y="0"/>
                      <a:pt x="189" y="0"/>
                    </a:cubicBezTo>
                    <a:cubicBezTo>
                      <a:pt x="0" y="0"/>
                      <a:pt x="0" y="0"/>
                      <a:pt x="0" y="0"/>
                    </a:cubicBezTo>
                    <a:cubicBezTo>
                      <a:pt x="0" y="401"/>
                      <a:pt x="325" y="726"/>
                      <a:pt x="726" y="726"/>
                    </a:cubicBezTo>
                    <a:cubicBezTo>
                      <a:pt x="1027" y="726"/>
                      <a:pt x="1286" y="542"/>
                      <a:pt x="1396" y="280"/>
                    </a:cubicBezTo>
                    <a:cubicBezTo>
                      <a:pt x="1331" y="276"/>
                      <a:pt x="1266" y="263"/>
                      <a:pt x="1204" y="242"/>
                    </a:cubicBezTo>
                    <a:cubicBezTo>
                      <a:pt x="1115" y="416"/>
                      <a:pt x="934" y="535"/>
                      <a:pt x="726" y="535"/>
                    </a:cubicBezTo>
                    <a:cubicBezTo>
                      <a:pt x="430" y="535"/>
                      <a:pt x="190" y="296"/>
                      <a:pt x="190" y="0"/>
                    </a:cubicBezTo>
                    <a:moveTo>
                      <a:pt x="1451" y="0"/>
                    </a:moveTo>
                    <a:cubicBezTo>
                      <a:pt x="1451" y="0"/>
                      <a:pt x="1451" y="0"/>
                      <a:pt x="1451" y="0"/>
                    </a:cubicBezTo>
                    <a:cubicBezTo>
                      <a:pt x="1451" y="0"/>
                      <a:pt x="1451" y="0"/>
                      <a:pt x="1451" y="0"/>
                    </a:cubicBezTo>
                    <a:cubicBezTo>
                      <a:pt x="1261" y="0"/>
                      <a:pt x="1261" y="0"/>
                      <a:pt x="1261" y="0"/>
                    </a:cubicBezTo>
                    <a:cubicBezTo>
                      <a:pt x="1261" y="21"/>
                      <a:pt x="1260" y="41"/>
                      <a:pt x="1258" y="61"/>
                    </a:cubicBezTo>
                    <a:cubicBezTo>
                      <a:pt x="1316" y="82"/>
                      <a:pt x="1377" y="92"/>
                      <a:pt x="1438" y="92"/>
                    </a:cubicBezTo>
                    <a:cubicBezTo>
                      <a:pt x="1440" y="92"/>
                      <a:pt x="1443" y="92"/>
                      <a:pt x="1446" y="92"/>
                    </a:cubicBezTo>
                    <a:cubicBezTo>
                      <a:pt x="1449" y="62"/>
                      <a:pt x="1451" y="31"/>
                      <a:pt x="1451"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58" name="Freeform 20"/>
              <p:cNvSpPr>
                <a:spLocks noEditPoints="1"/>
              </p:cNvSpPr>
              <p:nvPr userDrawn="1"/>
            </p:nvSpPr>
            <p:spPr bwMode="auto">
              <a:xfrm>
                <a:off x="10687224" y="3965650"/>
                <a:ext cx="1829263" cy="913474"/>
              </a:xfrm>
              <a:custGeom>
                <a:avLst/>
                <a:gdLst>
                  <a:gd name="T0" fmla="*/ 171 w 1451"/>
                  <a:gd name="T1" fmla="*/ 173 h 725"/>
                  <a:gd name="T2" fmla="*/ 28 w 1451"/>
                  <a:gd name="T3" fmla="*/ 202 h 725"/>
                  <a:gd name="T4" fmla="*/ 487 w 1451"/>
                  <a:gd name="T5" fmla="*/ 685 h 725"/>
                  <a:gd name="T6" fmla="*/ 523 w 1451"/>
                  <a:gd name="T7" fmla="*/ 496 h 725"/>
                  <a:gd name="T8" fmla="*/ 220 w 1451"/>
                  <a:gd name="T9" fmla="*/ 176 h 725"/>
                  <a:gd name="T10" fmla="*/ 171 w 1451"/>
                  <a:gd name="T11" fmla="*/ 173 h 725"/>
                  <a:gd name="T12" fmla="*/ 190 w 1451"/>
                  <a:gd name="T13" fmla="*/ 0 h 725"/>
                  <a:gd name="T14" fmla="*/ 189 w 1451"/>
                  <a:gd name="T15" fmla="*/ 0 h 725"/>
                  <a:gd name="T16" fmla="*/ 189 w 1451"/>
                  <a:gd name="T17" fmla="*/ 0 h 725"/>
                  <a:gd name="T18" fmla="*/ 0 w 1451"/>
                  <a:gd name="T19" fmla="*/ 0 h 725"/>
                  <a:gd name="T20" fmla="*/ 4 w 1451"/>
                  <a:gd name="T21" fmla="*/ 77 h 725"/>
                  <a:gd name="T22" fmla="*/ 171 w 1451"/>
                  <a:gd name="T23" fmla="*/ 47 h 725"/>
                  <a:gd name="T24" fmla="*/ 192 w 1451"/>
                  <a:gd name="T25" fmla="*/ 48 h 725"/>
                  <a:gd name="T26" fmla="*/ 190 w 1451"/>
                  <a:gd name="T27" fmla="*/ 0 h 725"/>
                  <a:gd name="T28" fmla="*/ 1451 w 1451"/>
                  <a:gd name="T29" fmla="*/ 0 h 725"/>
                  <a:gd name="T30" fmla="*/ 1451 w 1451"/>
                  <a:gd name="T31" fmla="*/ 0 h 725"/>
                  <a:gd name="T32" fmla="*/ 1451 w 1451"/>
                  <a:gd name="T33" fmla="*/ 0 h 725"/>
                  <a:gd name="T34" fmla="*/ 1261 w 1451"/>
                  <a:gd name="T35" fmla="*/ 0 h 725"/>
                  <a:gd name="T36" fmla="*/ 726 w 1451"/>
                  <a:gd name="T37" fmla="*/ 535 h 725"/>
                  <a:gd name="T38" fmla="*/ 650 w 1451"/>
                  <a:gd name="T39" fmla="*/ 530 h 725"/>
                  <a:gd name="T40" fmla="*/ 611 w 1451"/>
                  <a:gd name="T41" fmla="*/ 716 h 725"/>
                  <a:gd name="T42" fmla="*/ 726 w 1451"/>
                  <a:gd name="T43" fmla="*/ 725 h 725"/>
                  <a:gd name="T44" fmla="*/ 1451 w 1451"/>
                  <a:gd name="T45"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1" h="725">
                    <a:moveTo>
                      <a:pt x="171" y="173"/>
                    </a:moveTo>
                    <a:cubicBezTo>
                      <a:pt x="122" y="173"/>
                      <a:pt x="74" y="183"/>
                      <a:pt x="28" y="202"/>
                    </a:cubicBezTo>
                    <a:cubicBezTo>
                      <a:pt x="94" y="428"/>
                      <a:pt x="266" y="609"/>
                      <a:pt x="487" y="685"/>
                    </a:cubicBezTo>
                    <a:cubicBezTo>
                      <a:pt x="517" y="626"/>
                      <a:pt x="529" y="560"/>
                      <a:pt x="523" y="496"/>
                    </a:cubicBezTo>
                    <a:cubicBezTo>
                      <a:pt x="382" y="438"/>
                      <a:pt x="270" y="321"/>
                      <a:pt x="220" y="176"/>
                    </a:cubicBezTo>
                    <a:cubicBezTo>
                      <a:pt x="203" y="174"/>
                      <a:pt x="187" y="173"/>
                      <a:pt x="171" y="173"/>
                    </a:cubicBezTo>
                    <a:moveTo>
                      <a:pt x="190" y="0"/>
                    </a:moveTo>
                    <a:cubicBezTo>
                      <a:pt x="189" y="0"/>
                      <a:pt x="189" y="0"/>
                      <a:pt x="189" y="0"/>
                    </a:cubicBezTo>
                    <a:cubicBezTo>
                      <a:pt x="189" y="0"/>
                      <a:pt x="189" y="0"/>
                      <a:pt x="189" y="0"/>
                    </a:cubicBezTo>
                    <a:cubicBezTo>
                      <a:pt x="0" y="0"/>
                      <a:pt x="0" y="0"/>
                      <a:pt x="0" y="0"/>
                    </a:cubicBezTo>
                    <a:cubicBezTo>
                      <a:pt x="0" y="26"/>
                      <a:pt x="1" y="52"/>
                      <a:pt x="4" y="77"/>
                    </a:cubicBezTo>
                    <a:cubicBezTo>
                      <a:pt x="58" y="57"/>
                      <a:pt x="114" y="47"/>
                      <a:pt x="171" y="47"/>
                    </a:cubicBezTo>
                    <a:cubicBezTo>
                      <a:pt x="178" y="47"/>
                      <a:pt x="185" y="47"/>
                      <a:pt x="192" y="48"/>
                    </a:cubicBezTo>
                    <a:cubicBezTo>
                      <a:pt x="190" y="32"/>
                      <a:pt x="190" y="16"/>
                      <a:pt x="190" y="0"/>
                    </a:cubicBezTo>
                    <a:moveTo>
                      <a:pt x="1451" y="0"/>
                    </a:moveTo>
                    <a:cubicBezTo>
                      <a:pt x="1451" y="0"/>
                      <a:pt x="1451" y="0"/>
                      <a:pt x="1451" y="0"/>
                    </a:cubicBezTo>
                    <a:cubicBezTo>
                      <a:pt x="1451" y="0"/>
                      <a:pt x="1451" y="0"/>
                      <a:pt x="1451" y="0"/>
                    </a:cubicBezTo>
                    <a:cubicBezTo>
                      <a:pt x="1261" y="0"/>
                      <a:pt x="1261" y="0"/>
                      <a:pt x="1261" y="0"/>
                    </a:cubicBezTo>
                    <a:cubicBezTo>
                      <a:pt x="1261" y="295"/>
                      <a:pt x="1021" y="535"/>
                      <a:pt x="726" y="535"/>
                    </a:cubicBezTo>
                    <a:cubicBezTo>
                      <a:pt x="700" y="535"/>
                      <a:pt x="675" y="533"/>
                      <a:pt x="650" y="530"/>
                    </a:cubicBezTo>
                    <a:cubicBezTo>
                      <a:pt x="650" y="594"/>
                      <a:pt x="637" y="657"/>
                      <a:pt x="611" y="716"/>
                    </a:cubicBezTo>
                    <a:cubicBezTo>
                      <a:pt x="648" y="722"/>
                      <a:pt x="687" y="725"/>
                      <a:pt x="726" y="725"/>
                    </a:cubicBezTo>
                    <a:cubicBezTo>
                      <a:pt x="1126" y="725"/>
                      <a:pt x="1451" y="400"/>
                      <a:pt x="1451"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grpSp>
            <p:nvGrpSpPr>
              <p:cNvPr id="159" name="Group 158"/>
              <p:cNvGrpSpPr/>
              <p:nvPr userDrawn="1"/>
            </p:nvGrpSpPr>
            <p:grpSpPr>
              <a:xfrm>
                <a:off x="8877249" y="1320895"/>
                <a:ext cx="3875322" cy="5085830"/>
                <a:chOff x="8877249" y="1320895"/>
                <a:chExt cx="3875322" cy="5085830"/>
              </a:xfrm>
              <a:grpFill/>
            </p:grpSpPr>
            <p:sp>
              <p:nvSpPr>
                <p:cNvPr id="160" name="Freeform 5"/>
                <p:cNvSpPr>
                  <a:spLocks noEditPoints="1"/>
                </p:cNvSpPr>
                <p:nvPr userDrawn="1"/>
              </p:nvSpPr>
              <p:spPr bwMode="auto">
                <a:xfrm>
                  <a:off x="9322413" y="4379182"/>
                  <a:ext cx="1563090" cy="1561547"/>
                </a:xfrm>
                <a:custGeom>
                  <a:avLst/>
                  <a:gdLst>
                    <a:gd name="T0" fmla="*/ 211 w 1240"/>
                    <a:gd name="T1" fmla="*/ 872 h 1239"/>
                    <a:gd name="T2" fmla="*/ 39 w 1240"/>
                    <a:gd name="T3" fmla="*/ 958 h 1239"/>
                    <a:gd name="T4" fmla="*/ 43 w 1240"/>
                    <a:gd name="T5" fmla="*/ 971 h 1239"/>
                    <a:gd name="T6" fmla="*/ 121 w 1240"/>
                    <a:gd name="T7" fmla="*/ 1126 h 1239"/>
                    <a:gd name="T8" fmla="*/ 213 w 1240"/>
                    <a:gd name="T9" fmla="*/ 1239 h 1239"/>
                    <a:gd name="T10" fmla="*/ 214 w 1240"/>
                    <a:gd name="T11" fmla="*/ 1239 h 1239"/>
                    <a:gd name="T12" fmla="*/ 214 w 1240"/>
                    <a:gd name="T13" fmla="*/ 1239 h 1239"/>
                    <a:gd name="T14" fmla="*/ 348 w 1240"/>
                    <a:gd name="T15" fmla="*/ 1105 h 1239"/>
                    <a:gd name="T16" fmla="*/ 211 w 1240"/>
                    <a:gd name="T17" fmla="*/ 872 h 1239"/>
                    <a:gd name="T18" fmla="*/ 3 w 1240"/>
                    <a:gd name="T19" fmla="*/ 670 h 1239"/>
                    <a:gd name="T20" fmla="*/ 1 w 1240"/>
                    <a:gd name="T21" fmla="*/ 758 h 1239"/>
                    <a:gd name="T22" fmla="*/ 99 w 1240"/>
                    <a:gd name="T23" fmla="*/ 711 h 1239"/>
                    <a:gd name="T24" fmla="*/ 3 w 1240"/>
                    <a:gd name="T25" fmla="*/ 670 h 1239"/>
                    <a:gd name="T26" fmla="*/ 942 w 1240"/>
                    <a:gd name="T27" fmla="*/ 32 h 1239"/>
                    <a:gd name="T28" fmla="*/ 901 w 1240"/>
                    <a:gd name="T29" fmla="*/ 219 h 1239"/>
                    <a:gd name="T30" fmla="*/ 1105 w 1240"/>
                    <a:gd name="T31" fmla="*/ 347 h 1239"/>
                    <a:gd name="T32" fmla="*/ 1106 w 1240"/>
                    <a:gd name="T33" fmla="*/ 347 h 1239"/>
                    <a:gd name="T34" fmla="*/ 1106 w 1240"/>
                    <a:gd name="T35" fmla="*/ 347 h 1239"/>
                    <a:gd name="T36" fmla="*/ 1240 w 1240"/>
                    <a:gd name="T37" fmla="*/ 213 h 1239"/>
                    <a:gd name="T38" fmla="*/ 942 w 1240"/>
                    <a:gd name="T39" fmla="*/ 32 h 1239"/>
                    <a:gd name="T40" fmla="*/ 516 w 1240"/>
                    <a:gd name="T41" fmla="*/ 31 h 1239"/>
                    <a:gd name="T42" fmla="*/ 213 w 1240"/>
                    <a:gd name="T43" fmla="*/ 213 h 1239"/>
                    <a:gd name="T44" fmla="*/ 26 w 1240"/>
                    <a:gd name="T45" fmla="*/ 535 h 1239"/>
                    <a:gd name="T46" fmla="*/ 205 w 1240"/>
                    <a:gd name="T47" fmla="*/ 605 h 1239"/>
                    <a:gd name="T48" fmla="*/ 348 w 1240"/>
                    <a:gd name="T49" fmla="*/ 347 h 1239"/>
                    <a:gd name="T50" fmla="*/ 592 w 1240"/>
                    <a:gd name="T51" fmla="*/ 207 h 1239"/>
                    <a:gd name="T52" fmla="*/ 516 w 1240"/>
                    <a:gd name="T53" fmla="*/ 31 h 1239"/>
                    <a:gd name="T54" fmla="*/ 727 w 1240"/>
                    <a:gd name="T55" fmla="*/ 0 h 1239"/>
                    <a:gd name="T56" fmla="*/ 650 w 1240"/>
                    <a:gd name="T57" fmla="*/ 4 h 1239"/>
                    <a:gd name="T58" fmla="*/ 716 w 1240"/>
                    <a:gd name="T59" fmla="*/ 190 h 1239"/>
                    <a:gd name="T60" fmla="*/ 727 w 1240"/>
                    <a:gd name="T61" fmla="*/ 190 h 1239"/>
                    <a:gd name="T62" fmla="*/ 775 w 1240"/>
                    <a:gd name="T63" fmla="*/ 192 h 1239"/>
                    <a:gd name="T64" fmla="*/ 815 w 1240"/>
                    <a:gd name="T65" fmla="*/ 5 h 1239"/>
                    <a:gd name="T66" fmla="*/ 727 w 1240"/>
                    <a:gd name="T67" fmla="*/ 0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40" h="1239">
                      <a:moveTo>
                        <a:pt x="211" y="872"/>
                      </a:moveTo>
                      <a:cubicBezTo>
                        <a:pt x="150" y="890"/>
                        <a:pt x="92" y="918"/>
                        <a:pt x="39" y="958"/>
                      </a:cubicBezTo>
                      <a:cubicBezTo>
                        <a:pt x="40" y="962"/>
                        <a:pt x="42" y="966"/>
                        <a:pt x="43" y="971"/>
                      </a:cubicBezTo>
                      <a:cubicBezTo>
                        <a:pt x="81" y="1017"/>
                        <a:pt x="107" y="1070"/>
                        <a:pt x="121" y="1126"/>
                      </a:cubicBezTo>
                      <a:cubicBezTo>
                        <a:pt x="147" y="1166"/>
                        <a:pt x="178" y="1204"/>
                        <a:pt x="213" y="1239"/>
                      </a:cubicBezTo>
                      <a:cubicBezTo>
                        <a:pt x="214" y="1239"/>
                        <a:pt x="214" y="1239"/>
                        <a:pt x="214" y="1239"/>
                      </a:cubicBezTo>
                      <a:cubicBezTo>
                        <a:pt x="214" y="1239"/>
                        <a:pt x="214" y="1239"/>
                        <a:pt x="214" y="1239"/>
                      </a:cubicBezTo>
                      <a:cubicBezTo>
                        <a:pt x="348" y="1105"/>
                        <a:pt x="348" y="1105"/>
                        <a:pt x="348" y="1105"/>
                      </a:cubicBezTo>
                      <a:cubicBezTo>
                        <a:pt x="281" y="1038"/>
                        <a:pt x="235" y="957"/>
                        <a:pt x="211" y="872"/>
                      </a:cubicBezTo>
                      <a:moveTo>
                        <a:pt x="3" y="670"/>
                      </a:moveTo>
                      <a:cubicBezTo>
                        <a:pt x="1" y="699"/>
                        <a:pt x="0" y="728"/>
                        <a:pt x="1" y="758"/>
                      </a:cubicBezTo>
                      <a:cubicBezTo>
                        <a:pt x="33" y="740"/>
                        <a:pt x="66" y="724"/>
                        <a:pt x="99" y="711"/>
                      </a:cubicBezTo>
                      <a:cubicBezTo>
                        <a:pt x="66" y="701"/>
                        <a:pt x="34" y="687"/>
                        <a:pt x="3" y="670"/>
                      </a:cubicBezTo>
                      <a:moveTo>
                        <a:pt x="942" y="32"/>
                      </a:moveTo>
                      <a:cubicBezTo>
                        <a:pt x="911" y="90"/>
                        <a:pt x="897" y="155"/>
                        <a:pt x="901" y="219"/>
                      </a:cubicBezTo>
                      <a:cubicBezTo>
                        <a:pt x="976" y="245"/>
                        <a:pt x="1046" y="287"/>
                        <a:pt x="1105" y="347"/>
                      </a:cubicBezTo>
                      <a:cubicBezTo>
                        <a:pt x="1106" y="347"/>
                        <a:pt x="1106" y="347"/>
                        <a:pt x="1106" y="347"/>
                      </a:cubicBezTo>
                      <a:cubicBezTo>
                        <a:pt x="1106" y="347"/>
                        <a:pt x="1106" y="347"/>
                        <a:pt x="1106" y="347"/>
                      </a:cubicBezTo>
                      <a:cubicBezTo>
                        <a:pt x="1240" y="213"/>
                        <a:pt x="1240" y="213"/>
                        <a:pt x="1240" y="213"/>
                      </a:cubicBezTo>
                      <a:cubicBezTo>
                        <a:pt x="1153" y="126"/>
                        <a:pt x="1051" y="66"/>
                        <a:pt x="942" y="32"/>
                      </a:cubicBezTo>
                      <a:moveTo>
                        <a:pt x="516" y="31"/>
                      </a:moveTo>
                      <a:cubicBezTo>
                        <a:pt x="405" y="65"/>
                        <a:pt x="301" y="125"/>
                        <a:pt x="213" y="213"/>
                      </a:cubicBezTo>
                      <a:cubicBezTo>
                        <a:pt x="121" y="305"/>
                        <a:pt x="58" y="417"/>
                        <a:pt x="26" y="535"/>
                      </a:cubicBezTo>
                      <a:cubicBezTo>
                        <a:pt x="79" y="575"/>
                        <a:pt x="141" y="599"/>
                        <a:pt x="205" y="605"/>
                      </a:cubicBezTo>
                      <a:cubicBezTo>
                        <a:pt x="226" y="511"/>
                        <a:pt x="274" y="421"/>
                        <a:pt x="348" y="347"/>
                      </a:cubicBezTo>
                      <a:cubicBezTo>
                        <a:pt x="418" y="277"/>
                        <a:pt x="502" y="231"/>
                        <a:pt x="592" y="207"/>
                      </a:cubicBezTo>
                      <a:cubicBezTo>
                        <a:pt x="583" y="144"/>
                        <a:pt x="558" y="83"/>
                        <a:pt x="516" y="31"/>
                      </a:cubicBezTo>
                      <a:moveTo>
                        <a:pt x="727" y="0"/>
                      </a:moveTo>
                      <a:cubicBezTo>
                        <a:pt x="701" y="0"/>
                        <a:pt x="676" y="1"/>
                        <a:pt x="650" y="4"/>
                      </a:cubicBezTo>
                      <a:cubicBezTo>
                        <a:pt x="685" y="62"/>
                        <a:pt x="707" y="125"/>
                        <a:pt x="716" y="190"/>
                      </a:cubicBezTo>
                      <a:cubicBezTo>
                        <a:pt x="720" y="190"/>
                        <a:pt x="723" y="190"/>
                        <a:pt x="727" y="190"/>
                      </a:cubicBezTo>
                      <a:cubicBezTo>
                        <a:pt x="743" y="190"/>
                        <a:pt x="759" y="191"/>
                        <a:pt x="775" y="192"/>
                      </a:cubicBezTo>
                      <a:cubicBezTo>
                        <a:pt x="776" y="128"/>
                        <a:pt x="789" y="65"/>
                        <a:pt x="815" y="5"/>
                      </a:cubicBezTo>
                      <a:cubicBezTo>
                        <a:pt x="786" y="2"/>
                        <a:pt x="756" y="0"/>
                        <a:pt x="727"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61" name="Freeform 6"/>
                <p:cNvSpPr>
                  <a:spLocks noEditPoints="1"/>
                </p:cNvSpPr>
                <p:nvPr userDrawn="1"/>
              </p:nvSpPr>
              <p:spPr bwMode="auto">
                <a:xfrm>
                  <a:off x="9591672" y="4646126"/>
                  <a:ext cx="1562319" cy="1560776"/>
                </a:xfrm>
                <a:custGeom>
                  <a:avLst/>
                  <a:gdLst>
                    <a:gd name="T0" fmla="*/ 655 w 1239"/>
                    <a:gd name="T1" fmla="*/ 1030 h 1238"/>
                    <a:gd name="T2" fmla="*/ 566 w 1239"/>
                    <a:gd name="T3" fmla="*/ 1047 h 1238"/>
                    <a:gd name="T4" fmla="*/ 558 w 1239"/>
                    <a:gd name="T5" fmla="*/ 1238 h 1238"/>
                    <a:gd name="T6" fmla="*/ 671 w 1239"/>
                    <a:gd name="T7" fmla="*/ 1222 h 1238"/>
                    <a:gd name="T8" fmla="*/ 655 w 1239"/>
                    <a:gd name="T9" fmla="*/ 1030 h 1238"/>
                    <a:gd name="T10" fmla="*/ 134 w 1239"/>
                    <a:gd name="T11" fmla="*/ 892 h 1238"/>
                    <a:gd name="T12" fmla="*/ 134 w 1239"/>
                    <a:gd name="T13" fmla="*/ 893 h 1238"/>
                    <a:gd name="T14" fmla="*/ 134 w 1239"/>
                    <a:gd name="T15" fmla="*/ 893 h 1238"/>
                    <a:gd name="T16" fmla="*/ 0 w 1239"/>
                    <a:gd name="T17" fmla="*/ 1027 h 1238"/>
                    <a:gd name="T18" fmla="*/ 322 w 1239"/>
                    <a:gd name="T19" fmla="*/ 1214 h 1238"/>
                    <a:gd name="T20" fmla="*/ 334 w 1239"/>
                    <a:gd name="T21" fmla="*/ 1019 h 1238"/>
                    <a:gd name="T22" fmla="*/ 134 w 1239"/>
                    <a:gd name="T23" fmla="*/ 892 h 1238"/>
                    <a:gd name="T24" fmla="*/ 1211 w 1239"/>
                    <a:gd name="T25" fmla="*/ 514 h 1238"/>
                    <a:gd name="T26" fmla="*/ 1048 w 1239"/>
                    <a:gd name="T27" fmla="*/ 534 h 1238"/>
                    <a:gd name="T28" fmla="*/ 892 w 1239"/>
                    <a:gd name="T29" fmla="*/ 892 h 1238"/>
                    <a:gd name="T30" fmla="*/ 827 w 1239"/>
                    <a:gd name="T31" fmla="*/ 948 h 1238"/>
                    <a:gd name="T32" fmla="*/ 862 w 1239"/>
                    <a:gd name="T33" fmla="*/ 1150 h 1238"/>
                    <a:gd name="T34" fmla="*/ 1026 w 1239"/>
                    <a:gd name="T35" fmla="*/ 1027 h 1238"/>
                    <a:gd name="T36" fmla="*/ 1239 w 1239"/>
                    <a:gd name="T37" fmla="*/ 514 h 1238"/>
                    <a:gd name="T38" fmla="*/ 1211 w 1239"/>
                    <a:gd name="T39" fmla="*/ 514 h 1238"/>
                    <a:gd name="T40" fmla="*/ 1026 w 1239"/>
                    <a:gd name="T41" fmla="*/ 0 h 1238"/>
                    <a:gd name="T42" fmla="*/ 1026 w 1239"/>
                    <a:gd name="T43" fmla="*/ 1 h 1238"/>
                    <a:gd name="T44" fmla="*/ 1026 w 1239"/>
                    <a:gd name="T45" fmla="*/ 1 h 1238"/>
                    <a:gd name="T46" fmla="*/ 892 w 1239"/>
                    <a:gd name="T47" fmla="*/ 135 h 1238"/>
                    <a:gd name="T48" fmla="*/ 1006 w 1239"/>
                    <a:gd name="T49" fmla="*/ 304 h 1238"/>
                    <a:gd name="T50" fmla="*/ 1201 w 1239"/>
                    <a:gd name="T51" fmla="*/ 280 h 1238"/>
                    <a:gd name="T52" fmla="*/ 1026 w 1239"/>
                    <a:gd name="T53" fmla="*/ 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9" h="1238">
                      <a:moveTo>
                        <a:pt x="655" y="1030"/>
                      </a:moveTo>
                      <a:cubicBezTo>
                        <a:pt x="626" y="1038"/>
                        <a:pt x="596" y="1044"/>
                        <a:pt x="566" y="1047"/>
                      </a:cubicBezTo>
                      <a:cubicBezTo>
                        <a:pt x="554" y="1110"/>
                        <a:pt x="551" y="1174"/>
                        <a:pt x="558" y="1238"/>
                      </a:cubicBezTo>
                      <a:cubicBezTo>
                        <a:pt x="596" y="1236"/>
                        <a:pt x="634" y="1230"/>
                        <a:pt x="671" y="1222"/>
                      </a:cubicBezTo>
                      <a:cubicBezTo>
                        <a:pt x="677" y="1158"/>
                        <a:pt x="672" y="1093"/>
                        <a:pt x="655" y="1030"/>
                      </a:cubicBezTo>
                      <a:moveTo>
                        <a:pt x="134" y="892"/>
                      </a:moveTo>
                      <a:cubicBezTo>
                        <a:pt x="134" y="893"/>
                        <a:pt x="134" y="893"/>
                        <a:pt x="134" y="893"/>
                      </a:cubicBezTo>
                      <a:cubicBezTo>
                        <a:pt x="134" y="893"/>
                        <a:pt x="134" y="893"/>
                        <a:pt x="134" y="893"/>
                      </a:cubicBezTo>
                      <a:cubicBezTo>
                        <a:pt x="0" y="1027"/>
                        <a:pt x="0" y="1027"/>
                        <a:pt x="0" y="1027"/>
                      </a:cubicBezTo>
                      <a:cubicBezTo>
                        <a:pt x="92" y="1119"/>
                        <a:pt x="204" y="1182"/>
                        <a:pt x="322" y="1214"/>
                      </a:cubicBezTo>
                      <a:cubicBezTo>
                        <a:pt x="319" y="1149"/>
                        <a:pt x="323" y="1083"/>
                        <a:pt x="334" y="1019"/>
                      </a:cubicBezTo>
                      <a:cubicBezTo>
                        <a:pt x="261" y="993"/>
                        <a:pt x="193" y="951"/>
                        <a:pt x="134" y="892"/>
                      </a:cubicBezTo>
                      <a:moveTo>
                        <a:pt x="1211" y="514"/>
                      </a:moveTo>
                      <a:cubicBezTo>
                        <a:pt x="1156" y="514"/>
                        <a:pt x="1102" y="520"/>
                        <a:pt x="1048" y="534"/>
                      </a:cubicBezTo>
                      <a:cubicBezTo>
                        <a:pt x="1043" y="664"/>
                        <a:pt x="991" y="793"/>
                        <a:pt x="892" y="892"/>
                      </a:cubicBezTo>
                      <a:cubicBezTo>
                        <a:pt x="871" y="913"/>
                        <a:pt x="850" y="931"/>
                        <a:pt x="827" y="948"/>
                      </a:cubicBezTo>
                      <a:cubicBezTo>
                        <a:pt x="848" y="1014"/>
                        <a:pt x="860" y="1082"/>
                        <a:pt x="862" y="1150"/>
                      </a:cubicBezTo>
                      <a:cubicBezTo>
                        <a:pt x="921" y="1118"/>
                        <a:pt x="976" y="1077"/>
                        <a:pt x="1026" y="1027"/>
                      </a:cubicBezTo>
                      <a:cubicBezTo>
                        <a:pt x="1168" y="885"/>
                        <a:pt x="1239" y="700"/>
                        <a:pt x="1239" y="514"/>
                      </a:cubicBezTo>
                      <a:cubicBezTo>
                        <a:pt x="1229" y="514"/>
                        <a:pt x="1220" y="514"/>
                        <a:pt x="1211" y="514"/>
                      </a:cubicBezTo>
                      <a:moveTo>
                        <a:pt x="1026" y="0"/>
                      </a:moveTo>
                      <a:cubicBezTo>
                        <a:pt x="1026" y="1"/>
                        <a:pt x="1026" y="1"/>
                        <a:pt x="1026" y="1"/>
                      </a:cubicBezTo>
                      <a:cubicBezTo>
                        <a:pt x="1026" y="1"/>
                        <a:pt x="1026" y="1"/>
                        <a:pt x="1026" y="1"/>
                      </a:cubicBezTo>
                      <a:cubicBezTo>
                        <a:pt x="892" y="135"/>
                        <a:pt x="892" y="135"/>
                        <a:pt x="892" y="135"/>
                      </a:cubicBezTo>
                      <a:cubicBezTo>
                        <a:pt x="942" y="185"/>
                        <a:pt x="980" y="243"/>
                        <a:pt x="1006" y="304"/>
                      </a:cubicBezTo>
                      <a:cubicBezTo>
                        <a:pt x="1070" y="289"/>
                        <a:pt x="1135" y="281"/>
                        <a:pt x="1201" y="280"/>
                      </a:cubicBezTo>
                      <a:cubicBezTo>
                        <a:pt x="1166" y="178"/>
                        <a:pt x="1108" y="82"/>
                        <a:pt x="1026"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62" name="Freeform 25"/>
                <p:cNvSpPr>
                  <a:spLocks/>
                </p:cNvSpPr>
                <p:nvPr userDrawn="1"/>
              </p:nvSpPr>
              <p:spPr bwMode="auto">
                <a:xfrm>
                  <a:off x="10877788" y="5023398"/>
                  <a:ext cx="268487" cy="209852"/>
                </a:xfrm>
                <a:custGeom>
                  <a:avLst/>
                  <a:gdLst>
                    <a:gd name="T0" fmla="*/ 187 w 213"/>
                    <a:gd name="T1" fmla="*/ 0 h 167"/>
                    <a:gd name="T2" fmla="*/ 20 w 213"/>
                    <a:gd name="T3" fmla="*/ 42 h 167"/>
                    <a:gd name="T4" fmla="*/ 0 w 213"/>
                    <a:gd name="T5" fmla="*/ 41 h 167"/>
                    <a:gd name="T6" fmla="*/ 27 w 213"/>
                    <a:gd name="T7" fmla="*/ 167 h 167"/>
                    <a:gd name="T8" fmla="*/ 213 w 213"/>
                    <a:gd name="T9" fmla="*/ 126 h 167"/>
                    <a:gd name="T10" fmla="*/ 187 w 213"/>
                    <a:gd name="T11" fmla="*/ 0 h 167"/>
                  </a:gdLst>
                  <a:ahLst/>
                  <a:cxnLst>
                    <a:cxn ang="0">
                      <a:pos x="T0" y="T1"/>
                    </a:cxn>
                    <a:cxn ang="0">
                      <a:pos x="T2" y="T3"/>
                    </a:cxn>
                    <a:cxn ang="0">
                      <a:pos x="T4" y="T5"/>
                    </a:cxn>
                    <a:cxn ang="0">
                      <a:pos x="T6" y="T7"/>
                    </a:cxn>
                    <a:cxn ang="0">
                      <a:pos x="T8" y="T9"/>
                    </a:cxn>
                    <a:cxn ang="0">
                      <a:pos x="T10" y="T11"/>
                    </a:cxn>
                  </a:cxnLst>
                  <a:rect l="0" t="0" r="r" b="b"/>
                  <a:pathLst>
                    <a:path w="213" h="167">
                      <a:moveTo>
                        <a:pt x="187" y="0"/>
                      </a:moveTo>
                      <a:cubicBezTo>
                        <a:pt x="135" y="28"/>
                        <a:pt x="77" y="42"/>
                        <a:pt x="20" y="42"/>
                      </a:cubicBezTo>
                      <a:cubicBezTo>
                        <a:pt x="13" y="42"/>
                        <a:pt x="7" y="41"/>
                        <a:pt x="0" y="41"/>
                      </a:cubicBezTo>
                      <a:cubicBezTo>
                        <a:pt x="14" y="82"/>
                        <a:pt x="23" y="124"/>
                        <a:pt x="27" y="167"/>
                      </a:cubicBezTo>
                      <a:cubicBezTo>
                        <a:pt x="90" y="166"/>
                        <a:pt x="154" y="153"/>
                        <a:pt x="213" y="126"/>
                      </a:cubicBezTo>
                      <a:cubicBezTo>
                        <a:pt x="208" y="84"/>
                        <a:pt x="199" y="41"/>
                        <a:pt x="187"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63" name="Freeform 32"/>
                <p:cNvSpPr>
                  <a:spLocks/>
                </p:cNvSpPr>
                <p:nvPr userDrawn="1"/>
              </p:nvSpPr>
              <p:spPr bwMode="auto">
                <a:xfrm>
                  <a:off x="9326271" y="5053487"/>
                  <a:ext cx="254600" cy="221425"/>
                </a:xfrm>
                <a:custGeom>
                  <a:avLst/>
                  <a:gdLst>
                    <a:gd name="T0" fmla="*/ 23 w 202"/>
                    <a:gd name="T1" fmla="*/ 0 h 176"/>
                    <a:gd name="T2" fmla="*/ 0 w 202"/>
                    <a:gd name="T3" fmla="*/ 135 h 176"/>
                    <a:gd name="T4" fmla="*/ 96 w 202"/>
                    <a:gd name="T5" fmla="*/ 176 h 176"/>
                    <a:gd name="T6" fmla="*/ 190 w 202"/>
                    <a:gd name="T7" fmla="*/ 148 h 176"/>
                    <a:gd name="T8" fmla="*/ 202 w 202"/>
                    <a:gd name="T9" fmla="*/ 70 h 176"/>
                    <a:gd name="T10" fmla="*/ 23 w 202"/>
                    <a:gd name="T11" fmla="*/ 0 h 176"/>
                  </a:gdLst>
                  <a:ahLst/>
                  <a:cxnLst>
                    <a:cxn ang="0">
                      <a:pos x="T0" y="T1"/>
                    </a:cxn>
                    <a:cxn ang="0">
                      <a:pos x="T2" y="T3"/>
                    </a:cxn>
                    <a:cxn ang="0">
                      <a:pos x="T4" y="T5"/>
                    </a:cxn>
                    <a:cxn ang="0">
                      <a:pos x="T6" y="T7"/>
                    </a:cxn>
                    <a:cxn ang="0">
                      <a:pos x="T8" y="T9"/>
                    </a:cxn>
                    <a:cxn ang="0">
                      <a:pos x="T10" y="T11"/>
                    </a:cxn>
                  </a:cxnLst>
                  <a:rect l="0" t="0" r="r" b="b"/>
                  <a:pathLst>
                    <a:path w="202" h="176">
                      <a:moveTo>
                        <a:pt x="23" y="0"/>
                      </a:moveTo>
                      <a:cubicBezTo>
                        <a:pt x="11" y="44"/>
                        <a:pt x="3" y="89"/>
                        <a:pt x="0" y="135"/>
                      </a:cubicBezTo>
                      <a:cubicBezTo>
                        <a:pt x="31" y="152"/>
                        <a:pt x="63" y="166"/>
                        <a:pt x="96" y="176"/>
                      </a:cubicBezTo>
                      <a:cubicBezTo>
                        <a:pt x="127" y="165"/>
                        <a:pt x="158" y="155"/>
                        <a:pt x="190" y="148"/>
                      </a:cubicBezTo>
                      <a:cubicBezTo>
                        <a:pt x="192" y="122"/>
                        <a:pt x="196" y="96"/>
                        <a:pt x="202" y="70"/>
                      </a:cubicBezTo>
                      <a:cubicBezTo>
                        <a:pt x="138" y="64"/>
                        <a:pt x="76" y="40"/>
                        <a:pt x="23"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64" name="Freeform 59"/>
                <p:cNvSpPr>
                  <a:spLocks noEditPoints="1"/>
                </p:cNvSpPr>
                <p:nvPr userDrawn="1"/>
              </p:nvSpPr>
              <p:spPr bwMode="auto">
                <a:xfrm>
                  <a:off x="8877249" y="5630580"/>
                  <a:ext cx="422019" cy="776145"/>
                </a:xfrm>
                <a:custGeom>
                  <a:avLst/>
                  <a:gdLst>
                    <a:gd name="T0" fmla="*/ 191 w 335"/>
                    <a:gd name="T1" fmla="*/ 497 h 616"/>
                    <a:gd name="T2" fmla="*/ 94 w 335"/>
                    <a:gd name="T3" fmla="*/ 514 h 616"/>
                    <a:gd name="T4" fmla="*/ 0 w 335"/>
                    <a:gd name="T5" fmla="*/ 498 h 616"/>
                    <a:gd name="T6" fmla="*/ 26 w 335"/>
                    <a:gd name="T7" fmla="*/ 610 h 616"/>
                    <a:gd name="T8" fmla="*/ 94 w 335"/>
                    <a:gd name="T9" fmla="*/ 616 h 616"/>
                    <a:gd name="T10" fmla="*/ 221 w 335"/>
                    <a:gd name="T11" fmla="*/ 595 h 616"/>
                    <a:gd name="T12" fmla="*/ 191 w 335"/>
                    <a:gd name="T13" fmla="*/ 497 h 616"/>
                    <a:gd name="T14" fmla="*/ 320 w 335"/>
                    <a:gd name="T15" fmla="*/ 0 h 616"/>
                    <a:gd name="T16" fmla="*/ 298 w 335"/>
                    <a:gd name="T17" fmla="*/ 22 h 616"/>
                    <a:gd name="T18" fmla="*/ 313 w 335"/>
                    <a:gd name="T19" fmla="*/ 38 h 616"/>
                    <a:gd name="T20" fmla="*/ 335 w 335"/>
                    <a:gd name="T21" fmla="*/ 15 h 616"/>
                    <a:gd name="T22" fmla="*/ 335 w 335"/>
                    <a:gd name="T23" fmla="*/ 14 h 616"/>
                    <a:gd name="T24" fmla="*/ 335 w 335"/>
                    <a:gd name="T25" fmla="*/ 14 h 616"/>
                    <a:gd name="T26" fmla="*/ 320 w 335"/>
                    <a:gd name="T27" fmla="*/ 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616">
                      <a:moveTo>
                        <a:pt x="191" y="497"/>
                      </a:moveTo>
                      <a:cubicBezTo>
                        <a:pt x="160" y="508"/>
                        <a:pt x="127" y="514"/>
                        <a:pt x="94" y="514"/>
                      </a:cubicBezTo>
                      <a:cubicBezTo>
                        <a:pt x="62" y="514"/>
                        <a:pt x="30" y="508"/>
                        <a:pt x="0" y="498"/>
                      </a:cubicBezTo>
                      <a:cubicBezTo>
                        <a:pt x="5" y="535"/>
                        <a:pt x="14" y="573"/>
                        <a:pt x="26" y="610"/>
                      </a:cubicBezTo>
                      <a:cubicBezTo>
                        <a:pt x="49" y="614"/>
                        <a:pt x="71" y="616"/>
                        <a:pt x="94" y="616"/>
                      </a:cubicBezTo>
                      <a:cubicBezTo>
                        <a:pt x="137" y="616"/>
                        <a:pt x="180" y="609"/>
                        <a:pt x="221" y="595"/>
                      </a:cubicBezTo>
                      <a:cubicBezTo>
                        <a:pt x="208" y="563"/>
                        <a:pt x="198" y="530"/>
                        <a:pt x="191" y="497"/>
                      </a:cubicBezTo>
                      <a:moveTo>
                        <a:pt x="320" y="0"/>
                      </a:moveTo>
                      <a:cubicBezTo>
                        <a:pt x="298" y="22"/>
                        <a:pt x="298" y="22"/>
                        <a:pt x="298" y="22"/>
                      </a:cubicBezTo>
                      <a:cubicBezTo>
                        <a:pt x="303" y="27"/>
                        <a:pt x="309" y="32"/>
                        <a:pt x="313" y="38"/>
                      </a:cubicBezTo>
                      <a:cubicBezTo>
                        <a:pt x="320" y="30"/>
                        <a:pt x="328" y="22"/>
                        <a:pt x="335" y="15"/>
                      </a:cubicBezTo>
                      <a:cubicBezTo>
                        <a:pt x="335" y="14"/>
                        <a:pt x="335" y="14"/>
                        <a:pt x="335" y="14"/>
                      </a:cubicBezTo>
                      <a:cubicBezTo>
                        <a:pt x="335" y="14"/>
                        <a:pt x="335" y="14"/>
                        <a:pt x="335" y="14"/>
                      </a:cubicBezTo>
                      <a:cubicBezTo>
                        <a:pt x="320" y="0"/>
                        <a:pt x="320" y="0"/>
                        <a:pt x="32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65" name="Freeform 86"/>
                <p:cNvSpPr>
                  <a:spLocks noEditPoints="1"/>
                </p:cNvSpPr>
                <p:nvPr userDrawn="1"/>
              </p:nvSpPr>
              <p:spPr bwMode="auto">
                <a:xfrm>
                  <a:off x="9589358" y="2358583"/>
                  <a:ext cx="751456" cy="1469737"/>
                </a:xfrm>
                <a:custGeom>
                  <a:avLst/>
                  <a:gdLst>
                    <a:gd name="T0" fmla="*/ 335 w 596"/>
                    <a:gd name="T1" fmla="*/ 924 h 1166"/>
                    <a:gd name="T2" fmla="*/ 211 w 596"/>
                    <a:gd name="T3" fmla="*/ 1025 h 1166"/>
                    <a:gd name="T4" fmla="*/ 596 w 596"/>
                    <a:gd name="T5" fmla="*/ 1166 h 1166"/>
                    <a:gd name="T6" fmla="*/ 596 w 596"/>
                    <a:gd name="T7" fmla="*/ 1166 h 1166"/>
                    <a:gd name="T8" fmla="*/ 596 w 596"/>
                    <a:gd name="T9" fmla="*/ 1165 h 1166"/>
                    <a:gd name="T10" fmla="*/ 596 w 596"/>
                    <a:gd name="T11" fmla="*/ 1165 h 1166"/>
                    <a:gd name="T12" fmla="*/ 596 w 596"/>
                    <a:gd name="T13" fmla="*/ 1009 h 1166"/>
                    <a:gd name="T14" fmla="*/ 335 w 596"/>
                    <a:gd name="T15" fmla="*/ 924 h 1166"/>
                    <a:gd name="T16" fmla="*/ 212 w 596"/>
                    <a:gd name="T17" fmla="*/ 353 h 1166"/>
                    <a:gd name="T18" fmla="*/ 26 w 596"/>
                    <a:gd name="T19" fmla="*/ 419 h 1166"/>
                    <a:gd name="T20" fmla="*/ 18 w 596"/>
                    <a:gd name="T21" fmla="*/ 419 h 1166"/>
                    <a:gd name="T22" fmla="*/ 0 w 596"/>
                    <a:gd name="T23" fmla="*/ 569 h 1166"/>
                    <a:gd name="T24" fmla="*/ 149 w 596"/>
                    <a:gd name="T25" fmla="*/ 964 h 1166"/>
                    <a:gd name="T26" fmla="*/ 266 w 596"/>
                    <a:gd name="T27" fmla="*/ 860 h 1166"/>
                    <a:gd name="T28" fmla="*/ 156 w 596"/>
                    <a:gd name="T29" fmla="*/ 569 h 1166"/>
                    <a:gd name="T30" fmla="*/ 212 w 596"/>
                    <a:gd name="T31" fmla="*/ 353 h 1166"/>
                    <a:gd name="T32" fmla="*/ 241 w 596"/>
                    <a:gd name="T33" fmla="*/ 90 h 1166"/>
                    <a:gd name="T34" fmla="*/ 45 w 596"/>
                    <a:gd name="T35" fmla="*/ 341 h 1166"/>
                    <a:gd name="T36" fmla="*/ 180 w 596"/>
                    <a:gd name="T37" fmla="*/ 278 h 1166"/>
                    <a:gd name="T38" fmla="*/ 241 w 596"/>
                    <a:gd name="T39" fmla="*/ 90 h 1166"/>
                    <a:gd name="T40" fmla="*/ 416 w 596"/>
                    <a:gd name="T41" fmla="*/ 0 h 1166"/>
                    <a:gd name="T42" fmla="*/ 310 w 596"/>
                    <a:gd name="T43" fmla="*/ 45 h 1166"/>
                    <a:gd name="T44" fmla="*/ 293 w 596"/>
                    <a:gd name="T45" fmla="*/ 249 h 1166"/>
                    <a:gd name="T46" fmla="*/ 400 w 596"/>
                    <a:gd name="T47" fmla="*/ 175 h 1166"/>
                    <a:gd name="T48" fmla="*/ 416 w 596"/>
                    <a:gd name="T49"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6" h="1166">
                      <a:moveTo>
                        <a:pt x="335" y="924"/>
                      </a:moveTo>
                      <a:cubicBezTo>
                        <a:pt x="283" y="943"/>
                        <a:pt x="240" y="979"/>
                        <a:pt x="211" y="1025"/>
                      </a:cubicBezTo>
                      <a:cubicBezTo>
                        <a:pt x="315" y="1113"/>
                        <a:pt x="450" y="1166"/>
                        <a:pt x="596" y="1166"/>
                      </a:cubicBezTo>
                      <a:cubicBezTo>
                        <a:pt x="596" y="1166"/>
                        <a:pt x="596" y="1166"/>
                        <a:pt x="596" y="1166"/>
                      </a:cubicBezTo>
                      <a:cubicBezTo>
                        <a:pt x="596" y="1165"/>
                        <a:pt x="596" y="1165"/>
                        <a:pt x="596" y="1165"/>
                      </a:cubicBezTo>
                      <a:cubicBezTo>
                        <a:pt x="596" y="1165"/>
                        <a:pt x="596" y="1165"/>
                        <a:pt x="596" y="1165"/>
                      </a:cubicBezTo>
                      <a:cubicBezTo>
                        <a:pt x="596" y="1009"/>
                        <a:pt x="596" y="1009"/>
                        <a:pt x="596" y="1009"/>
                      </a:cubicBezTo>
                      <a:cubicBezTo>
                        <a:pt x="498" y="1009"/>
                        <a:pt x="408" y="978"/>
                        <a:pt x="335" y="924"/>
                      </a:cubicBezTo>
                      <a:moveTo>
                        <a:pt x="212" y="353"/>
                      </a:moveTo>
                      <a:cubicBezTo>
                        <a:pt x="158" y="397"/>
                        <a:pt x="92" y="419"/>
                        <a:pt x="26" y="419"/>
                      </a:cubicBezTo>
                      <a:cubicBezTo>
                        <a:pt x="24" y="419"/>
                        <a:pt x="21" y="419"/>
                        <a:pt x="18" y="419"/>
                      </a:cubicBezTo>
                      <a:cubicBezTo>
                        <a:pt x="6" y="467"/>
                        <a:pt x="0" y="517"/>
                        <a:pt x="0" y="569"/>
                      </a:cubicBezTo>
                      <a:cubicBezTo>
                        <a:pt x="0" y="720"/>
                        <a:pt x="56" y="859"/>
                        <a:pt x="149" y="964"/>
                      </a:cubicBezTo>
                      <a:cubicBezTo>
                        <a:pt x="179" y="921"/>
                        <a:pt x="219" y="885"/>
                        <a:pt x="266" y="860"/>
                      </a:cubicBezTo>
                      <a:cubicBezTo>
                        <a:pt x="197" y="783"/>
                        <a:pt x="156" y="681"/>
                        <a:pt x="156" y="569"/>
                      </a:cubicBezTo>
                      <a:cubicBezTo>
                        <a:pt x="156" y="491"/>
                        <a:pt x="176" y="417"/>
                        <a:pt x="212" y="353"/>
                      </a:cubicBezTo>
                      <a:moveTo>
                        <a:pt x="241" y="90"/>
                      </a:moveTo>
                      <a:cubicBezTo>
                        <a:pt x="155" y="154"/>
                        <a:pt x="86" y="241"/>
                        <a:pt x="45" y="341"/>
                      </a:cubicBezTo>
                      <a:cubicBezTo>
                        <a:pt x="94" y="337"/>
                        <a:pt x="142" y="316"/>
                        <a:pt x="180" y="278"/>
                      </a:cubicBezTo>
                      <a:cubicBezTo>
                        <a:pt x="231" y="227"/>
                        <a:pt x="252" y="156"/>
                        <a:pt x="241" y="90"/>
                      </a:cubicBezTo>
                      <a:moveTo>
                        <a:pt x="416" y="0"/>
                      </a:moveTo>
                      <a:cubicBezTo>
                        <a:pt x="379" y="12"/>
                        <a:pt x="344" y="27"/>
                        <a:pt x="310" y="45"/>
                      </a:cubicBezTo>
                      <a:cubicBezTo>
                        <a:pt x="329" y="113"/>
                        <a:pt x="323" y="185"/>
                        <a:pt x="293" y="249"/>
                      </a:cubicBezTo>
                      <a:cubicBezTo>
                        <a:pt x="325" y="220"/>
                        <a:pt x="360" y="194"/>
                        <a:pt x="400" y="175"/>
                      </a:cubicBezTo>
                      <a:cubicBezTo>
                        <a:pt x="400" y="116"/>
                        <a:pt x="406" y="58"/>
                        <a:pt x="416"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66" name="Freeform 90"/>
                <p:cNvSpPr>
                  <a:spLocks/>
                </p:cNvSpPr>
                <p:nvPr userDrawn="1"/>
              </p:nvSpPr>
              <p:spPr bwMode="auto">
                <a:xfrm>
                  <a:off x="10464256" y="1320895"/>
                  <a:ext cx="2288315" cy="2088492"/>
                </a:xfrm>
                <a:custGeom>
                  <a:avLst/>
                  <a:gdLst>
                    <a:gd name="T0" fmla="*/ 711 w 1815"/>
                    <a:gd name="T1" fmla="*/ 0 h 1657"/>
                    <a:gd name="T2" fmla="*/ 0 w 1815"/>
                    <a:gd name="T3" fmla="*/ 295 h 1657"/>
                    <a:gd name="T4" fmla="*/ 0 w 1815"/>
                    <a:gd name="T5" fmla="*/ 295 h 1657"/>
                    <a:gd name="T6" fmla="*/ 0 w 1815"/>
                    <a:gd name="T7" fmla="*/ 295 h 1657"/>
                    <a:gd name="T8" fmla="*/ 186 w 1815"/>
                    <a:gd name="T9" fmla="*/ 481 h 1657"/>
                    <a:gd name="T10" fmla="*/ 711 w 1815"/>
                    <a:gd name="T11" fmla="*/ 263 h 1657"/>
                    <a:gd name="T12" fmla="*/ 1236 w 1815"/>
                    <a:gd name="T13" fmla="*/ 481 h 1657"/>
                    <a:gd name="T14" fmla="*/ 1283 w 1815"/>
                    <a:gd name="T15" fmla="*/ 1480 h 1657"/>
                    <a:gd name="T16" fmla="*/ 1479 w 1815"/>
                    <a:gd name="T17" fmla="*/ 1657 h 1657"/>
                    <a:gd name="T18" fmla="*/ 1423 w 1815"/>
                    <a:gd name="T19" fmla="*/ 295 h 1657"/>
                    <a:gd name="T20" fmla="*/ 711 w 1815"/>
                    <a:gd name="T21"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5" h="1657">
                      <a:moveTo>
                        <a:pt x="711" y="0"/>
                      </a:moveTo>
                      <a:cubicBezTo>
                        <a:pt x="454" y="0"/>
                        <a:pt x="196" y="98"/>
                        <a:pt x="0" y="295"/>
                      </a:cubicBezTo>
                      <a:cubicBezTo>
                        <a:pt x="0" y="295"/>
                        <a:pt x="0" y="295"/>
                        <a:pt x="0" y="295"/>
                      </a:cubicBezTo>
                      <a:cubicBezTo>
                        <a:pt x="0" y="295"/>
                        <a:pt x="0" y="295"/>
                        <a:pt x="0" y="295"/>
                      </a:cubicBezTo>
                      <a:cubicBezTo>
                        <a:pt x="186" y="481"/>
                        <a:pt x="186" y="481"/>
                        <a:pt x="186" y="481"/>
                      </a:cubicBezTo>
                      <a:cubicBezTo>
                        <a:pt x="331" y="336"/>
                        <a:pt x="521" y="263"/>
                        <a:pt x="711" y="263"/>
                      </a:cubicBezTo>
                      <a:cubicBezTo>
                        <a:pt x="901" y="263"/>
                        <a:pt x="1091" y="336"/>
                        <a:pt x="1236" y="481"/>
                      </a:cubicBezTo>
                      <a:cubicBezTo>
                        <a:pt x="1510" y="754"/>
                        <a:pt x="1525" y="1188"/>
                        <a:pt x="1283" y="1480"/>
                      </a:cubicBezTo>
                      <a:cubicBezTo>
                        <a:pt x="1359" y="1527"/>
                        <a:pt x="1425" y="1587"/>
                        <a:pt x="1479" y="1657"/>
                      </a:cubicBezTo>
                      <a:cubicBezTo>
                        <a:pt x="1815" y="1262"/>
                        <a:pt x="1796" y="668"/>
                        <a:pt x="1423" y="295"/>
                      </a:cubicBezTo>
                      <a:cubicBezTo>
                        <a:pt x="1226" y="98"/>
                        <a:pt x="969" y="0"/>
                        <a:pt x="711"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67" name="Freeform 93"/>
                <p:cNvSpPr>
                  <a:spLocks noEditPoints="1"/>
                </p:cNvSpPr>
                <p:nvPr userDrawn="1"/>
              </p:nvSpPr>
              <p:spPr bwMode="auto">
                <a:xfrm>
                  <a:off x="10754346" y="3251998"/>
                  <a:ext cx="1503684" cy="536975"/>
                </a:xfrm>
                <a:custGeom>
                  <a:avLst/>
                  <a:gdLst>
                    <a:gd name="T0" fmla="*/ 189 w 1193"/>
                    <a:gd name="T1" fmla="*/ 157 h 426"/>
                    <a:gd name="T2" fmla="*/ 0 w 1193"/>
                    <a:gd name="T3" fmla="*/ 358 h 426"/>
                    <a:gd name="T4" fmla="*/ 155 w 1193"/>
                    <a:gd name="T5" fmla="*/ 426 h 426"/>
                    <a:gd name="T6" fmla="*/ 288 w 1193"/>
                    <a:gd name="T7" fmla="*/ 192 h 426"/>
                    <a:gd name="T8" fmla="*/ 189 w 1193"/>
                    <a:gd name="T9" fmla="*/ 157 h 426"/>
                    <a:gd name="T10" fmla="*/ 1007 w 1193"/>
                    <a:gd name="T11" fmla="*/ 0 h 426"/>
                    <a:gd name="T12" fmla="*/ 907 w 1193"/>
                    <a:gd name="T13" fmla="*/ 84 h 426"/>
                    <a:gd name="T14" fmla="*/ 1112 w 1193"/>
                    <a:gd name="T15" fmla="*/ 259 h 426"/>
                    <a:gd name="T16" fmla="*/ 1193 w 1193"/>
                    <a:gd name="T17" fmla="*/ 186 h 426"/>
                    <a:gd name="T18" fmla="*/ 1193 w 1193"/>
                    <a:gd name="T19" fmla="*/ 186 h 426"/>
                    <a:gd name="T20" fmla="*/ 1193 w 1193"/>
                    <a:gd name="T21" fmla="*/ 186 h 426"/>
                    <a:gd name="T22" fmla="*/ 1007 w 1193"/>
                    <a:gd name="T23"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3" h="426">
                      <a:moveTo>
                        <a:pt x="189" y="157"/>
                      </a:moveTo>
                      <a:cubicBezTo>
                        <a:pt x="143" y="238"/>
                        <a:pt x="78" y="307"/>
                        <a:pt x="0" y="358"/>
                      </a:cubicBezTo>
                      <a:cubicBezTo>
                        <a:pt x="50" y="385"/>
                        <a:pt x="102" y="408"/>
                        <a:pt x="155" y="426"/>
                      </a:cubicBezTo>
                      <a:cubicBezTo>
                        <a:pt x="179" y="337"/>
                        <a:pt x="225" y="256"/>
                        <a:pt x="288" y="192"/>
                      </a:cubicBezTo>
                      <a:cubicBezTo>
                        <a:pt x="255" y="183"/>
                        <a:pt x="222" y="171"/>
                        <a:pt x="189" y="157"/>
                      </a:cubicBezTo>
                      <a:moveTo>
                        <a:pt x="1007" y="0"/>
                      </a:moveTo>
                      <a:cubicBezTo>
                        <a:pt x="975" y="31"/>
                        <a:pt x="942" y="59"/>
                        <a:pt x="907" y="84"/>
                      </a:cubicBezTo>
                      <a:cubicBezTo>
                        <a:pt x="989" y="124"/>
                        <a:pt x="1060" y="185"/>
                        <a:pt x="1112" y="259"/>
                      </a:cubicBezTo>
                      <a:cubicBezTo>
                        <a:pt x="1140" y="237"/>
                        <a:pt x="1167" y="212"/>
                        <a:pt x="1193" y="186"/>
                      </a:cubicBezTo>
                      <a:cubicBezTo>
                        <a:pt x="1193" y="186"/>
                        <a:pt x="1193" y="186"/>
                        <a:pt x="1193" y="186"/>
                      </a:cubicBezTo>
                      <a:cubicBezTo>
                        <a:pt x="1193" y="186"/>
                        <a:pt x="1193" y="186"/>
                        <a:pt x="1193" y="186"/>
                      </a:cubicBezTo>
                      <a:cubicBezTo>
                        <a:pt x="1007" y="0"/>
                        <a:pt x="1007" y="0"/>
                        <a:pt x="1007"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grpSp>
        </p:grpSp>
        <p:grpSp>
          <p:nvGrpSpPr>
            <p:cNvPr id="69" name="Group 68"/>
            <p:cNvGrpSpPr/>
            <p:nvPr userDrawn="1"/>
          </p:nvGrpSpPr>
          <p:grpSpPr>
            <a:xfrm>
              <a:off x="8962882" y="3114843"/>
              <a:ext cx="3392802" cy="4082064"/>
              <a:chOff x="8290897" y="2144102"/>
              <a:chExt cx="4059715" cy="4884464"/>
            </a:xfrm>
            <a:solidFill>
              <a:schemeClr val="tx2">
                <a:lumMod val="20000"/>
                <a:lumOff val="80000"/>
                <a:alpha val="10000"/>
              </a:schemeClr>
            </a:solidFill>
          </p:grpSpPr>
          <p:sp>
            <p:nvSpPr>
              <p:cNvPr id="139" name="Freeform 17"/>
              <p:cNvSpPr>
                <a:spLocks/>
              </p:cNvSpPr>
              <p:nvPr userDrawn="1"/>
            </p:nvSpPr>
            <p:spPr bwMode="auto">
              <a:xfrm>
                <a:off x="9702770" y="3809032"/>
                <a:ext cx="829379" cy="415075"/>
              </a:xfrm>
              <a:custGeom>
                <a:avLst/>
                <a:gdLst>
                  <a:gd name="T0" fmla="*/ 658 w 658"/>
                  <a:gd name="T1" fmla="*/ 0 h 329"/>
                  <a:gd name="T2" fmla="*/ 658 w 658"/>
                  <a:gd name="T3" fmla="*/ 0 h 329"/>
                  <a:gd name="T4" fmla="*/ 658 w 658"/>
                  <a:gd name="T5" fmla="*/ 0 h 329"/>
                  <a:gd name="T6" fmla="*/ 635 w 658"/>
                  <a:gd name="T7" fmla="*/ 0 h 329"/>
                  <a:gd name="T8" fmla="*/ 572 w 658"/>
                  <a:gd name="T9" fmla="*/ 11 h 329"/>
                  <a:gd name="T10" fmla="*/ 329 w 658"/>
                  <a:gd name="T11" fmla="*/ 243 h 329"/>
                  <a:gd name="T12" fmla="*/ 86 w 658"/>
                  <a:gd name="T13" fmla="*/ 0 h 329"/>
                  <a:gd name="T14" fmla="*/ 86 w 658"/>
                  <a:gd name="T15" fmla="*/ 0 h 329"/>
                  <a:gd name="T16" fmla="*/ 86 w 658"/>
                  <a:gd name="T17" fmla="*/ 0 h 329"/>
                  <a:gd name="T18" fmla="*/ 0 w 658"/>
                  <a:gd name="T19" fmla="*/ 0 h 329"/>
                  <a:gd name="T20" fmla="*/ 143 w 658"/>
                  <a:gd name="T21" fmla="*/ 271 h 329"/>
                  <a:gd name="T22" fmla="*/ 198 w 658"/>
                  <a:gd name="T23" fmla="*/ 302 h 329"/>
                  <a:gd name="T24" fmla="*/ 329 w 658"/>
                  <a:gd name="T25" fmla="*/ 329 h 329"/>
                  <a:gd name="T26" fmla="*/ 658 w 658"/>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8" h="329">
                    <a:moveTo>
                      <a:pt x="658" y="0"/>
                    </a:moveTo>
                    <a:cubicBezTo>
                      <a:pt x="658" y="0"/>
                      <a:pt x="658" y="0"/>
                      <a:pt x="658" y="0"/>
                    </a:cubicBezTo>
                    <a:cubicBezTo>
                      <a:pt x="658" y="0"/>
                      <a:pt x="658" y="0"/>
                      <a:pt x="658" y="0"/>
                    </a:cubicBezTo>
                    <a:cubicBezTo>
                      <a:pt x="635" y="0"/>
                      <a:pt x="635" y="0"/>
                      <a:pt x="635" y="0"/>
                    </a:cubicBezTo>
                    <a:cubicBezTo>
                      <a:pt x="614" y="5"/>
                      <a:pt x="593" y="8"/>
                      <a:pt x="572" y="11"/>
                    </a:cubicBezTo>
                    <a:cubicBezTo>
                      <a:pt x="566" y="140"/>
                      <a:pt x="460" y="243"/>
                      <a:pt x="329" y="243"/>
                    </a:cubicBezTo>
                    <a:cubicBezTo>
                      <a:pt x="195" y="243"/>
                      <a:pt x="86" y="134"/>
                      <a:pt x="86" y="0"/>
                    </a:cubicBezTo>
                    <a:cubicBezTo>
                      <a:pt x="86" y="0"/>
                      <a:pt x="86" y="0"/>
                      <a:pt x="86" y="0"/>
                    </a:cubicBezTo>
                    <a:cubicBezTo>
                      <a:pt x="86" y="0"/>
                      <a:pt x="86" y="0"/>
                      <a:pt x="86" y="0"/>
                    </a:cubicBezTo>
                    <a:cubicBezTo>
                      <a:pt x="0" y="0"/>
                      <a:pt x="0" y="0"/>
                      <a:pt x="0" y="0"/>
                    </a:cubicBezTo>
                    <a:cubicBezTo>
                      <a:pt x="0" y="113"/>
                      <a:pt x="57" y="212"/>
                      <a:pt x="143" y="271"/>
                    </a:cubicBezTo>
                    <a:cubicBezTo>
                      <a:pt x="162" y="280"/>
                      <a:pt x="180" y="291"/>
                      <a:pt x="198" y="302"/>
                    </a:cubicBezTo>
                    <a:cubicBezTo>
                      <a:pt x="238" y="320"/>
                      <a:pt x="283" y="329"/>
                      <a:pt x="329" y="329"/>
                    </a:cubicBezTo>
                    <a:cubicBezTo>
                      <a:pt x="511" y="329"/>
                      <a:pt x="658" y="182"/>
                      <a:pt x="658"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40" name="Freeform 24"/>
              <p:cNvSpPr>
                <a:spLocks noEditPoints="1"/>
              </p:cNvSpPr>
              <p:nvPr userDrawn="1"/>
            </p:nvSpPr>
            <p:spPr bwMode="auto">
              <a:xfrm>
                <a:off x="10576897" y="5000252"/>
                <a:ext cx="753771" cy="232998"/>
              </a:xfrm>
              <a:custGeom>
                <a:avLst/>
                <a:gdLst>
                  <a:gd name="T0" fmla="*/ 153 w 598"/>
                  <a:gd name="T1" fmla="*/ 43 h 185"/>
                  <a:gd name="T2" fmla="*/ 0 w 598"/>
                  <a:gd name="T3" fmla="*/ 109 h 185"/>
                  <a:gd name="T4" fmla="*/ 259 w 598"/>
                  <a:gd name="T5" fmla="*/ 185 h 185"/>
                  <a:gd name="T6" fmla="*/ 266 w 598"/>
                  <a:gd name="T7" fmla="*/ 185 h 185"/>
                  <a:gd name="T8" fmla="*/ 239 w 598"/>
                  <a:gd name="T9" fmla="*/ 59 h 185"/>
                  <a:gd name="T10" fmla="*/ 153 w 598"/>
                  <a:gd name="T11" fmla="*/ 43 h 185"/>
                  <a:gd name="T12" fmla="*/ 456 w 598"/>
                  <a:gd name="T13" fmla="*/ 0 h 185"/>
                  <a:gd name="T14" fmla="*/ 426 w 598"/>
                  <a:gd name="T15" fmla="*/ 18 h 185"/>
                  <a:gd name="T16" fmla="*/ 452 w 598"/>
                  <a:gd name="T17" fmla="*/ 144 h 185"/>
                  <a:gd name="T18" fmla="*/ 598 w 598"/>
                  <a:gd name="T19" fmla="*/ 45 h 185"/>
                  <a:gd name="T20" fmla="*/ 598 w 598"/>
                  <a:gd name="T21" fmla="*/ 44 h 185"/>
                  <a:gd name="T22" fmla="*/ 598 w 598"/>
                  <a:gd name="T23" fmla="*/ 44 h 185"/>
                  <a:gd name="T24" fmla="*/ 563 w 598"/>
                  <a:gd name="T25" fmla="*/ 9 h 185"/>
                  <a:gd name="T26" fmla="*/ 456 w 598"/>
                  <a:gd name="T27"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8" h="185">
                    <a:moveTo>
                      <a:pt x="153" y="43"/>
                    </a:moveTo>
                    <a:cubicBezTo>
                      <a:pt x="101" y="60"/>
                      <a:pt x="49" y="82"/>
                      <a:pt x="0" y="109"/>
                    </a:cubicBezTo>
                    <a:cubicBezTo>
                      <a:pt x="79" y="160"/>
                      <a:pt x="169" y="185"/>
                      <a:pt x="259" y="185"/>
                    </a:cubicBezTo>
                    <a:cubicBezTo>
                      <a:pt x="261" y="185"/>
                      <a:pt x="263" y="185"/>
                      <a:pt x="266" y="185"/>
                    </a:cubicBezTo>
                    <a:cubicBezTo>
                      <a:pt x="262" y="142"/>
                      <a:pt x="253" y="100"/>
                      <a:pt x="239" y="59"/>
                    </a:cubicBezTo>
                    <a:cubicBezTo>
                      <a:pt x="210" y="57"/>
                      <a:pt x="181" y="52"/>
                      <a:pt x="153" y="43"/>
                    </a:cubicBezTo>
                    <a:moveTo>
                      <a:pt x="456" y="0"/>
                    </a:moveTo>
                    <a:cubicBezTo>
                      <a:pt x="446" y="6"/>
                      <a:pt x="436" y="12"/>
                      <a:pt x="426" y="18"/>
                    </a:cubicBezTo>
                    <a:cubicBezTo>
                      <a:pt x="438" y="59"/>
                      <a:pt x="447" y="102"/>
                      <a:pt x="452" y="144"/>
                    </a:cubicBezTo>
                    <a:cubicBezTo>
                      <a:pt x="505" y="121"/>
                      <a:pt x="555" y="88"/>
                      <a:pt x="598" y="45"/>
                    </a:cubicBezTo>
                    <a:cubicBezTo>
                      <a:pt x="598" y="44"/>
                      <a:pt x="598" y="44"/>
                      <a:pt x="598" y="44"/>
                    </a:cubicBezTo>
                    <a:cubicBezTo>
                      <a:pt x="598" y="44"/>
                      <a:pt x="598" y="44"/>
                      <a:pt x="598" y="44"/>
                    </a:cubicBezTo>
                    <a:cubicBezTo>
                      <a:pt x="563" y="9"/>
                      <a:pt x="563" y="9"/>
                      <a:pt x="563" y="9"/>
                    </a:cubicBezTo>
                    <a:cubicBezTo>
                      <a:pt x="527" y="4"/>
                      <a:pt x="492" y="1"/>
                      <a:pt x="456"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41" name="Freeform 34"/>
              <p:cNvSpPr>
                <a:spLocks/>
              </p:cNvSpPr>
              <p:nvPr userDrawn="1"/>
            </p:nvSpPr>
            <p:spPr bwMode="auto">
              <a:xfrm>
                <a:off x="9972801" y="4383811"/>
                <a:ext cx="252286" cy="256143"/>
              </a:xfrm>
              <a:custGeom>
                <a:avLst/>
                <a:gdLst>
                  <a:gd name="T0" fmla="*/ 134 w 200"/>
                  <a:gd name="T1" fmla="*/ 0 h 203"/>
                  <a:gd name="T2" fmla="*/ 0 w 200"/>
                  <a:gd name="T3" fmla="*/ 27 h 203"/>
                  <a:gd name="T4" fmla="*/ 76 w 200"/>
                  <a:gd name="T5" fmla="*/ 203 h 203"/>
                  <a:gd name="T6" fmla="*/ 200 w 200"/>
                  <a:gd name="T7" fmla="*/ 186 h 203"/>
                  <a:gd name="T8" fmla="*/ 134 w 200"/>
                  <a:gd name="T9" fmla="*/ 0 h 203"/>
                </a:gdLst>
                <a:ahLst/>
                <a:cxnLst>
                  <a:cxn ang="0">
                    <a:pos x="T0" y="T1"/>
                  </a:cxn>
                  <a:cxn ang="0">
                    <a:pos x="T2" y="T3"/>
                  </a:cxn>
                  <a:cxn ang="0">
                    <a:pos x="T4" y="T5"/>
                  </a:cxn>
                  <a:cxn ang="0">
                    <a:pos x="T6" y="T7"/>
                  </a:cxn>
                  <a:cxn ang="0">
                    <a:pos x="T8" y="T9"/>
                  </a:cxn>
                </a:cxnLst>
                <a:rect l="0" t="0" r="r" b="b"/>
                <a:pathLst>
                  <a:path w="200" h="203">
                    <a:moveTo>
                      <a:pt x="134" y="0"/>
                    </a:moveTo>
                    <a:cubicBezTo>
                      <a:pt x="89" y="5"/>
                      <a:pt x="44" y="14"/>
                      <a:pt x="0" y="27"/>
                    </a:cubicBezTo>
                    <a:cubicBezTo>
                      <a:pt x="42" y="79"/>
                      <a:pt x="67" y="140"/>
                      <a:pt x="76" y="203"/>
                    </a:cubicBezTo>
                    <a:cubicBezTo>
                      <a:pt x="116" y="193"/>
                      <a:pt x="158" y="187"/>
                      <a:pt x="200" y="186"/>
                    </a:cubicBezTo>
                    <a:cubicBezTo>
                      <a:pt x="191" y="121"/>
                      <a:pt x="169" y="58"/>
                      <a:pt x="134"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42" name="Freeform 48"/>
              <p:cNvSpPr>
                <a:spLocks noEditPoints="1"/>
              </p:cNvSpPr>
              <p:nvPr userDrawn="1"/>
            </p:nvSpPr>
            <p:spPr bwMode="auto">
              <a:xfrm>
                <a:off x="9161938" y="5227078"/>
                <a:ext cx="1521428" cy="1440420"/>
              </a:xfrm>
              <a:custGeom>
                <a:avLst/>
                <a:gdLst>
                  <a:gd name="T0" fmla="*/ 1203 w 1207"/>
                  <a:gd name="T1" fmla="*/ 689 h 1143"/>
                  <a:gd name="T2" fmla="*/ 1012 w 1207"/>
                  <a:gd name="T3" fmla="*/ 761 h 1143"/>
                  <a:gd name="T4" fmla="*/ 948 w 1207"/>
                  <a:gd name="T5" fmla="*/ 968 h 1143"/>
                  <a:gd name="T6" fmla="*/ 1058 w 1207"/>
                  <a:gd name="T7" fmla="*/ 1143 h 1143"/>
                  <a:gd name="T8" fmla="*/ 1203 w 1207"/>
                  <a:gd name="T9" fmla="*/ 689 h 1143"/>
                  <a:gd name="T10" fmla="*/ 1058 w 1207"/>
                  <a:gd name="T11" fmla="*/ 277 h 1143"/>
                  <a:gd name="T12" fmla="*/ 948 w 1207"/>
                  <a:gd name="T13" fmla="*/ 452 h 1143"/>
                  <a:gd name="T14" fmla="*/ 996 w 1207"/>
                  <a:gd name="T15" fmla="*/ 569 h 1143"/>
                  <a:gd name="T16" fmla="*/ 1168 w 1207"/>
                  <a:gd name="T17" fmla="*/ 487 h 1143"/>
                  <a:gd name="T18" fmla="*/ 1058 w 1207"/>
                  <a:gd name="T19" fmla="*/ 277 h 1143"/>
                  <a:gd name="T20" fmla="*/ 128 w 1207"/>
                  <a:gd name="T21" fmla="*/ 85 h 1143"/>
                  <a:gd name="T22" fmla="*/ 0 w 1207"/>
                  <a:gd name="T23" fmla="*/ 178 h 1143"/>
                  <a:gd name="T24" fmla="*/ 144 w 1207"/>
                  <a:gd name="T25" fmla="*/ 269 h 1143"/>
                  <a:gd name="T26" fmla="*/ 144 w 1207"/>
                  <a:gd name="T27" fmla="*/ 269 h 1143"/>
                  <a:gd name="T28" fmla="*/ 162 w 1207"/>
                  <a:gd name="T29" fmla="*/ 288 h 1143"/>
                  <a:gd name="T30" fmla="*/ 166 w 1207"/>
                  <a:gd name="T31" fmla="*/ 285 h 1143"/>
                  <a:gd name="T32" fmla="*/ 128 w 1207"/>
                  <a:gd name="T33" fmla="*/ 85 h 1143"/>
                  <a:gd name="T34" fmla="*/ 600 w 1207"/>
                  <a:gd name="T35" fmla="*/ 0 h 1143"/>
                  <a:gd name="T36" fmla="*/ 368 w 1207"/>
                  <a:gd name="T37" fmla="*/ 60 h 1143"/>
                  <a:gd name="T38" fmla="*/ 318 w 1207"/>
                  <a:gd name="T39" fmla="*/ 57 h 1143"/>
                  <a:gd name="T40" fmla="*/ 338 w 1207"/>
                  <a:gd name="T41" fmla="*/ 199 h 1143"/>
                  <a:gd name="T42" fmla="*/ 484 w 1207"/>
                  <a:gd name="T43" fmla="*/ 179 h 1143"/>
                  <a:gd name="T44" fmla="*/ 779 w 1207"/>
                  <a:gd name="T45" fmla="*/ 268 h 1143"/>
                  <a:gd name="T46" fmla="*/ 889 w 1207"/>
                  <a:gd name="T47" fmla="*/ 116 h 1143"/>
                  <a:gd name="T48" fmla="*/ 600 w 1207"/>
                  <a:gd name="T49" fmla="*/ 0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7" h="1143">
                    <a:moveTo>
                      <a:pt x="1203" y="689"/>
                    </a:moveTo>
                    <a:cubicBezTo>
                      <a:pt x="1142" y="722"/>
                      <a:pt x="1078" y="746"/>
                      <a:pt x="1012" y="761"/>
                    </a:cubicBezTo>
                    <a:cubicBezTo>
                      <a:pt x="1005" y="833"/>
                      <a:pt x="984" y="903"/>
                      <a:pt x="948" y="968"/>
                    </a:cubicBezTo>
                    <a:cubicBezTo>
                      <a:pt x="974" y="1030"/>
                      <a:pt x="1011" y="1089"/>
                      <a:pt x="1058" y="1143"/>
                    </a:cubicBezTo>
                    <a:cubicBezTo>
                      <a:pt x="1159" y="1009"/>
                      <a:pt x="1207" y="849"/>
                      <a:pt x="1203" y="689"/>
                    </a:cubicBezTo>
                    <a:moveTo>
                      <a:pt x="1058" y="277"/>
                    </a:moveTo>
                    <a:cubicBezTo>
                      <a:pt x="1011" y="330"/>
                      <a:pt x="975" y="389"/>
                      <a:pt x="948" y="452"/>
                    </a:cubicBezTo>
                    <a:cubicBezTo>
                      <a:pt x="969" y="489"/>
                      <a:pt x="985" y="529"/>
                      <a:pt x="996" y="569"/>
                    </a:cubicBezTo>
                    <a:cubicBezTo>
                      <a:pt x="1057" y="553"/>
                      <a:pt x="1115" y="525"/>
                      <a:pt x="1168" y="487"/>
                    </a:cubicBezTo>
                    <a:cubicBezTo>
                      <a:pt x="1144" y="413"/>
                      <a:pt x="1107" y="341"/>
                      <a:pt x="1058" y="277"/>
                    </a:cubicBezTo>
                    <a:moveTo>
                      <a:pt x="128" y="85"/>
                    </a:moveTo>
                    <a:cubicBezTo>
                      <a:pt x="83" y="110"/>
                      <a:pt x="40" y="142"/>
                      <a:pt x="0" y="178"/>
                    </a:cubicBezTo>
                    <a:cubicBezTo>
                      <a:pt x="53" y="197"/>
                      <a:pt x="102" y="227"/>
                      <a:pt x="144" y="269"/>
                    </a:cubicBezTo>
                    <a:cubicBezTo>
                      <a:pt x="144" y="269"/>
                      <a:pt x="144" y="269"/>
                      <a:pt x="144" y="269"/>
                    </a:cubicBezTo>
                    <a:cubicBezTo>
                      <a:pt x="151" y="275"/>
                      <a:pt x="156" y="282"/>
                      <a:pt x="162" y="288"/>
                    </a:cubicBezTo>
                    <a:cubicBezTo>
                      <a:pt x="163" y="287"/>
                      <a:pt x="164" y="286"/>
                      <a:pt x="166" y="285"/>
                    </a:cubicBezTo>
                    <a:cubicBezTo>
                      <a:pt x="144" y="220"/>
                      <a:pt x="131" y="152"/>
                      <a:pt x="128" y="85"/>
                    </a:cubicBezTo>
                    <a:moveTo>
                      <a:pt x="600" y="0"/>
                    </a:moveTo>
                    <a:cubicBezTo>
                      <a:pt x="528" y="40"/>
                      <a:pt x="448" y="60"/>
                      <a:pt x="368" y="60"/>
                    </a:cubicBezTo>
                    <a:cubicBezTo>
                      <a:pt x="351" y="60"/>
                      <a:pt x="335" y="59"/>
                      <a:pt x="318" y="57"/>
                    </a:cubicBezTo>
                    <a:cubicBezTo>
                      <a:pt x="318" y="105"/>
                      <a:pt x="325" y="153"/>
                      <a:pt x="338" y="199"/>
                    </a:cubicBezTo>
                    <a:cubicBezTo>
                      <a:pt x="386" y="186"/>
                      <a:pt x="435" y="179"/>
                      <a:pt x="484" y="179"/>
                    </a:cubicBezTo>
                    <a:cubicBezTo>
                      <a:pt x="587" y="179"/>
                      <a:pt x="690" y="209"/>
                      <a:pt x="779" y="268"/>
                    </a:cubicBezTo>
                    <a:cubicBezTo>
                      <a:pt x="810" y="215"/>
                      <a:pt x="847" y="163"/>
                      <a:pt x="889" y="116"/>
                    </a:cubicBezTo>
                    <a:cubicBezTo>
                      <a:pt x="801" y="55"/>
                      <a:pt x="702" y="17"/>
                      <a:pt x="60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43" name="Freeform 62"/>
              <p:cNvSpPr>
                <a:spLocks noEditPoints="1"/>
              </p:cNvSpPr>
              <p:nvPr userDrawn="1"/>
            </p:nvSpPr>
            <p:spPr bwMode="auto">
              <a:xfrm>
                <a:off x="8510007" y="5422271"/>
                <a:ext cx="651931" cy="840952"/>
              </a:xfrm>
              <a:custGeom>
                <a:avLst/>
                <a:gdLst>
                  <a:gd name="T0" fmla="*/ 113 w 517"/>
                  <a:gd name="T1" fmla="*/ 487 h 667"/>
                  <a:gd name="T2" fmla="*/ 20 w 517"/>
                  <a:gd name="T3" fmla="*/ 529 h 667"/>
                  <a:gd name="T4" fmla="*/ 109 w 517"/>
                  <a:gd name="T5" fmla="*/ 667 h 667"/>
                  <a:gd name="T6" fmla="*/ 109 w 517"/>
                  <a:gd name="T7" fmla="*/ 666 h 667"/>
                  <a:gd name="T8" fmla="*/ 109 w 517"/>
                  <a:gd name="T9" fmla="*/ 666 h 667"/>
                  <a:gd name="T10" fmla="*/ 181 w 517"/>
                  <a:gd name="T11" fmla="*/ 594 h 667"/>
                  <a:gd name="T12" fmla="*/ 113 w 517"/>
                  <a:gd name="T13" fmla="*/ 487 h 667"/>
                  <a:gd name="T14" fmla="*/ 385 w 517"/>
                  <a:gd name="T15" fmla="*/ 0 h 667"/>
                  <a:gd name="T16" fmla="*/ 109 w 517"/>
                  <a:gd name="T17" fmla="*/ 115 h 667"/>
                  <a:gd name="T18" fmla="*/ 0 w 517"/>
                  <a:gd name="T19" fmla="*/ 327 h 667"/>
                  <a:gd name="T20" fmla="*/ 116 w 517"/>
                  <a:gd name="T21" fmla="*/ 288 h 667"/>
                  <a:gd name="T22" fmla="*/ 181 w 517"/>
                  <a:gd name="T23" fmla="*/ 187 h 667"/>
                  <a:gd name="T24" fmla="*/ 385 w 517"/>
                  <a:gd name="T25" fmla="*/ 102 h 667"/>
                  <a:gd name="T26" fmla="*/ 439 w 517"/>
                  <a:gd name="T27" fmla="*/ 107 h 667"/>
                  <a:gd name="T28" fmla="*/ 493 w 517"/>
                  <a:gd name="T29" fmla="*/ 47 h 667"/>
                  <a:gd name="T30" fmla="*/ 493 w 517"/>
                  <a:gd name="T31" fmla="*/ 46 h 667"/>
                  <a:gd name="T32" fmla="*/ 517 w 517"/>
                  <a:gd name="T33" fmla="*/ 23 h 667"/>
                  <a:gd name="T34" fmla="*/ 385 w 517"/>
                  <a:gd name="T3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667">
                    <a:moveTo>
                      <a:pt x="113" y="487"/>
                    </a:moveTo>
                    <a:cubicBezTo>
                      <a:pt x="81" y="498"/>
                      <a:pt x="50" y="512"/>
                      <a:pt x="20" y="529"/>
                    </a:cubicBezTo>
                    <a:cubicBezTo>
                      <a:pt x="39" y="579"/>
                      <a:pt x="69" y="626"/>
                      <a:pt x="109" y="667"/>
                    </a:cubicBezTo>
                    <a:cubicBezTo>
                      <a:pt x="109" y="666"/>
                      <a:pt x="109" y="666"/>
                      <a:pt x="109" y="666"/>
                    </a:cubicBezTo>
                    <a:cubicBezTo>
                      <a:pt x="109" y="666"/>
                      <a:pt x="109" y="666"/>
                      <a:pt x="109" y="666"/>
                    </a:cubicBezTo>
                    <a:cubicBezTo>
                      <a:pt x="181" y="594"/>
                      <a:pt x="181" y="594"/>
                      <a:pt x="181" y="594"/>
                    </a:cubicBezTo>
                    <a:cubicBezTo>
                      <a:pt x="150" y="563"/>
                      <a:pt x="127" y="526"/>
                      <a:pt x="113" y="487"/>
                    </a:cubicBezTo>
                    <a:moveTo>
                      <a:pt x="385" y="0"/>
                    </a:moveTo>
                    <a:cubicBezTo>
                      <a:pt x="285" y="0"/>
                      <a:pt x="185" y="38"/>
                      <a:pt x="109" y="115"/>
                    </a:cubicBezTo>
                    <a:cubicBezTo>
                      <a:pt x="49" y="174"/>
                      <a:pt x="13" y="249"/>
                      <a:pt x="0" y="327"/>
                    </a:cubicBezTo>
                    <a:cubicBezTo>
                      <a:pt x="37" y="311"/>
                      <a:pt x="76" y="298"/>
                      <a:pt x="116" y="288"/>
                    </a:cubicBezTo>
                    <a:cubicBezTo>
                      <a:pt x="130" y="251"/>
                      <a:pt x="152" y="216"/>
                      <a:pt x="181" y="187"/>
                    </a:cubicBezTo>
                    <a:cubicBezTo>
                      <a:pt x="238" y="131"/>
                      <a:pt x="311" y="102"/>
                      <a:pt x="385" y="102"/>
                    </a:cubicBezTo>
                    <a:cubicBezTo>
                      <a:pt x="403" y="102"/>
                      <a:pt x="421" y="104"/>
                      <a:pt x="439" y="107"/>
                    </a:cubicBezTo>
                    <a:cubicBezTo>
                      <a:pt x="456" y="86"/>
                      <a:pt x="474" y="66"/>
                      <a:pt x="493" y="47"/>
                    </a:cubicBezTo>
                    <a:cubicBezTo>
                      <a:pt x="493" y="46"/>
                      <a:pt x="493" y="46"/>
                      <a:pt x="493" y="46"/>
                    </a:cubicBezTo>
                    <a:cubicBezTo>
                      <a:pt x="501" y="38"/>
                      <a:pt x="509" y="31"/>
                      <a:pt x="517" y="23"/>
                    </a:cubicBezTo>
                    <a:cubicBezTo>
                      <a:pt x="475" y="8"/>
                      <a:pt x="430" y="0"/>
                      <a:pt x="385"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44" name="Freeform 73"/>
              <p:cNvSpPr>
                <a:spLocks/>
              </p:cNvSpPr>
              <p:nvPr userDrawn="1"/>
            </p:nvSpPr>
            <p:spPr bwMode="auto">
              <a:xfrm>
                <a:off x="9215172" y="2144102"/>
                <a:ext cx="669675" cy="634186"/>
              </a:xfrm>
              <a:custGeom>
                <a:avLst/>
                <a:gdLst>
                  <a:gd name="T0" fmla="*/ 323 w 531"/>
                  <a:gd name="T1" fmla="*/ 0 h 503"/>
                  <a:gd name="T2" fmla="*/ 115 w 531"/>
                  <a:gd name="T3" fmla="*/ 87 h 503"/>
                  <a:gd name="T4" fmla="*/ 115 w 531"/>
                  <a:gd name="T5" fmla="*/ 503 h 503"/>
                  <a:gd name="T6" fmla="*/ 115 w 531"/>
                  <a:gd name="T7" fmla="*/ 503 h 503"/>
                  <a:gd name="T8" fmla="*/ 115 w 531"/>
                  <a:gd name="T9" fmla="*/ 503 h 503"/>
                  <a:gd name="T10" fmla="*/ 169 w 531"/>
                  <a:gd name="T11" fmla="*/ 448 h 503"/>
                  <a:gd name="T12" fmla="*/ 169 w 531"/>
                  <a:gd name="T13" fmla="*/ 141 h 503"/>
                  <a:gd name="T14" fmla="*/ 323 w 531"/>
                  <a:gd name="T15" fmla="*/ 77 h 503"/>
                  <a:gd name="T16" fmla="*/ 477 w 531"/>
                  <a:gd name="T17" fmla="*/ 141 h 503"/>
                  <a:gd name="T18" fmla="*/ 477 w 531"/>
                  <a:gd name="T19" fmla="*/ 141 h 503"/>
                  <a:gd name="T20" fmla="*/ 477 w 531"/>
                  <a:gd name="T21" fmla="*/ 141 h 503"/>
                  <a:gd name="T22" fmla="*/ 531 w 531"/>
                  <a:gd name="T23" fmla="*/ 87 h 503"/>
                  <a:gd name="T24" fmla="*/ 323 w 531"/>
                  <a:gd name="T25"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1" h="503">
                    <a:moveTo>
                      <a:pt x="323" y="0"/>
                    </a:moveTo>
                    <a:cubicBezTo>
                      <a:pt x="248" y="0"/>
                      <a:pt x="172" y="29"/>
                      <a:pt x="115" y="87"/>
                    </a:cubicBezTo>
                    <a:cubicBezTo>
                      <a:pt x="0" y="202"/>
                      <a:pt x="0" y="388"/>
                      <a:pt x="115" y="503"/>
                    </a:cubicBezTo>
                    <a:cubicBezTo>
                      <a:pt x="115" y="503"/>
                      <a:pt x="115" y="503"/>
                      <a:pt x="115" y="503"/>
                    </a:cubicBezTo>
                    <a:cubicBezTo>
                      <a:pt x="115" y="503"/>
                      <a:pt x="115" y="503"/>
                      <a:pt x="115" y="503"/>
                    </a:cubicBezTo>
                    <a:cubicBezTo>
                      <a:pt x="169" y="448"/>
                      <a:pt x="169" y="448"/>
                      <a:pt x="169" y="448"/>
                    </a:cubicBezTo>
                    <a:cubicBezTo>
                      <a:pt x="85" y="364"/>
                      <a:pt x="85" y="226"/>
                      <a:pt x="169" y="141"/>
                    </a:cubicBezTo>
                    <a:cubicBezTo>
                      <a:pt x="212" y="99"/>
                      <a:pt x="268" y="77"/>
                      <a:pt x="323" y="77"/>
                    </a:cubicBezTo>
                    <a:cubicBezTo>
                      <a:pt x="379" y="77"/>
                      <a:pt x="434" y="99"/>
                      <a:pt x="477" y="141"/>
                    </a:cubicBezTo>
                    <a:cubicBezTo>
                      <a:pt x="477" y="141"/>
                      <a:pt x="477" y="141"/>
                      <a:pt x="477" y="141"/>
                    </a:cubicBezTo>
                    <a:cubicBezTo>
                      <a:pt x="477" y="141"/>
                      <a:pt x="477" y="141"/>
                      <a:pt x="477" y="141"/>
                    </a:cubicBezTo>
                    <a:cubicBezTo>
                      <a:pt x="531" y="87"/>
                      <a:pt x="531" y="87"/>
                      <a:pt x="531" y="87"/>
                    </a:cubicBezTo>
                    <a:cubicBezTo>
                      <a:pt x="474" y="29"/>
                      <a:pt x="399" y="0"/>
                      <a:pt x="323"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grpSp>
            <p:nvGrpSpPr>
              <p:cNvPr id="145" name="Group 144"/>
              <p:cNvGrpSpPr/>
              <p:nvPr userDrawn="1"/>
            </p:nvGrpSpPr>
            <p:grpSpPr>
              <a:xfrm>
                <a:off x="8290897" y="2205052"/>
                <a:ext cx="4059715" cy="4823514"/>
                <a:chOff x="8290897" y="2205052"/>
                <a:chExt cx="4059715" cy="4823514"/>
              </a:xfrm>
              <a:grpFill/>
            </p:grpSpPr>
            <p:sp>
              <p:nvSpPr>
                <p:cNvPr id="146" name="Freeform 8"/>
                <p:cNvSpPr>
                  <a:spLocks noEditPoints="1"/>
                </p:cNvSpPr>
                <p:nvPr userDrawn="1"/>
              </p:nvSpPr>
              <p:spPr bwMode="auto">
                <a:xfrm>
                  <a:off x="10324612" y="4998709"/>
                  <a:ext cx="2026000" cy="1916444"/>
                </a:xfrm>
                <a:custGeom>
                  <a:avLst/>
                  <a:gdLst>
                    <a:gd name="T0" fmla="*/ 200 w 1607"/>
                    <a:gd name="T1" fmla="*/ 110 h 1520"/>
                    <a:gd name="T2" fmla="*/ 0 w 1607"/>
                    <a:gd name="T3" fmla="*/ 261 h 1520"/>
                    <a:gd name="T4" fmla="*/ 1 w 1607"/>
                    <a:gd name="T5" fmla="*/ 262 h 1520"/>
                    <a:gd name="T6" fmla="*/ 1 w 1607"/>
                    <a:gd name="T7" fmla="*/ 262 h 1520"/>
                    <a:gd name="T8" fmla="*/ 165 w 1607"/>
                    <a:gd name="T9" fmla="*/ 426 h 1520"/>
                    <a:gd name="T10" fmla="*/ 467 w 1607"/>
                    <a:gd name="T11" fmla="*/ 254 h 1520"/>
                    <a:gd name="T12" fmla="*/ 466 w 1607"/>
                    <a:gd name="T13" fmla="*/ 186 h 1520"/>
                    <a:gd name="T14" fmla="*/ 459 w 1607"/>
                    <a:gd name="T15" fmla="*/ 186 h 1520"/>
                    <a:gd name="T16" fmla="*/ 200 w 1607"/>
                    <a:gd name="T17" fmla="*/ 110 h 1520"/>
                    <a:gd name="T18" fmla="*/ 425 w 1607"/>
                    <a:gd name="T19" fmla="*/ 24 h 1520"/>
                    <a:gd name="T20" fmla="*/ 353 w 1607"/>
                    <a:gd name="T21" fmla="*/ 44 h 1520"/>
                    <a:gd name="T22" fmla="*/ 439 w 1607"/>
                    <a:gd name="T23" fmla="*/ 60 h 1520"/>
                    <a:gd name="T24" fmla="*/ 425 w 1607"/>
                    <a:gd name="T25" fmla="*/ 24 h 1520"/>
                    <a:gd name="T26" fmla="*/ 820 w 1607"/>
                    <a:gd name="T27" fmla="*/ 21 h 1520"/>
                    <a:gd name="T28" fmla="*/ 798 w 1607"/>
                    <a:gd name="T29" fmla="*/ 45 h 1520"/>
                    <a:gd name="T30" fmla="*/ 798 w 1607"/>
                    <a:gd name="T31" fmla="*/ 46 h 1520"/>
                    <a:gd name="T32" fmla="*/ 652 w 1607"/>
                    <a:gd name="T33" fmla="*/ 145 h 1520"/>
                    <a:gd name="T34" fmla="*/ 658 w 1607"/>
                    <a:gd name="T35" fmla="*/ 234 h 1520"/>
                    <a:gd name="T36" fmla="*/ 1094 w 1607"/>
                    <a:gd name="T37" fmla="*/ 426 h 1520"/>
                    <a:gd name="T38" fmla="*/ 1094 w 1607"/>
                    <a:gd name="T39" fmla="*/ 1355 h 1520"/>
                    <a:gd name="T40" fmla="*/ 1095 w 1607"/>
                    <a:gd name="T41" fmla="*/ 1356 h 1520"/>
                    <a:gd name="T42" fmla="*/ 1095 w 1607"/>
                    <a:gd name="T43" fmla="*/ 1355 h 1520"/>
                    <a:gd name="T44" fmla="*/ 1259 w 1607"/>
                    <a:gd name="T45" fmla="*/ 1520 h 1520"/>
                    <a:gd name="T46" fmla="*/ 1259 w 1607"/>
                    <a:gd name="T47" fmla="*/ 261 h 1520"/>
                    <a:gd name="T48" fmla="*/ 820 w 1607"/>
                    <a:gd name="T49" fmla="*/ 21 h 1520"/>
                    <a:gd name="T50" fmla="*/ 630 w 1607"/>
                    <a:gd name="T51" fmla="*/ 0 h 1520"/>
                    <a:gd name="T52" fmla="*/ 620 w 1607"/>
                    <a:gd name="T53" fmla="*/ 0 h 1520"/>
                    <a:gd name="T54" fmla="*/ 626 w 1607"/>
                    <a:gd name="T55" fmla="*/ 19 h 1520"/>
                    <a:gd name="T56" fmla="*/ 656 w 1607"/>
                    <a:gd name="T57" fmla="*/ 1 h 1520"/>
                    <a:gd name="T58" fmla="*/ 630 w 1607"/>
                    <a:gd name="T59" fmla="*/ 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7" h="1520">
                      <a:moveTo>
                        <a:pt x="200" y="110"/>
                      </a:moveTo>
                      <a:cubicBezTo>
                        <a:pt x="129" y="150"/>
                        <a:pt x="61" y="200"/>
                        <a:pt x="0" y="261"/>
                      </a:cubicBezTo>
                      <a:cubicBezTo>
                        <a:pt x="1" y="262"/>
                        <a:pt x="1" y="262"/>
                        <a:pt x="1" y="262"/>
                      </a:cubicBezTo>
                      <a:cubicBezTo>
                        <a:pt x="1" y="262"/>
                        <a:pt x="1" y="262"/>
                        <a:pt x="1" y="262"/>
                      </a:cubicBezTo>
                      <a:cubicBezTo>
                        <a:pt x="165" y="426"/>
                        <a:pt x="165" y="426"/>
                        <a:pt x="165" y="426"/>
                      </a:cubicBezTo>
                      <a:cubicBezTo>
                        <a:pt x="252" y="339"/>
                        <a:pt x="357" y="282"/>
                        <a:pt x="467" y="254"/>
                      </a:cubicBezTo>
                      <a:cubicBezTo>
                        <a:pt x="468" y="231"/>
                        <a:pt x="468" y="209"/>
                        <a:pt x="466" y="186"/>
                      </a:cubicBezTo>
                      <a:cubicBezTo>
                        <a:pt x="463" y="186"/>
                        <a:pt x="461" y="186"/>
                        <a:pt x="459" y="186"/>
                      </a:cubicBezTo>
                      <a:cubicBezTo>
                        <a:pt x="369" y="186"/>
                        <a:pt x="279" y="161"/>
                        <a:pt x="200" y="110"/>
                      </a:cubicBezTo>
                      <a:moveTo>
                        <a:pt x="425" y="24"/>
                      </a:moveTo>
                      <a:cubicBezTo>
                        <a:pt x="401" y="30"/>
                        <a:pt x="377" y="37"/>
                        <a:pt x="353" y="44"/>
                      </a:cubicBezTo>
                      <a:cubicBezTo>
                        <a:pt x="381" y="53"/>
                        <a:pt x="410" y="58"/>
                        <a:pt x="439" y="60"/>
                      </a:cubicBezTo>
                      <a:cubicBezTo>
                        <a:pt x="435" y="48"/>
                        <a:pt x="430" y="36"/>
                        <a:pt x="425" y="24"/>
                      </a:cubicBezTo>
                      <a:moveTo>
                        <a:pt x="820" y="21"/>
                      </a:moveTo>
                      <a:cubicBezTo>
                        <a:pt x="813" y="29"/>
                        <a:pt x="806" y="37"/>
                        <a:pt x="798" y="45"/>
                      </a:cubicBezTo>
                      <a:cubicBezTo>
                        <a:pt x="798" y="46"/>
                        <a:pt x="798" y="46"/>
                        <a:pt x="798" y="46"/>
                      </a:cubicBezTo>
                      <a:cubicBezTo>
                        <a:pt x="755" y="89"/>
                        <a:pt x="705" y="122"/>
                        <a:pt x="652" y="145"/>
                      </a:cubicBezTo>
                      <a:cubicBezTo>
                        <a:pt x="656" y="175"/>
                        <a:pt x="658" y="205"/>
                        <a:pt x="658" y="234"/>
                      </a:cubicBezTo>
                      <a:cubicBezTo>
                        <a:pt x="816" y="241"/>
                        <a:pt x="973" y="305"/>
                        <a:pt x="1094" y="426"/>
                      </a:cubicBezTo>
                      <a:cubicBezTo>
                        <a:pt x="1351" y="683"/>
                        <a:pt x="1351" y="1099"/>
                        <a:pt x="1094" y="1355"/>
                      </a:cubicBezTo>
                      <a:cubicBezTo>
                        <a:pt x="1095" y="1356"/>
                        <a:pt x="1095" y="1356"/>
                        <a:pt x="1095" y="1356"/>
                      </a:cubicBezTo>
                      <a:cubicBezTo>
                        <a:pt x="1095" y="1355"/>
                        <a:pt x="1095" y="1355"/>
                        <a:pt x="1095" y="1355"/>
                      </a:cubicBezTo>
                      <a:cubicBezTo>
                        <a:pt x="1259" y="1520"/>
                        <a:pt x="1259" y="1520"/>
                        <a:pt x="1259" y="1520"/>
                      </a:cubicBezTo>
                      <a:cubicBezTo>
                        <a:pt x="1607" y="1172"/>
                        <a:pt x="1607" y="609"/>
                        <a:pt x="1259" y="261"/>
                      </a:cubicBezTo>
                      <a:cubicBezTo>
                        <a:pt x="1134" y="136"/>
                        <a:pt x="981" y="56"/>
                        <a:pt x="820" y="21"/>
                      </a:cubicBezTo>
                      <a:moveTo>
                        <a:pt x="630" y="0"/>
                      </a:moveTo>
                      <a:cubicBezTo>
                        <a:pt x="626" y="0"/>
                        <a:pt x="623" y="0"/>
                        <a:pt x="620" y="0"/>
                      </a:cubicBezTo>
                      <a:cubicBezTo>
                        <a:pt x="622" y="7"/>
                        <a:pt x="624" y="13"/>
                        <a:pt x="626" y="19"/>
                      </a:cubicBezTo>
                      <a:cubicBezTo>
                        <a:pt x="636" y="13"/>
                        <a:pt x="646" y="7"/>
                        <a:pt x="656" y="1"/>
                      </a:cubicBezTo>
                      <a:cubicBezTo>
                        <a:pt x="647" y="1"/>
                        <a:pt x="638" y="0"/>
                        <a:pt x="63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47" name="Freeform 26"/>
                <p:cNvSpPr>
                  <a:spLocks noEditPoints="1"/>
                </p:cNvSpPr>
                <p:nvPr userDrawn="1"/>
              </p:nvSpPr>
              <p:spPr bwMode="auto">
                <a:xfrm>
                  <a:off x="10475829" y="4025828"/>
                  <a:ext cx="1032288" cy="999884"/>
                </a:xfrm>
                <a:custGeom>
                  <a:avLst/>
                  <a:gdLst>
                    <a:gd name="T0" fmla="*/ 655 w 819"/>
                    <a:gd name="T1" fmla="*/ 637 h 793"/>
                    <a:gd name="T2" fmla="*/ 589 w 819"/>
                    <a:gd name="T3" fmla="*/ 729 h 793"/>
                    <a:gd name="T4" fmla="*/ 589 w 819"/>
                    <a:gd name="T5" fmla="*/ 729 h 793"/>
                    <a:gd name="T6" fmla="*/ 589 w 819"/>
                    <a:gd name="T7" fmla="*/ 729 h 793"/>
                    <a:gd name="T8" fmla="*/ 643 w 819"/>
                    <a:gd name="T9" fmla="*/ 782 h 793"/>
                    <a:gd name="T10" fmla="*/ 700 w 819"/>
                    <a:gd name="T11" fmla="*/ 793 h 793"/>
                    <a:gd name="T12" fmla="*/ 779 w 819"/>
                    <a:gd name="T13" fmla="*/ 668 h 793"/>
                    <a:gd name="T14" fmla="*/ 655 w 819"/>
                    <a:gd name="T15" fmla="*/ 637 h 793"/>
                    <a:gd name="T16" fmla="*/ 172 w 819"/>
                    <a:gd name="T17" fmla="*/ 29 h 793"/>
                    <a:gd name="T18" fmla="*/ 0 w 819"/>
                    <a:gd name="T19" fmla="*/ 140 h 793"/>
                    <a:gd name="T20" fmla="*/ 0 w 819"/>
                    <a:gd name="T21" fmla="*/ 140 h 793"/>
                    <a:gd name="T22" fmla="*/ 0 w 819"/>
                    <a:gd name="T23" fmla="*/ 140 h 793"/>
                    <a:gd name="T24" fmla="*/ 89 w 819"/>
                    <a:gd name="T25" fmla="*/ 228 h 793"/>
                    <a:gd name="T26" fmla="*/ 196 w 819"/>
                    <a:gd name="T27" fmla="*/ 154 h 793"/>
                    <a:gd name="T28" fmla="*/ 172 w 819"/>
                    <a:gd name="T29" fmla="*/ 29 h 793"/>
                    <a:gd name="T30" fmla="*/ 360 w 819"/>
                    <a:gd name="T31" fmla="*/ 0 h 793"/>
                    <a:gd name="T32" fmla="*/ 388 w 819"/>
                    <a:gd name="T33" fmla="*/ 128 h 793"/>
                    <a:gd name="T34" fmla="*/ 589 w 819"/>
                    <a:gd name="T35" fmla="*/ 228 h 793"/>
                    <a:gd name="T36" fmla="*/ 691 w 819"/>
                    <a:gd name="T37" fmla="*/ 448 h 793"/>
                    <a:gd name="T38" fmla="*/ 818 w 819"/>
                    <a:gd name="T39" fmla="*/ 482 h 793"/>
                    <a:gd name="T40" fmla="*/ 678 w 819"/>
                    <a:gd name="T41" fmla="*/ 140 h 793"/>
                    <a:gd name="T42" fmla="*/ 360 w 819"/>
                    <a:gd name="T43" fmla="*/ 0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9" h="793">
                      <a:moveTo>
                        <a:pt x="655" y="637"/>
                      </a:moveTo>
                      <a:cubicBezTo>
                        <a:pt x="638" y="670"/>
                        <a:pt x="616" y="701"/>
                        <a:pt x="589" y="729"/>
                      </a:cubicBezTo>
                      <a:cubicBezTo>
                        <a:pt x="589" y="729"/>
                        <a:pt x="589" y="729"/>
                        <a:pt x="589" y="729"/>
                      </a:cubicBezTo>
                      <a:cubicBezTo>
                        <a:pt x="589" y="729"/>
                        <a:pt x="589" y="729"/>
                        <a:pt x="589" y="729"/>
                      </a:cubicBezTo>
                      <a:cubicBezTo>
                        <a:pt x="643" y="782"/>
                        <a:pt x="643" y="782"/>
                        <a:pt x="643" y="782"/>
                      </a:cubicBezTo>
                      <a:cubicBezTo>
                        <a:pt x="662" y="785"/>
                        <a:pt x="681" y="789"/>
                        <a:pt x="700" y="793"/>
                      </a:cubicBezTo>
                      <a:cubicBezTo>
                        <a:pt x="734" y="755"/>
                        <a:pt x="760" y="713"/>
                        <a:pt x="779" y="668"/>
                      </a:cubicBezTo>
                      <a:cubicBezTo>
                        <a:pt x="736" y="662"/>
                        <a:pt x="695" y="651"/>
                        <a:pt x="655" y="637"/>
                      </a:cubicBezTo>
                      <a:moveTo>
                        <a:pt x="172" y="29"/>
                      </a:moveTo>
                      <a:cubicBezTo>
                        <a:pt x="109" y="52"/>
                        <a:pt x="50" y="89"/>
                        <a:pt x="0" y="140"/>
                      </a:cubicBezTo>
                      <a:cubicBezTo>
                        <a:pt x="0" y="140"/>
                        <a:pt x="0" y="140"/>
                        <a:pt x="0" y="140"/>
                      </a:cubicBezTo>
                      <a:cubicBezTo>
                        <a:pt x="0" y="140"/>
                        <a:pt x="0" y="140"/>
                        <a:pt x="0" y="140"/>
                      </a:cubicBezTo>
                      <a:cubicBezTo>
                        <a:pt x="89" y="228"/>
                        <a:pt x="89" y="228"/>
                        <a:pt x="89" y="228"/>
                      </a:cubicBezTo>
                      <a:cubicBezTo>
                        <a:pt x="121" y="196"/>
                        <a:pt x="157" y="172"/>
                        <a:pt x="196" y="154"/>
                      </a:cubicBezTo>
                      <a:cubicBezTo>
                        <a:pt x="185" y="114"/>
                        <a:pt x="176" y="72"/>
                        <a:pt x="172" y="29"/>
                      </a:cubicBezTo>
                      <a:moveTo>
                        <a:pt x="360" y="0"/>
                      </a:moveTo>
                      <a:cubicBezTo>
                        <a:pt x="364" y="44"/>
                        <a:pt x="373" y="87"/>
                        <a:pt x="388" y="128"/>
                      </a:cubicBezTo>
                      <a:cubicBezTo>
                        <a:pt x="461" y="138"/>
                        <a:pt x="532" y="172"/>
                        <a:pt x="589" y="228"/>
                      </a:cubicBezTo>
                      <a:cubicBezTo>
                        <a:pt x="650" y="290"/>
                        <a:pt x="684" y="368"/>
                        <a:pt x="691" y="448"/>
                      </a:cubicBezTo>
                      <a:cubicBezTo>
                        <a:pt x="731" y="464"/>
                        <a:pt x="774" y="476"/>
                        <a:pt x="818" y="482"/>
                      </a:cubicBezTo>
                      <a:cubicBezTo>
                        <a:pt x="819" y="358"/>
                        <a:pt x="772" y="234"/>
                        <a:pt x="678" y="140"/>
                      </a:cubicBezTo>
                      <a:cubicBezTo>
                        <a:pt x="589" y="51"/>
                        <a:pt x="475" y="5"/>
                        <a:pt x="36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48" name="Freeform 33"/>
                <p:cNvSpPr>
                  <a:spLocks noEditPoints="1"/>
                </p:cNvSpPr>
                <p:nvPr userDrawn="1"/>
              </p:nvSpPr>
              <p:spPr bwMode="auto">
                <a:xfrm>
                  <a:off x="9198971" y="4094493"/>
                  <a:ext cx="1050033" cy="1030745"/>
                </a:xfrm>
                <a:custGeom>
                  <a:avLst/>
                  <a:gdLst>
                    <a:gd name="T0" fmla="*/ 814 w 833"/>
                    <a:gd name="T1" fmla="*/ 416 h 818"/>
                    <a:gd name="T2" fmla="*/ 690 w 833"/>
                    <a:gd name="T3" fmla="*/ 433 h 818"/>
                    <a:gd name="T4" fmla="*/ 589 w 833"/>
                    <a:gd name="T5" fmla="*/ 729 h 818"/>
                    <a:gd name="T6" fmla="*/ 589 w 833"/>
                    <a:gd name="T7" fmla="*/ 730 h 818"/>
                    <a:gd name="T8" fmla="*/ 589 w 833"/>
                    <a:gd name="T9" fmla="*/ 730 h 818"/>
                    <a:gd name="T10" fmla="*/ 678 w 833"/>
                    <a:gd name="T11" fmla="*/ 818 h 818"/>
                    <a:gd name="T12" fmla="*/ 814 w 833"/>
                    <a:gd name="T13" fmla="*/ 416 h 818"/>
                    <a:gd name="T14" fmla="*/ 339 w 833"/>
                    <a:gd name="T15" fmla="*/ 0 h 818"/>
                    <a:gd name="T16" fmla="*/ 0 w 833"/>
                    <a:gd name="T17" fmla="*/ 140 h 818"/>
                    <a:gd name="T18" fmla="*/ 0 w 833"/>
                    <a:gd name="T19" fmla="*/ 141 h 818"/>
                    <a:gd name="T20" fmla="*/ 0 w 833"/>
                    <a:gd name="T21" fmla="*/ 140 h 818"/>
                    <a:gd name="T22" fmla="*/ 89 w 833"/>
                    <a:gd name="T23" fmla="*/ 229 h 818"/>
                    <a:gd name="T24" fmla="*/ 339 w 833"/>
                    <a:gd name="T25" fmla="*/ 125 h 818"/>
                    <a:gd name="T26" fmla="*/ 589 w 833"/>
                    <a:gd name="T27" fmla="*/ 229 h 818"/>
                    <a:gd name="T28" fmla="*/ 614 w 833"/>
                    <a:gd name="T29" fmla="*/ 257 h 818"/>
                    <a:gd name="T30" fmla="*/ 748 w 833"/>
                    <a:gd name="T31" fmla="*/ 230 h 818"/>
                    <a:gd name="T32" fmla="*/ 678 w 833"/>
                    <a:gd name="T33" fmla="*/ 140 h 818"/>
                    <a:gd name="T34" fmla="*/ 598 w 833"/>
                    <a:gd name="T35" fmla="*/ 76 h 818"/>
                    <a:gd name="T36" fmla="*/ 543 w 833"/>
                    <a:gd name="T37" fmla="*/ 45 h 818"/>
                    <a:gd name="T38" fmla="*/ 339 w 833"/>
                    <a:gd name="T39"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3" h="818">
                      <a:moveTo>
                        <a:pt x="814" y="416"/>
                      </a:moveTo>
                      <a:cubicBezTo>
                        <a:pt x="772" y="417"/>
                        <a:pt x="730" y="423"/>
                        <a:pt x="690" y="433"/>
                      </a:cubicBezTo>
                      <a:cubicBezTo>
                        <a:pt x="703" y="538"/>
                        <a:pt x="670" y="649"/>
                        <a:pt x="589" y="729"/>
                      </a:cubicBezTo>
                      <a:cubicBezTo>
                        <a:pt x="589" y="730"/>
                        <a:pt x="589" y="730"/>
                        <a:pt x="589" y="730"/>
                      </a:cubicBezTo>
                      <a:cubicBezTo>
                        <a:pt x="589" y="730"/>
                        <a:pt x="589" y="730"/>
                        <a:pt x="589" y="730"/>
                      </a:cubicBezTo>
                      <a:cubicBezTo>
                        <a:pt x="678" y="818"/>
                        <a:pt x="678" y="818"/>
                        <a:pt x="678" y="818"/>
                      </a:cubicBezTo>
                      <a:cubicBezTo>
                        <a:pt x="787" y="709"/>
                        <a:pt x="833" y="559"/>
                        <a:pt x="814" y="416"/>
                      </a:cubicBezTo>
                      <a:moveTo>
                        <a:pt x="339" y="0"/>
                      </a:moveTo>
                      <a:cubicBezTo>
                        <a:pt x="216" y="0"/>
                        <a:pt x="93" y="47"/>
                        <a:pt x="0" y="140"/>
                      </a:cubicBezTo>
                      <a:cubicBezTo>
                        <a:pt x="0" y="141"/>
                        <a:pt x="0" y="141"/>
                        <a:pt x="0" y="141"/>
                      </a:cubicBezTo>
                      <a:cubicBezTo>
                        <a:pt x="0" y="141"/>
                        <a:pt x="0" y="140"/>
                        <a:pt x="0" y="140"/>
                      </a:cubicBezTo>
                      <a:cubicBezTo>
                        <a:pt x="89" y="229"/>
                        <a:pt x="89" y="229"/>
                        <a:pt x="89" y="229"/>
                      </a:cubicBezTo>
                      <a:cubicBezTo>
                        <a:pt x="158" y="160"/>
                        <a:pt x="248" y="125"/>
                        <a:pt x="339" y="125"/>
                      </a:cubicBezTo>
                      <a:cubicBezTo>
                        <a:pt x="429" y="125"/>
                        <a:pt x="520" y="160"/>
                        <a:pt x="589" y="229"/>
                      </a:cubicBezTo>
                      <a:cubicBezTo>
                        <a:pt x="598" y="238"/>
                        <a:pt x="606" y="247"/>
                        <a:pt x="614" y="257"/>
                      </a:cubicBezTo>
                      <a:cubicBezTo>
                        <a:pt x="658" y="244"/>
                        <a:pt x="703" y="235"/>
                        <a:pt x="748" y="230"/>
                      </a:cubicBezTo>
                      <a:cubicBezTo>
                        <a:pt x="729" y="198"/>
                        <a:pt x="705" y="168"/>
                        <a:pt x="678" y="140"/>
                      </a:cubicBezTo>
                      <a:cubicBezTo>
                        <a:pt x="653" y="116"/>
                        <a:pt x="626" y="94"/>
                        <a:pt x="598" y="76"/>
                      </a:cubicBezTo>
                      <a:cubicBezTo>
                        <a:pt x="579" y="68"/>
                        <a:pt x="560" y="57"/>
                        <a:pt x="543" y="45"/>
                      </a:cubicBezTo>
                      <a:cubicBezTo>
                        <a:pt x="478" y="15"/>
                        <a:pt x="409" y="0"/>
                        <a:pt x="339"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49" name="Freeform 40"/>
                <p:cNvSpPr>
                  <a:spLocks/>
                </p:cNvSpPr>
                <p:nvPr userDrawn="1"/>
              </p:nvSpPr>
              <p:spPr bwMode="auto">
                <a:xfrm>
                  <a:off x="8290897" y="5851234"/>
                  <a:ext cx="184392" cy="280060"/>
                </a:xfrm>
                <a:custGeom>
                  <a:avLst/>
                  <a:gdLst>
                    <a:gd name="T0" fmla="*/ 144 w 146"/>
                    <a:gd name="T1" fmla="*/ 0 h 222"/>
                    <a:gd name="T2" fmla="*/ 59 w 146"/>
                    <a:gd name="T3" fmla="*/ 49 h 222"/>
                    <a:gd name="T4" fmla="*/ 0 w 146"/>
                    <a:gd name="T5" fmla="*/ 166 h 222"/>
                    <a:gd name="T6" fmla="*/ 0 w 146"/>
                    <a:gd name="T7" fmla="*/ 166 h 222"/>
                    <a:gd name="T8" fmla="*/ 0 w 146"/>
                    <a:gd name="T9" fmla="*/ 166 h 222"/>
                    <a:gd name="T10" fmla="*/ 59 w 146"/>
                    <a:gd name="T11" fmla="*/ 222 h 222"/>
                    <a:gd name="T12" fmla="*/ 144 w 146"/>
                    <a:gd name="T13" fmla="*/ 0 h 222"/>
                  </a:gdLst>
                  <a:ahLst/>
                  <a:cxnLst>
                    <a:cxn ang="0">
                      <a:pos x="T0" y="T1"/>
                    </a:cxn>
                    <a:cxn ang="0">
                      <a:pos x="T2" y="T3"/>
                    </a:cxn>
                    <a:cxn ang="0">
                      <a:pos x="T4" y="T5"/>
                    </a:cxn>
                    <a:cxn ang="0">
                      <a:pos x="T6" y="T7"/>
                    </a:cxn>
                    <a:cxn ang="0">
                      <a:pos x="T8" y="T9"/>
                    </a:cxn>
                    <a:cxn ang="0">
                      <a:pos x="T10" y="T11"/>
                    </a:cxn>
                    <a:cxn ang="0">
                      <a:pos x="T12" y="T13"/>
                    </a:cxn>
                  </a:cxnLst>
                  <a:rect l="0" t="0" r="r" b="b"/>
                  <a:pathLst>
                    <a:path w="146" h="222">
                      <a:moveTo>
                        <a:pt x="144" y="0"/>
                      </a:moveTo>
                      <a:cubicBezTo>
                        <a:pt x="115" y="15"/>
                        <a:pt x="87" y="31"/>
                        <a:pt x="59" y="49"/>
                      </a:cubicBezTo>
                      <a:cubicBezTo>
                        <a:pt x="52" y="92"/>
                        <a:pt x="32" y="132"/>
                        <a:pt x="0" y="166"/>
                      </a:cubicBezTo>
                      <a:cubicBezTo>
                        <a:pt x="0" y="166"/>
                        <a:pt x="0" y="166"/>
                        <a:pt x="0" y="166"/>
                      </a:cubicBezTo>
                      <a:cubicBezTo>
                        <a:pt x="0" y="166"/>
                        <a:pt x="0" y="166"/>
                        <a:pt x="0" y="166"/>
                      </a:cubicBezTo>
                      <a:cubicBezTo>
                        <a:pt x="59" y="222"/>
                        <a:pt x="59" y="222"/>
                        <a:pt x="59" y="222"/>
                      </a:cubicBezTo>
                      <a:cubicBezTo>
                        <a:pt x="118" y="160"/>
                        <a:pt x="146" y="80"/>
                        <a:pt x="144"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50" name="Freeform 44"/>
                <p:cNvSpPr>
                  <a:spLocks/>
                </p:cNvSpPr>
                <p:nvPr userDrawn="1"/>
              </p:nvSpPr>
              <p:spPr bwMode="auto">
                <a:xfrm>
                  <a:off x="8874934" y="5761738"/>
                  <a:ext cx="304749" cy="278517"/>
                </a:xfrm>
                <a:custGeom>
                  <a:avLst/>
                  <a:gdLst>
                    <a:gd name="T0" fmla="*/ 53 w 242"/>
                    <a:gd name="T1" fmla="*/ 0 h 221"/>
                    <a:gd name="T2" fmla="*/ 0 w 242"/>
                    <a:gd name="T3" fmla="*/ 188 h 221"/>
                    <a:gd name="T4" fmla="*/ 186 w 242"/>
                    <a:gd name="T5" fmla="*/ 221 h 221"/>
                    <a:gd name="T6" fmla="*/ 242 w 242"/>
                    <a:gd name="T7" fmla="*/ 39 h 221"/>
                    <a:gd name="T8" fmla="*/ 53 w 242"/>
                    <a:gd name="T9" fmla="*/ 0 h 221"/>
                  </a:gdLst>
                  <a:ahLst/>
                  <a:cxnLst>
                    <a:cxn ang="0">
                      <a:pos x="T0" y="T1"/>
                    </a:cxn>
                    <a:cxn ang="0">
                      <a:pos x="T2" y="T3"/>
                    </a:cxn>
                    <a:cxn ang="0">
                      <a:pos x="T4" y="T5"/>
                    </a:cxn>
                    <a:cxn ang="0">
                      <a:pos x="T6" y="T7"/>
                    </a:cxn>
                    <a:cxn ang="0">
                      <a:pos x="T8" y="T9"/>
                    </a:cxn>
                  </a:cxnLst>
                  <a:rect l="0" t="0" r="r" b="b"/>
                  <a:pathLst>
                    <a:path w="242" h="221">
                      <a:moveTo>
                        <a:pt x="53" y="0"/>
                      </a:moveTo>
                      <a:cubicBezTo>
                        <a:pt x="27" y="60"/>
                        <a:pt x="9" y="124"/>
                        <a:pt x="0" y="188"/>
                      </a:cubicBezTo>
                      <a:cubicBezTo>
                        <a:pt x="66" y="188"/>
                        <a:pt x="128" y="200"/>
                        <a:pt x="186" y="221"/>
                      </a:cubicBezTo>
                      <a:cubicBezTo>
                        <a:pt x="194" y="158"/>
                        <a:pt x="212" y="97"/>
                        <a:pt x="242" y="39"/>
                      </a:cubicBezTo>
                      <a:cubicBezTo>
                        <a:pt x="182" y="18"/>
                        <a:pt x="119" y="5"/>
                        <a:pt x="53"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51" name="Freeform 45"/>
                <p:cNvSpPr>
                  <a:spLocks noEditPoints="1"/>
                </p:cNvSpPr>
                <p:nvPr userDrawn="1"/>
              </p:nvSpPr>
              <p:spPr bwMode="auto">
                <a:xfrm>
                  <a:off x="8909652" y="6380493"/>
                  <a:ext cx="1373298" cy="648073"/>
                </a:xfrm>
                <a:custGeom>
                  <a:avLst/>
                  <a:gdLst>
                    <a:gd name="T0" fmla="*/ 979 w 1089"/>
                    <a:gd name="T1" fmla="*/ 236 h 514"/>
                    <a:gd name="T2" fmla="*/ 693 w 1089"/>
                    <a:gd name="T3" fmla="*/ 325 h 514"/>
                    <a:gd name="T4" fmla="*/ 643 w 1089"/>
                    <a:gd name="T5" fmla="*/ 513 h 514"/>
                    <a:gd name="T6" fmla="*/ 685 w 1089"/>
                    <a:gd name="T7" fmla="*/ 514 h 514"/>
                    <a:gd name="T8" fmla="*/ 1089 w 1089"/>
                    <a:gd name="T9" fmla="*/ 389 h 514"/>
                    <a:gd name="T10" fmla="*/ 979 w 1089"/>
                    <a:gd name="T11" fmla="*/ 236 h 514"/>
                    <a:gd name="T12" fmla="*/ 195 w 1089"/>
                    <a:gd name="T13" fmla="*/ 0 h 514"/>
                    <a:gd name="T14" fmla="*/ 68 w 1089"/>
                    <a:gd name="T15" fmla="*/ 21 h 514"/>
                    <a:gd name="T16" fmla="*/ 0 w 1089"/>
                    <a:gd name="T17" fmla="*/ 15 h 514"/>
                    <a:gd name="T18" fmla="*/ 176 w 1089"/>
                    <a:gd name="T19" fmla="*/ 303 h 514"/>
                    <a:gd name="T20" fmla="*/ 451 w 1089"/>
                    <a:gd name="T21" fmla="*/ 475 h 514"/>
                    <a:gd name="T22" fmla="*/ 505 w 1089"/>
                    <a:gd name="T23" fmla="*/ 294 h 514"/>
                    <a:gd name="T24" fmla="*/ 309 w 1089"/>
                    <a:gd name="T25" fmla="*/ 170 h 514"/>
                    <a:gd name="T26" fmla="*/ 195 w 1089"/>
                    <a:gd name="T27"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9" h="514">
                      <a:moveTo>
                        <a:pt x="979" y="236"/>
                      </a:moveTo>
                      <a:cubicBezTo>
                        <a:pt x="892" y="294"/>
                        <a:pt x="793" y="324"/>
                        <a:pt x="693" y="325"/>
                      </a:cubicBezTo>
                      <a:cubicBezTo>
                        <a:pt x="684" y="391"/>
                        <a:pt x="667" y="454"/>
                        <a:pt x="643" y="513"/>
                      </a:cubicBezTo>
                      <a:cubicBezTo>
                        <a:pt x="657" y="513"/>
                        <a:pt x="671" y="514"/>
                        <a:pt x="685" y="514"/>
                      </a:cubicBezTo>
                      <a:cubicBezTo>
                        <a:pt x="826" y="514"/>
                        <a:pt x="968" y="472"/>
                        <a:pt x="1089" y="389"/>
                      </a:cubicBezTo>
                      <a:cubicBezTo>
                        <a:pt x="1047" y="341"/>
                        <a:pt x="1010" y="290"/>
                        <a:pt x="979" y="236"/>
                      </a:cubicBezTo>
                      <a:moveTo>
                        <a:pt x="195" y="0"/>
                      </a:moveTo>
                      <a:cubicBezTo>
                        <a:pt x="154" y="14"/>
                        <a:pt x="111" y="21"/>
                        <a:pt x="68" y="21"/>
                      </a:cubicBezTo>
                      <a:cubicBezTo>
                        <a:pt x="45" y="21"/>
                        <a:pt x="23" y="19"/>
                        <a:pt x="0" y="15"/>
                      </a:cubicBezTo>
                      <a:cubicBezTo>
                        <a:pt x="34" y="120"/>
                        <a:pt x="92" y="219"/>
                        <a:pt x="176" y="303"/>
                      </a:cubicBezTo>
                      <a:cubicBezTo>
                        <a:pt x="256" y="383"/>
                        <a:pt x="350" y="440"/>
                        <a:pt x="451" y="475"/>
                      </a:cubicBezTo>
                      <a:cubicBezTo>
                        <a:pt x="479" y="419"/>
                        <a:pt x="498" y="359"/>
                        <a:pt x="505" y="294"/>
                      </a:cubicBezTo>
                      <a:cubicBezTo>
                        <a:pt x="433" y="269"/>
                        <a:pt x="367" y="227"/>
                        <a:pt x="309" y="170"/>
                      </a:cubicBezTo>
                      <a:cubicBezTo>
                        <a:pt x="259" y="120"/>
                        <a:pt x="221" y="62"/>
                        <a:pt x="195"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52" name="Freeform 49"/>
                <p:cNvSpPr>
                  <a:spLocks/>
                </p:cNvSpPr>
                <p:nvPr userDrawn="1"/>
              </p:nvSpPr>
              <p:spPr bwMode="auto">
                <a:xfrm>
                  <a:off x="9323185" y="5274912"/>
                  <a:ext cx="265401" cy="311692"/>
                </a:xfrm>
                <a:custGeom>
                  <a:avLst/>
                  <a:gdLst>
                    <a:gd name="T0" fmla="*/ 98 w 210"/>
                    <a:gd name="T1" fmla="*/ 0 h 247"/>
                    <a:gd name="T2" fmla="*/ 0 w 210"/>
                    <a:gd name="T3" fmla="*/ 47 h 247"/>
                    <a:gd name="T4" fmla="*/ 38 w 210"/>
                    <a:gd name="T5" fmla="*/ 247 h 247"/>
                    <a:gd name="T6" fmla="*/ 210 w 210"/>
                    <a:gd name="T7" fmla="*/ 161 h 247"/>
                    <a:gd name="T8" fmla="*/ 190 w 210"/>
                    <a:gd name="T9" fmla="*/ 19 h 247"/>
                    <a:gd name="T10" fmla="*/ 98 w 210"/>
                    <a:gd name="T11" fmla="*/ 0 h 247"/>
                  </a:gdLst>
                  <a:ahLst/>
                  <a:cxnLst>
                    <a:cxn ang="0">
                      <a:pos x="T0" y="T1"/>
                    </a:cxn>
                    <a:cxn ang="0">
                      <a:pos x="T2" y="T3"/>
                    </a:cxn>
                    <a:cxn ang="0">
                      <a:pos x="T4" y="T5"/>
                    </a:cxn>
                    <a:cxn ang="0">
                      <a:pos x="T6" y="T7"/>
                    </a:cxn>
                    <a:cxn ang="0">
                      <a:pos x="T8" y="T9"/>
                    </a:cxn>
                    <a:cxn ang="0">
                      <a:pos x="T10" y="T11"/>
                    </a:cxn>
                  </a:cxnLst>
                  <a:rect l="0" t="0" r="r" b="b"/>
                  <a:pathLst>
                    <a:path w="210" h="247">
                      <a:moveTo>
                        <a:pt x="98" y="0"/>
                      </a:moveTo>
                      <a:cubicBezTo>
                        <a:pt x="65" y="13"/>
                        <a:pt x="32" y="29"/>
                        <a:pt x="0" y="47"/>
                      </a:cubicBezTo>
                      <a:cubicBezTo>
                        <a:pt x="3" y="114"/>
                        <a:pt x="16" y="182"/>
                        <a:pt x="38" y="247"/>
                      </a:cubicBezTo>
                      <a:cubicBezTo>
                        <a:pt x="91" y="207"/>
                        <a:pt x="149" y="179"/>
                        <a:pt x="210" y="161"/>
                      </a:cubicBezTo>
                      <a:cubicBezTo>
                        <a:pt x="197" y="115"/>
                        <a:pt x="190" y="67"/>
                        <a:pt x="190" y="19"/>
                      </a:cubicBezTo>
                      <a:cubicBezTo>
                        <a:pt x="159" y="16"/>
                        <a:pt x="128" y="10"/>
                        <a:pt x="98"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53" name="Freeform 72"/>
                <p:cNvSpPr>
                  <a:spLocks noEditPoints="1"/>
                </p:cNvSpPr>
                <p:nvPr userDrawn="1"/>
              </p:nvSpPr>
              <p:spPr bwMode="auto">
                <a:xfrm>
                  <a:off x="9360217" y="2252886"/>
                  <a:ext cx="620298" cy="633414"/>
                </a:xfrm>
                <a:custGeom>
                  <a:avLst/>
                  <a:gdLst>
                    <a:gd name="T0" fmla="*/ 55 w 492"/>
                    <a:gd name="T1" fmla="*/ 362 h 503"/>
                    <a:gd name="T2" fmla="*/ 54 w 492"/>
                    <a:gd name="T3" fmla="*/ 362 h 503"/>
                    <a:gd name="T4" fmla="*/ 54 w 492"/>
                    <a:gd name="T5" fmla="*/ 363 h 503"/>
                    <a:gd name="T6" fmla="*/ 0 w 492"/>
                    <a:gd name="T7" fmla="*/ 417 h 503"/>
                    <a:gd name="T8" fmla="*/ 200 w 492"/>
                    <a:gd name="T9" fmla="*/ 503 h 503"/>
                    <a:gd name="T10" fmla="*/ 227 w 492"/>
                    <a:gd name="T11" fmla="*/ 425 h 503"/>
                    <a:gd name="T12" fmla="*/ 208 w 492"/>
                    <a:gd name="T13" fmla="*/ 426 h 503"/>
                    <a:gd name="T14" fmla="*/ 55 w 492"/>
                    <a:gd name="T15" fmla="*/ 362 h 503"/>
                    <a:gd name="T16" fmla="*/ 475 w 492"/>
                    <a:gd name="T17" fmla="*/ 333 h 503"/>
                    <a:gd name="T18" fmla="*/ 394 w 492"/>
                    <a:gd name="T19" fmla="*/ 437 h 503"/>
                    <a:gd name="T20" fmla="*/ 417 w 492"/>
                    <a:gd name="T21" fmla="*/ 417 h 503"/>
                    <a:gd name="T22" fmla="*/ 475 w 492"/>
                    <a:gd name="T23" fmla="*/ 333 h 503"/>
                    <a:gd name="T24" fmla="*/ 417 w 492"/>
                    <a:gd name="T25" fmla="*/ 0 h 503"/>
                    <a:gd name="T26" fmla="*/ 416 w 492"/>
                    <a:gd name="T27" fmla="*/ 1 h 503"/>
                    <a:gd name="T28" fmla="*/ 416 w 492"/>
                    <a:gd name="T29" fmla="*/ 1 h 503"/>
                    <a:gd name="T30" fmla="*/ 362 w 492"/>
                    <a:gd name="T31" fmla="*/ 55 h 503"/>
                    <a:gd name="T32" fmla="*/ 423 w 492"/>
                    <a:gd name="T33" fmla="*/ 174 h 503"/>
                    <a:gd name="T34" fmla="*/ 492 w 492"/>
                    <a:gd name="T35" fmla="*/ 129 h 503"/>
                    <a:gd name="T36" fmla="*/ 417 w 492"/>
                    <a:gd name="T37"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2" h="503">
                      <a:moveTo>
                        <a:pt x="55" y="362"/>
                      </a:moveTo>
                      <a:cubicBezTo>
                        <a:pt x="54" y="362"/>
                        <a:pt x="54" y="362"/>
                        <a:pt x="54" y="362"/>
                      </a:cubicBezTo>
                      <a:cubicBezTo>
                        <a:pt x="54" y="363"/>
                        <a:pt x="54" y="363"/>
                        <a:pt x="54" y="363"/>
                      </a:cubicBezTo>
                      <a:cubicBezTo>
                        <a:pt x="0" y="417"/>
                        <a:pt x="0" y="417"/>
                        <a:pt x="0" y="417"/>
                      </a:cubicBezTo>
                      <a:cubicBezTo>
                        <a:pt x="56" y="472"/>
                        <a:pt x="128" y="501"/>
                        <a:pt x="200" y="503"/>
                      </a:cubicBezTo>
                      <a:cubicBezTo>
                        <a:pt x="207" y="476"/>
                        <a:pt x="216" y="450"/>
                        <a:pt x="227" y="425"/>
                      </a:cubicBezTo>
                      <a:cubicBezTo>
                        <a:pt x="220" y="426"/>
                        <a:pt x="214" y="426"/>
                        <a:pt x="208" y="426"/>
                      </a:cubicBezTo>
                      <a:cubicBezTo>
                        <a:pt x="153" y="426"/>
                        <a:pt x="97" y="405"/>
                        <a:pt x="55" y="362"/>
                      </a:cubicBezTo>
                      <a:moveTo>
                        <a:pt x="475" y="333"/>
                      </a:moveTo>
                      <a:cubicBezTo>
                        <a:pt x="443" y="364"/>
                        <a:pt x="416" y="399"/>
                        <a:pt x="394" y="437"/>
                      </a:cubicBezTo>
                      <a:cubicBezTo>
                        <a:pt x="402" y="431"/>
                        <a:pt x="409" y="424"/>
                        <a:pt x="417" y="417"/>
                      </a:cubicBezTo>
                      <a:cubicBezTo>
                        <a:pt x="441" y="392"/>
                        <a:pt x="461" y="364"/>
                        <a:pt x="475" y="333"/>
                      </a:cubicBezTo>
                      <a:moveTo>
                        <a:pt x="417" y="0"/>
                      </a:moveTo>
                      <a:cubicBezTo>
                        <a:pt x="416" y="1"/>
                        <a:pt x="416" y="1"/>
                        <a:pt x="416" y="1"/>
                      </a:cubicBezTo>
                      <a:cubicBezTo>
                        <a:pt x="416" y="1"/>
                        <a:pt x="416" y="1"/>
                        <a:pt x="416" y="1"/>
                      </a:cubicBezTo>
                      <a:cubicBezTo>
                        <a:pt x="362" y="55"/>
                        <a:pt x="362" y="55"/>
                        <a:pt x="362" y="55"/>
                      </a:cubicBezTo>
                      <a:cubicBezTo>
                        <a:pt x="396" y="88"/>
                        <a:pt x="416" y="130"/>
                        <a:pt x="423" y="174"/>
                      </a:cubicBezTo>
                      <a:cubicBezTo>
                        <a:pt x="445" y="157"/>
                        <a:pt x="468" y="142"/>
                        <a:pt x="492" y="129"/>
                      </a:cubicBezTo>
                      <a:cubicBezTo>
                        <a:pt x="479" y="82"/>
                        <a:pt x="454" y="37"/>
                        <a:pt x="417"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54" name="Freeform 75"/>
                <p:cNvSpPr>
                  <a:spLocks/>
                </p:cNvSpPr>
                <p:nvPr userDrawn="1"/>
              </p:nvSpPr>
              <p:spPr bwMode="auto">
                <a:xfrm>
                  <a:off x="11074525" y="2205052"/>
                  <a:ext cx="855611" cy="810091"/>
                </a:xfrm>
                <a:custGeom>
                  <a:avLst/>
                  <a:gdLst>
                    <a:gd name="T0" fmla="*/ 532 w 679"/>
                    <a:gd name="T1" fmla="*/ 0 h 643"/>
                    <a:gd name="T2" fmla="*/ 532 w 679"/>
                    <a:gd name="T3" fmla="*/ 0 h 643"/>
                    <a:gd name="T4" fmla="*/ 532 w 679"/>
                    <a:gd name="T5" fmla="*/ 0 h 643"/>
                    <a:gd name="T6" fmla="*/ 463 w 679"/>
                    <a:gd name="T7" fmla="*/ 70 h 643"/>
                    <a:gd name="T8" fmla="*/ 463 w 679"/>
                    <a:gd name="T9" fmla="*/ 463 h 643"/>
                    <a:gd name="T10" fmla="*/ 266 w 679"/>
                    <a:gd name="T11" fmla="*/ 544 h 643"/>
                    <a:gd name="T12" fmla="*/ 69 w 679"/>
                    <a:gd name="T13" fmla="*/ 463 h 643"/>
                    <a:gd name="T14" fmla="*/ 69 w 679"/>
                    <a:gd name="T15" fmla="*/ 463 h 643"/>
                    <a:gd name="T16" fmla="*/ 69 w 679"/>
                    <a:gd name="T17" fmla="*/ 463 h 643"/>
                    <a:gd name="T18" fmla="*/ 0 w 679"/>
                    <a:gd name="T19" fmla="*/ 533 h 643"/>
                    <a:gd name="T20" fmla="*/ 266 w 679"/>
                    <a:gd name="T21" fmla="*/ 643 h 643"/>
                    <a:gd name="T22" fmla="*/ 532 w 679"/>
                    <a:gd name="T23" fmla="*/ 533 h 643"/>
                    <a:gd name="T24" fmla="*/ 532 w 679"/>
                    <a:gd name="T25"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9" h="643">
                      <a:moveTo>
                        <a:pt x="532" y="0"/>
                      </a:moveTo>
                      <a:cubicBezTo>
                        <a:pt x="532" y="0"/>
                        <a:pt x="532" y="0"/>
                        <a:pt x="532" y="0"/>
                      </a:cubicBezTo>
                      <a:cubicBezTo>
                        <a:pt x="532" y="0"/>
                        <a:pt x="532" y="0"/>
                        <a:pt x="532" y="0"/>
                      </a:cubicBezTo>
                      <a:cubicBezTo>
                        <a:pt x="463" y="70"/>
                        <a:pt x="463" y="70"/>
                        <a:pt x="463" y="70"/>
                      </a:cubicBezTo>
                      <a:cubicBezTo>
                        <a:pt x="571" y="178"/>
                        <a:pt x="571" y="354"/>
                        <a:pt x="463" y="463"/>
                      </a:cubicBezTo>
                      <a:cubicBezTo>
                        <a:pt x="408" y="517"/>
                        <a:pt x="337" y="544"/>
                        <a:pt x="266" y="544"/>
                      </a:cubicBezTo>
                      <a:cubicBezTo>
                        <a:pt x="195" y="544"/>
                        <a:pt x="124" y="517"/>
                        <a:pt x="69" y="463"/>
                      </a:cubicBezTo>
                      <a:cubicBezTo>
                        <a:pt x="69" y="463"/>
                        <a:pt x="69" y="463"/>
                        <a:pt x="69" y="463"/>
                      </a:cubicBezTo>
                      <a:cubicBezTo>
                        <a:pt x="69" y="463"/>
                        <a:pt x="69" y="463"/>
                        <a:pt x="69" y="463"/>
                      </a:cubicBezTo>
                      <a:cubicBezTo>
                        <a:pt x="0" y="533"/>
                        <a:pt x="0" y="533"/>
                        <a:pt x="0" y="533"/>
                      </a:cubicBezTo>
                      <a:cubicBezTo>
                        <a:pt x="73" y="606"/>
                        <a:pt x="170" y="643"/>
                        <a:pt x="266" y="643"/>
                      </a:cubicBezTo>
                      <a:cubicBezTo>
                        <a:pt x="362" y="643"/>
                        <a:pt x="459" y="606"/>
                        <a:pt x="532" y="533"/>
                      </a:cubicBezTo>
                      <a:cubicBezTo>
                        <a:pt x="679" y="386"/>
                        <a:pt x="679" y="147"/>
                        <a:pt x="532"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55" name="Freeform 91"/>
                <p:cNvSpPr>
                  <a:spLocks/>
                </p:cNvSpPr>
                <p:nvPr userDrawn="1"/>
              </p:nvSpPr>
              <p:spPr bwMode="auto">
                <a:xfrm>
                  <a:off x="12022717" y="3186419"/>
                  <a:ext cx="306292" cy="300120"/>
                </a:xfrm>
                <a:custGeom>
                  <a:avLst/>
                  <a:gdLst>
                    <a:gd name="T0" fmla="*/ 47 w 243"/>
                    <a:gd name="T1" fmla="*/ 0 h 238"/>
                    <a:gd name="T2" fmla="*/ 0 w 243"/>
                    <a:gd name="T3" fmla="*/ 51 h 238"/>
                    <a:gd name="T4" fmla="*/ 1 w 243"/>
                    <a:gd name="T5" fmla="*/ 52 h 238"/>
                    <a:gd name="T6" fmla="*/ 1 w 243"/>
                    <a:gd name="T7" fmla="*/ 52 h 238"/>
                    <a:gd name="T8" fmla="*/ 187 w 243"/>
                    <a:gd name="T9" fmla="*/ 238 h 238"/>
                    <a:gd name="T10" fmla="*/ 243 w 243"/>
                    <a:gd name="T11" fmla="*/ 177 h 238"/>
                    <a:gd name="T12" fmla="*/ 47 w 243"/>
                    <a:gd name="T13" fmla="*/ 0 h 238"/>
                  </a:gdLst>
                  <a:ahLst/>
                  <a:cxnLst>
                    <a:cxn ang="0">
                      <a:pos x="T0" y="T1"/>
                    </a:cxn>
                    <a:cxn ang="0">
                      <a:pos x="T2" y="T3"/>
                    </a:cxn>
                    <a:cxn ang="0">
                      <a:pos x="T4" y="T5"/>
                    </a:cxn>
                    <a:cxn ang="0">
                      <a:pos x="T6" y="T7"/>
                    </a:cxn>
                    <a:cxn ang="0">
                      <a:pos x="T8" y="T9"/>
                    </a:cxn>
                    <a:cxn ang="0">
                      <a:pos x="T10" y="T11"/>
                    </a:cxn>
                    <a:cxn ang="0">
                      <a:pos x="T12" y="T13"/>
                    </a:cxn>
                  </a:cxnLst>
                  <a:rect l="0" t="0" r="r" b="b"/>
                  <a:pathLst>
                    <a:path w="243" h="238">
                      <a:moveTo>
                        <a:pt x="47" y="0"/>
                      </a:moveTo>
                      <a:cubicBezTo>
                        <a:pt x="33" y="18"/>
                        <a:pt x="17" y="35"/>
                        <a:pt x="0" y="51"/>
                      </a:cubicBezTo>
                      <a:cubicBezTo>
                        <a:pt x="1" y="52"/>
                        <a:pt x="1" y="52"/>
                        <a:pt x="1" y="52"/>
                      </a:cubicBezTo>
                      <a:cubicBezTo>
                        <a:pt x="1" y="52"/>
                        <a:pt x="1" y="52"/>
                        <a:pt x="1" y="52"/>
                      </a:cubicBezTo>
                      <a:cubicBezTo>
                        <a:pt x="187" y="238"/>
                        <a:pt x="187" y="238"/>
                        <a:pt x="187" y="238"/>
                      </a:cubicBezTo>
                      <a:cubicBezTo>
                        <a:pt x="206" y="218"/>
                        <a:pt x="225" y="198"/>
                        <a:pt x="243" y="177"/>
                      </a:cubicBezTo>
                      <a:cubicBezTo>
                        <a:pt x="189" y="107"/>
                        <a:pt x="123" y="47"/>
                        <a:pt x="47"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56" name="Freeform 94"/>
                <p:cNvSpPr>
                  <a:spLocks noEditPoints="1"/>
                </p:cNvSpPr>
                <p:nvPr userDrawn="1"/>
              </p:nvSpPr>
              <p:spPr bwMode="auto">
                <a:xfrm>
                  <a:off x="10340814" y="2323094"/>
                  <a:ext cx="544690" cy="1366354"/>
                </a:xfrm>
                <a:custGeom>
                  <a:avLst/>
                  <a:gdLst>
                    <a:gd name="T0" fmla="*/ 381 w 432"/>
                    <a:gd name="T1" fmla="*/ 818 h 1084"/>
                    <a:gd name="T2" fmla="*/ 182 w 432"/>
                    <a:gd name="T3" fmla="*/ 998 h 1084"/>
                    <a:gd name="T4" fmla="*/ 308 w 432"/>
                    <a:gd name="T5" fmla="*/ 1084 h 1084"/>
                    <a:gd name="T6" fmla="*/ 432 w 432"/>
                    <a:gd name="T7" fmla="*/ 851 h 1084"/>
                    <a:gd name="T8" fmla="*/ 381 w 432"/>
                    <a:gd name="T9" fmla="*/ 818 h 1084"/>
                    <a:gd name="T10" fmla="*/ 0 w 432"/>
                    <a:gd name="T11" fmla="*/ 0 h 1084"/>
                    <a:gd name="T12" fmla="*/ 0 w 432"/>
                    <a:gd name="T13" fmla="*/ 0 h 1084"/>
                    <a:gd name="T14" fmla="*/ 0 w 432"/>
                    <a:gd name="T15" fmla="*/ 0 h 1084"/>
                    <a:gd name="T16" fmla="*/ 0 w 432"/>
                    <a:gd name="T17" fmla="*/ 156 h 1084"/>
                    <a:gd name="T18" fmla="*/ 69 w 432"/>
                    <a:gd name="T19" fmla="*/ 161 h 1084"/>
                    <a:gd name="T20" fmla="*/ 96 w 432"/>
                    <a:gd name="T21" fmla="*/ 7 h 1084"/>
                    <a:gd name="T22" fmla="*/ 0 w 432"/>
                    <a:gd name="T23"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2" h="1084">
                      <a:moveTo>
                        <a:pt x="381" y="818"/>
                      </a:moveTo>
                      <a:cubicBezTo>
                        <a:pt x="335" y="897"/>
                        <a:pt x="265" y="960"/>
                        <a:pt x="182" y="998"/>
                      </a:cubicBezTo>
                      <a:cubicBezTo>
                        <a:pt x="222" y="1030"/>
                        <a:pt x="264" y="1059"/>
                        <a:pt x="308" y="1084"/>
                      </a:cubicBezTo>
                      <a:cubicBezTo>
                        <a:pt x="335" y="998"/>
                        <a:pt x="377" y="920"/>
                        <a:pt x="432" y="851"/>
                      </a:cubicBezTo>
                      <a:cubicBezTo>
                        <a:pt x="414" y="841"/>
                        <a:pt x="398" y="830"/>
                        <a:pt x="381" y="818"/>
                      </a:cubicBezTo>
                      <a:moveTo>
                        <a:pt x="0" y="0"/>
                      </a:moveTo>
                      <a:cubicBezTo>
                        <a:pt x="0" y="0"/>
                        <a:pt x="0" y="0"/>
                        <a:pt x="0" y="0"/>
                      </a:cubicBezTo>
                      <a:cubicBezTo>
                        <a:pt x="0" y="0"/>
                        <a:pt x="0" y="0"/>
                        <a:pt x="0" y="0"/>
                      </a:cubicBezTo>
                      <a:cubicBezTo>
                        <a:pt x="0" y="156"/>
                        <a:pt x="0" y="156"/>
                        <a:pt x="0" y="156"/>
                      </a:cubicBezTo>
                      <a:cubicBezTo>
                        <a:pt x="24" y="156"/>
                        <a:pt x="46" y="158"/>
                        <a:pt x="69" y="161"/>
                      </a:cubicBezTo>
                      <a:cubicBezTo>
                        <a:pt x="72" y="109"/>
                        <a:pt x="81" y="58"/>
                        <a:pt x="96" y="7"/>
                      </a:cubicBezTo>
                      <a:cubicBezTo>
                        <a:pt x="65" y="2"/>
                        <a:pt x="33"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grpSp>
        </p:grpSp>
        <p:grpSp>
          <p:nvGrpSpPr>
            <p:cNvPr id="70" name="Group 69"/>
            <p:cNvGrpSpPr/>
            <p:nvPr userDrawn="1"/>
          </p:nvGrpSpPr>
          <p:grpSpPr>
            <a:xfrm>
              <a:off x="8427719" y="2737650"/>
              <a:ext cx="4066591" cy="4639149"/>
              <a:chOff x="7650539" y="1692765"/>
              <a:chExt cx="4865949" cy="5551054"/>
            </a:xfrm>
            <a:solidFill>
              <a:schemeClr val="tx2">
                <a:lumMod val="20000"/>
                <a:lumOff val="80000"/>
                <a:alpha val="15000"/>
              </a:schemeClr>
            </a:solidFill>
          </p:grpSpPr>
          <p:sp>
            <p:nvSpPr>
              <p:cNvPr id="71" name="Freeform 7"/>
              <p:cNvSpPr>
                <a:spLocks noEditPoints="1"/>
              </p:cNvSpPr>
              <p:nvPr userDrawn="1"/>
            </p:nvSpPr>
            <p:spPr bwMode="auto">
              <a:xfrm>
                <a:off x="9591672" y="4647669"/>
                <a:ext cx="1293832" cy="1293060"/>
              </a:xfrm>
              <a:custGeom>
                <a:avLst/>
                <a:gdLst>
                  <a:gd name="T0" fmla="*/ 134 w 1026"/>
                  <a:gd name="T1" fmla="*/ 892 h 1026"/>
                  <a:gd name="T2" fmla="*/ 0 w 1026"/>
                  <a:gd name="T3" fmla="*/ 1026 h 1026"/>
                  <a:gd name="T4" fmla="*/ 0 w 1026"/>
                  <a:gd name="T5" fmla="*/ 1026 h 1026"/>
                  <a:gd name="T6" fmla="*/ 134 w 1026"/>
                  <a:gd name="T7" fmla="*/ 892 h 1026"/>
                  <a:gd name="T8" fmla="*/ 134 w 1026"/>
                  <a:gd name="T9" fmla="*/ 892 h 1026"/>
                  <a:gd name="T10" fmla="*/ 1026 w 1026"/>
                  <a:gd name="T11" fmla="*/ 0 h 1026"/>
                  <a:gd name="T12" fmla="*/ 892 w 1026"/>
                  <a:gd name="T13" fmla="*/ 134 h 1026"/>
                  <a:gd name="T14" fmla="*/ 892 w 1026"/>
                  <a:gd name="T15" fmla="*/ 134 h 1026"/>
                  <a:gd name="T16" fmla="*/ 1026 w 1026"/>
                  <a:gd name="T17" fmla="*/ 0 h 1026"/>
                  <a:gd name="T18" fmla="*/ 1026 w 1026"/>
                  <a:gd name="T19" fmla="*/ 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6" h="1026">
                    <a:moveTo>
                      <a:pt x="134" y="892"/>
                    </a:moveTo>
                    <a:cubicBezTo>
                      <a:pt x="0" y="1026"/>
                      <a:pt x="0" y="1026"/>
                      <a:pt x="0" y="1026"/>
                    </a:cubicBezTo>
                    <a:cubicBezTo>
                      <a:pt x="0" y="1026"/>
                      <a:pt x="0" y="1026"/>
                      <a:pt x="0" y="1026"/>
                    </a:cubicBezTo>
                    <a:cubicBezTo>
                      <a:pt x="134" y="892"/>
                      <a:pt x="134" y="892"/>
                      <a:pt x="134" y="892"/>
                    </a:cubicBezTo>
                    <a:cubicBezTo>
                      <a:pt x="134" y="892"/>
                      <a:pt x="134" y="892"/>
                      <a:pt x="134" y="892"/>
                    </a:cubicBezTo>
                    <a:moveTo>
                      <a:pt x="1026" y="0"/>
                    </a:moveTo>
                    <a:cubicBezTo>
                      <a:pt x="892" y="134"/>
                      <a:pt x="892" y="134"/>
                      <a:pt x="892" y="134"/>
                    </a:cubicBezTo>
                    <a:cubicBezTo>
                      <a:pt x="892" y="134"/>
                      <a:pt x="892" y="134"/>
                      <a:pt x="892" y="134"/>
                    </a:cubicBezTo>
                    <a:cubicBezTo>
                      <a:pt x="1026" y="0"/>
                      <a:pt x="1026" y="0"/>
                      <a:pt x="1026" y="0"/>
                    </a:cubicBezTo>
                    <a:cubicBezTo>
                      <a:pt x="1026" y="0"/>
                      <a:pt x="1026" y="0"/>
                      <a:pt x="1026"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72" name="Freeform 9"/>
              <p:cNvSpPr>
                <a:spLocks noEditPoints="1"/>
              </p:cNvSpPr>
              <p:nvPr userDrawn="1"/>
            </p:nvSpPr>
            <p:spPr bwMode="auto">
              <a:xfrm>
                <a:off x="10860043" y="4998709"/>
                <a:ext cx="293948" cy="320179"/>
              </a:xfrm>
              <a:custGeom>
                <a:avLst/>
                <a:gdLst>
                  <a:gd name="T0" fmla="*/ 227 w 233"/>
                  <a:gd name="T1" fmla="*/ 145 h 254"/>
                  <a:gd name="T2" fmla="*/ 41 w 233"/>
                  <a:gd name="T3" fmla="*/ 186 h 254"/>
                  <a:gd name="T4" fmla="*/ 42 w 233"/>
                  <a:gd name="T5" fmla="*/ 254 h 254"/>
                  <a:gd name="T6" fmla="*/ 205 w 233"/>
                  <a:gd name="T7" fmla="*/ 234 h 254"/>
                  <a:gd name="T8" fmla="*/ 233 w 233"/>
                  <a:gd name="T9" fmla="*/ 234 h 254"/>
                  <a:gd name="T10" fmla="*/ 227 w 233"/>
                  <a:gd name="T11" fmla="*/ 145 h 254"/>
                  <a:gd name="T12" fmla="*/ 195 w 233"/>
                  <a:gd name="T13" fmla="*/ 0 h 254"/>
                  <a:gd name="T14" fmla="*/ 0 w 233"/>
                  <a:gd name="T15" fmla="*/ 24 h 254"/>
                  <a:gd name="T16" fmla="*/ 14 w 233"/>
                  <a:gd name="T17" fmla="*/ 60 h 254"/>
                  <a:gd name="T18" fmla="*/ 34 w 233"/>
                  <a:gd name="T19" fmla="*/ 61 h 254"/>
                  <a:gd name="T20" fmla="*/ 201 w 233"/>
                  <a:gd name="T21" fmla="*/ 19 h 254"/>
                  <a:gd name="T22" fmla="*/ 195 w 233"/>
                  <a:gd name="T23"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 h="254">
                    <a:moveTo>
                      <a:pt x="227" y="145"/>
                    </a:moveTo>
                    <a:cubicBezTo>
                      <a:pt x="168" y="172"/>
                      <a:pt x="104" y="185"/>
                      <a:pt x="41" y="186"/>
                    </a:cubicBezTo>
                    <a:cubicBezTo>
                      <a:pt x="43" y="209"/>
                      <a:pt x="43" y="231"/>
                      <a:pt x="42" y="254"/>
                    </a:cubicBezTo>
                    <a:cubicBezTo>
                      <a:pt x="96" y="240"/>
                      <a:pt x="150" y="234"/>
                      <a:pt x="205" y="234"/>
                    </a:cubicBezTo>
                    <a:cubicBezTo>
                      <a:pt x="214" y="234"/>
                      <a:pt x="223" y="234"/>
                      <a:pt x="233" y="234"/>
                    </a:cubicBezTo>
                    <a:cubicBezTo>
                      <a:pt x="233" y="205"/>
                      <a:pt x="231" y="175"/>
                      <a:pt x="227" y="145"/>
                    </a:cubicBezTo>
                    <a:moveTo>
                      <a:pt x="195" y="0"/>
                    </a:moveTo>
                    <a:cubicBezTo>
                      <a:pt x="129" y="1"/>
                      <a:pt x="64" y="9"/>
                      <a:pt x="0" y="24"/>
                    </a:cubicBezTo>
                    <a:cubicBezTo>
                      <a:pt x="5" y="36"/>
                      <a:pt x="10" y="48"/>
                      <a:pt x="14" y="60"/>
                    </a:cubicBezTo>
                    <a:cubicBezTo>
                      <a:pt x="21" y="60"/>
                      <a:pt x="27" y="61"/>
                      <a:pt x="34" y="61"/>
                    </a:cubicBezTo>
                    <a:cubicBezTo>
                      <a:pt x="91" y="61"/>
                      <a:pt x="149" y="47"/>
                      <a:pt x="201" y="19"/>
                    </a:cubicBezTo>
                    <a:cubicBezTo>
                      <a:pt x="199" y="13"/>
                      <a:pt x="197" y="7"/>
                      <a:pt x="195"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73" name="Freeform 10"/>
              <p:cNvSpPr>
                <a:spLocks noEditPoints="1"/>
              </p:cNvSpPr>
              <p:nvPr userDrawn="1"/>
            </p:nvSpPr>
            <p:spPr bwMode="auto">
              <a:xfrm>
                <a:off x="9998261" y="5329689"/>
                <a:ext cx="1914901" cy="1914130"/>
              </a:xfrm>
              <a:custGeom>
                <a:avLst/>
                <a:gdLst>
                  <a:gd name="T0" fmla="*/ 395 w 1519"/>
                  <a:gd name="T1" fmla="*/ 1062 h 1519"/>
                  <a:gd name="T2" fmla="*/ 330 w 1519"/>
                  <a:gd name="T3" fmla="*/ 1137 h 1519"/>
                  <a:gd name="T4" fmla="*/ 330 w 1519"/>
                  <a:gd name="T5" fmla="*/ 1137 h 1519"/>
                  <a:gd name="T6" fmla="*/ 226 w 1519"/>
                  <a:gd name="T7" fmla="*/ 1223 h 1519"/>
                  <a:gd name="T8" fmla="*/ 260 w 1519"/>
                  <a:gd name="T9" fmla="*/ 1258 h 1519"/>
                  <a:gd name="T10" fmla="*/ 889 w 1519"/>
                  <a:gd name="T11" fmla="*/ 1519 h 1519"/>
                  <a:gd name="T12" fmla="*/ 1519 w 1519"/>
                  <a:gd name="T13" fmla="*/ 1258 h 1519"/>
                  <a:gd name="T14" fmla="*/ 1518 w 1519"/>
                  <a:gd name="T15" fmla="*/ 1258 h 1519"/>
                  <a:gd name="T16" fmla="*/ 1518 w 1519"/>
                  <a:gd name="T17" fmla="*/ 1258 h 1519"/>
                  <a:gd name="T18" fmla="*/ 1354 w 1519"/>
                  <a:gd name="T19" fmla="*/ 1094 h 1519"/>
                  <a:gd name="T20" fmla="*/ 889 w 1519"/>
                  <a:gd name="T21" fmla="*/ 1286 h 1519"/>
                  <a:gd name="T22" fmla="*/ 425 w 1519"/>
                  <a:gd name="T23" fmla="*/ 1093 h 1519"/>
                  <a:gd name="T24" fmla="*/ 395 w 1519"/>
                  <a:gd name="T25" fmla="*/ 1062 h 1519"/>
                  <a:gd name="T26" fmla="*/ 0 w 1519"/>
                  <a:gd name="T27" fmla="*/ 672 h 1519"/>
                  <a:gd name="T28" fmla="*/ 116 w 1519"/>
                  <a:gd name="T29" fmla="*/ 1070 h 1519"/>
                  <a:gd name="T30" fmla="*/ 197 w 1519"/>
                  <a:gd name="T31" fmla="*/ 1004 h 1519"/>
                  <a:gd name="T32" fmla="*/ 196 w 1519"/>
                  <a:gd name="T33" fmla="*/ 1004 h 1519"/>
                  <a:gd name="T34" fmla="*/ 285 w 1519"/>
                  <a:gd name="T35" fmla="*/ 887 h 1519"/>
                  <a:gd name="T36" fmla="*/ 236 w 1519"/>
                  <a:gd name="T37" fmla="*/ 696 h 1519"/>
                  <a:gd name="T38" fmla="*/ 191 w 1519"/>
                  <a:gd name="T39" fmla="*/ 697 h 1519"/>
                  <a:gd name="T40" fmla="*/ 0 w 1519"/>
                  <a:gd name="T41" fmla="*/ 672 h 1519"/>
                  <a:gd name="T42" fmla="*/ 116 w 1519"/>
                  <a:gd name="T43" fmla="*/ 187 h 1519"/>
                  <a:gd name="T44" fmla="*/ 12 w 1519"/>
                  <a:gd name="T45" fmla="*/ 477 h 1519"/>
                  <a:gd name="T46" fmla="*/ 191 w 1519"/>
                  <a:gd name="T47" fmla="*/ 507 h 1519"/>
                  <a:gd name="T48" fmla="*/ 244 w 1519"/>
                  <a:gd name="T49" fmla="*/ 505 h 1519"/>
                  <a:gd name="T50" fmla="*/ 285 w 1519"/>
                  <a:gd name="T51" fmla="*/ 371 h 1519"/>
                  <a:gd name="T52" fmla="*/ 196 w 1519"/>
                  <a:gd name="T53" fmla="*/ 253 h 1519"/>
                  <a:gd name="T54" fmla="*/ 116 w 1519"/>
                  <a:gd name="T55" fmla="*/ 187 h 1519"/>
                  <a:gd name="T56" fmla="*/ 260 w 1519"/>
                  <a:gd name="T57" fmla="*/ 0 h 1519"/>
                  <a:gd name="T58" fmla="*/ 226 w 1519"/>
                  <a:gd name="T59" fmla="*/ 35 h 1519"/>
                  <a:gd name="T60" fmla="*/ 329 w 1519"/>
                  <a:gd name="T61" fmla="*/ 120 h 1519"/>
                  <a:gd name="T62" fmla="*/ 395 w 1519"/>
                  <a:gd name="T63" fmla="*/ 196 h 1519"/>
                  <a:gd name="T64" fmla="*/ 425 w 1519"/>
                  <a:gd name="T65" fmla="*/ 164 h 1519"/>
                  <a:gd name="T66" fmla="*/ 424 w 1519"/>
                  <a:gd name="T67" fmla="*/ 164 h 1519"/>
                  <a:gd name="T68" fmla="*/ 424 w 1519"/>
                  <a:gd name="T69" fmla="*/ 164 h 1519"/>
                  <a:gd name="T70" fmla="*/ 260 w 1519"/>
                  <a:gd name="T71"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19" h="1519">
                    <a:moveTo>
                      <a:pt x="395" y="1062"/>
                    </a:moveTo>
                    <a:cubicBezTo>
                      <a:pt x="375" y="1088"/>
                      <a:pt x="353" y="1113"/>
                      <a:pt x="330" y="1137"/>
                    </a:cubicBezTo>
                    <a:cubicBezTo>
                      <a:pt x="330" y="1137"/>
                      <a:pt x="330" y="1137"/>
                      <a:pt x="330" y="1137"/>
                    </a:cubicBezTo>
                    <a:cubicBezTo>
                      <a:pt x="298" y="1170"/>
                      <a:pt x="263" y="1198"/>
                      <a:pt x="226" y="1223"/>
                    </a:cubicBezTo>
                    <a:cubicBezTo>
                      <a:pt x="237" y="1235"/>
                      <a:pt x="248" y="1247"/>
                      <a:pt x="260" y="1258"/>
                    </a:cubicBezTo>
                    <a:cubicBezTo>
                      <a:pt x="434" y="1432"/>
                      <a:pt x="661" y="1519"/>
                      <a:pt x="889" y="1519"/>
                    </a:cubicBezTo>
                    <a:cubicBezTo>
                      <a:pt x="1117" y="1519"/>
                      <a:pt x="1345" y="1432"/>
                      <a:pt x="1519" y="1258"/>
                    </a:cubicBezTo>
                    <a:cubicBezTo>
                      <a:pt x="1518" y="1258"/>
                      <a:pt x="1518" y="1258"/>
                      <a:pt x="1518" y="1258"/>
                    </a:cubicBezTo>
                    <a:cubicBezTo>
                      <a:pt x="1518" y="1258"/>
                      <a:pt x="1518" y="1258"/>
                      <a:pt x="1518" y="1258"/>
                    </a:cubicBezTo>
                    <a:cubicBezTo>
                      <a:pt x="1354" y="1094"/>
                      <a:pt x="1354" y="1094"/>
                      <a:pt x="1354" y="1094"/>
                    </a:cubicBezTo>
                    <a:cubicBezTo>
                      <a:pt x="1225" y="1222"/>
                      <a:pt x="1057" y="1286"/>
                      <a:pt x="889" y="1286"/>
                    </a:cubicBezTo>
                    <a:cubicBezTo>
                      <a:pt x="721" y="1286"/>
                      <a:pt x="553" y="1222"/>
                      <a:pt x="425" y="1093"/>
                    </a:cubicBezTo>
                    <a:cubicBezTo>
                      <a:pt x="414" y="1083"/>
                      <a:pt x="404" y="1073"/>
                      <a:pt x="395" y="1062"/>
                    </a:cubicBezTo>
                    <a:moveTo>
                      <a:pt x="0" y="672"/>
                    </a:moveTo>
                    <a:cubicBezTo>
                      <a:pt x="7" y="810"/>
                      <a:pt x="45" y="947"/>
                      <a:pt x="116" y="1070"/>
                    </a:cubicBezTo>
                    <a:cubicBezTo>
                      <a:pt x="144" y="1051"/>
                      <a:pt x="172" y="1029"/>
                      <a:pt x="197" y="1004"/>
                    </a:cubicBezTo>
                    <a:cubicBezTo>
                      <a:pt x="196" y="1004"/>
                      <a:pt x="196" y="1004"/>
                      <a:pt x="196" y="1004"/>
                    </a:cubicBezTo>
                    <a:cubicBezTo>
                      <a:pt x="232" y="968"/>
                      <a:pt x="261" y="929"/>
                      <a:pt x="285" y="887"/>
                    </a:cubicBezTo>
                    <a:cubicBezTo>
                      <a:pt x="259" y="826"/>
                      <a:pt x="242" y="761"/>
                      <a:pt x="236" y="696"/>
                    </a:cubicBezTo>
                    <a:cubicBezTo>
                      <a:pt x="221" y="697"/>
                      <a:pt x="206" y="697"/>
                      <a:pt x="191" y="697"/>
                    </a:cubicBezTo>
                    <a:cubicBezTo>
                      <a:pt x="127" y="697"/>
                      <a:pt x="62" y="689"/>
                      <a:pt x="0" y="672"/>
                    </a:cubicBezTo>
                    <a:moveTo>
                      <a:pt x="116" y="187"/>
                    </a:moveTo>
                    <a:cubicBezTo>
                      <a:pt x="64" y="278"/>
                      <a:pt x="29" y="376"/>
                      <a:pt x="12" y="477"/>
                    </a:cubicBezTo>
                    <a:cubicBezTo>
                      <a:pt x="70" y="497"/>
                      <a:pt x="130" y="507"/>
                      <a:pt x="191" y="507"/>
                    </a:cubicBezTo>
                    <a:cubicBezTo>
                      <a:pt x="209" y="507"/>
                      <a:pt x="226" y="506"/>
                      <a:pt x="244" y="505"/>
                    </a:cubicBezTo>
                    <a:cubicBezTo>
                      <a:pt x="253" y="459"/>
                      <a:pt x="266" y="414"/>
                      <a:pt x="285" y="371"/>
                    </a:cubicBezTo>
                    <a:cubicBezTo>
                      <a:pt x="262" y="329"/>
                      <a:pt x="232" y="289"/>
                      <a:pt x="196" y="253"/>
                    </a:cubicBezTo>
                    <a:cubicBezTo>
                      <a:pt x="171" y="228"/>
                      <a:pt x="144" y="206"/>
                      <a:pt x="116" y="187"/>
                    </a:cubicBezTo>
                    <a:moveTo>
                      <a:pt x="260" y="0"/>
                    </a:moveTo>
                    <a:cubicBezTo>
                      <a:pt x="248" y="11"/>
                      <a:pt x="237" y="23"/>
                      <a:pt x="226" y="35"/>
                    </a:cubicBezTo>
                    <a:cubicBezTo>
                      <a:pt x="263" y="59"/>
                      <a:pt x="297" y="88"/>
                      <a:pt x="329" y="120"/>
                    </a:cubicBezTo>
                    <a:cubicBezTo>
                      <a:pt x="353" y="144"/>
                      <a:pt x="375" y="169"/>
                      <a:pt x="395" y="196"/>
                    </a:cubicBezTo>
                    <a:cubicBezTo>
                      <a:pt x="405" y="185"/>
                      <a:pt x="414" y="175"/>
                      <a:pt x="425" y="164"/>
                    </a:cubicBezTo>
                    <a:cubicBezTo>
                      <a:pt x="424" y="164"/>
                      <a:pt x="424" y="164"/>
                      <a:pt x="424" y="164"/>
                    </a:cubicBezTo>
                    <a:cubicBezTo>
                      <a:pt x="424" y="164"/>
                      <a:pt x="424" y="164"/>
                      <a:pt x="424" y="164"/>
                    </a:cubicBezTo>
                    <a:cubicBezTo>
                      <a:pt x="260" y="0"/>
                      <a:pt x="260" y="0"/>
                      <a:pt x="26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74" name="Freeform 11"/>
              <p:cNvSpPr>
                <a:spLocks/>
              </p:cNvSpPr>
              <p:nvPr userDrawn="1"/>
            </p:nvSpPr>
            <p:spPr bwMode="auto">
              <a:xfrm>
                <a:off x="9994403" y="5930700"/>
                <a:ext cx="310921" cy="276974"/>
              </a:xfrm>
              <a:custGeom>
                <a:avLst/>
                <a:gdLst>
                  <a:gd name="T0" fmla="*/ 15 w 247"/>
                  <a:gd name="T1" fmla="*/ 0 h 220"/>
                  <a:gd name="T2" fmla="*/ 3 w 247"/>
                  <a:gd name="T3" fmla="*/ 195 h 220"/>
                  <a:gd name="T4" fmla="*/ 194 w 247"/>
                  <a:gd name="T5" fmla="*/ 220 h 220"/>
                  <a:gd name="T6" fmla="*/ 239 w 247"/>
                  <a:gd name="T7" fmla="*/ 219 h 220"/>
                  <a:gd name="T8" fmla="*/ 247 w 247"/>
                  <a:gd name="T9" fmla="*/ 28 h 220"/>
                  <a:gd name="T10" fmla="*/ 194 w 247"/>
                  <a:gd name="T11" fmla="*/ 30 h 220"/>
                  <a:gd name="T12" fmla="*/ 15 w 247"/>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247" h="220">
                    <a:moveTo>
                      <a:pt x="15" y="0"/>
                    </a:moveTo>
                    <a:cubicBezTo>
                      <a:pt x="4" y="64"/>
                      <a:pt x="0" y="130"/>
                      <a:pt x="3" y="195"/>
                    </a:cubicBezTo>
                    <a:cubicBezTo>
                      <a:pt x="65" y="212"/>
                      <a:pt x="130" y="220"/>
                      <a:pt x="194" y="220"/>
                    </a:cubicBezTo>
                    <a:cubicBezTo>
                      <a:pt x="209" y="220"/>
                      <a:pt x="224" y="220"/>
                      <a:pt x="239" y="219"/>
                    </a:cubicBezTo>
                    <a:cubicBezTo>
                      <a:pt x="232" y="155"/>
                      <a:pt x="235" y="91"/>
                      <a:pt x="247" y="28"/>
                    </a:cubicBezTo>
                    <a:cubicBezTo>
                      <a:pt x="229" y="29"/>
                      <a:pt x="212" y="30"/>
                      <a:pt x="194" y="30"/>
                    </a:cubicBezTo>
                    <a:cubicBezTo>
                      <a:pt x="133" y="30"/>
                      <a:pt x="73" y="20"/>
                      <a:pt x="15"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75" name="Freeform 12"/>
              <p:cNvSpPr>
                <a:spLocks noEditPoints="1"/>
              </p:cNvSpPr>
              <p:nvPr userDrawn="1"/>
            </p:nvSpPr>
            <p:spPr bwMode="auto">
              <a:xfrm>
                <a:off x="10325383" y="5329689"/>
                <a:ext cx="1586236" cy="1585464"/>
              </a:xfrm>
              <a:custGeom>
                <a:avLst/>
                <a:gdLst>
                  <a:gd name="T0" fmla="*/ 1094 w 1258"/>
                  <a:gd name="T1" fmla="*/ 1093 h 1258"/>
                  <a:gd name="T2" fmla="*/ 1094 w 1258"/>
                  <a:gd name="T3" fmla="*/ 1094 h 1258"/>
                  <a:gd name="T4" fmla="*/ 1258 w 1258"/>
                  <a:gd name="T5" fmla="*/ 1258 h 1258"/>
                  <a:gd name="T6" fmla="*/ 1258 w 1258"/>
                  <a:gd name="T7" fmla="*/ 1258 h 1258"/>
                  <a:gd name="T8" fmla="*/ 1094 w 1258"/>
                  <a:gd name="T9" fmla="*/ 1093 h 1258"/>
                  <a:gd name="T10" fmla="*/ 0 w 1258"/>
                  <a:gd name="T11" fmla="*/ 0 h 1258"/>
                  <a:gd name="T12" fmla="*/ 0 w 1258"/>
                  <a:gd name="T13" fmla="*/ 0 h 1258"/>
                  <a:gd name="T14" fmla="*/ 164 w 1258"/>
                  <a:gd name="T15" fmla="*/ 164 h 1258"/>
                  <a:gd name="T16" fmla="*/ 164 w 1258"/>
                  <a:gd name="T17" fmla="*/ 164 h 1258"/>
                  <a:gd name="T18" fmla="*/ 0 w 1258"/>
                  <a:gd name="T19" fmla="*/ 0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8" h="1258">
                    <a:moveTo>
                      <a:pt x="1094" y="1093"/>
                    </a:moveTo>
                    <a:cubicBezTo>
                      <a:pt x="1094" y="1093"/>
                      <a:pt x="1094" y="1093"/>
                      <a:pt x="1094" y="1094"/>
                    </a:cubicBezTo>
                    <a:cubicBezTo>
                      <a:pt x="1258" y="1258"/>
                      <a:pt x="1258" y="1258"/>
                      <a:pt x="1258" y="1258"/>
                    </a:cubicBezTo>
                    <a:cubicBezTo>
                      <a:pt x="1258" y="1258"/>
                      <a:pt x="1258" y="1258"/>
                      <a:pt x="1258" y="1258"/>
                    </a:cubicBezTo>
                    <a:cubicBezTo>
                      <a:pt x="1094" y="1093"/>
                      <a:pt x="1094" y="1093"/>
                      <a:pt x="1094" y="1093"/>
                    </a:cubicBezTo>
                    <a:moveTo>
                      <a:pt x="0" y="0"/>
                    </a:moveTo>
                    <a:cubicBezTo>
                      <a:pt x="0" y="0"/>
                      <a:pt x="0" y="0"/>
                      <a:pt x="0" y="0"/>
                    </a:cubicBezTo>
                    <a:cubicBezTo>
                      <a:pt x="164" y="164"/>
                      <a:pt x="164" y="164"/>
                      <a:pt x="164" y="164"/>
                    </a:cubicBezTo>
                    <a:cubicBezTo>
                      <a:pt x="164" y="164"/>
                      <a:pt x="164" y="164"/>
                      <a:pt x="164" y="164"/>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76" name="Freeform 13"/>
              <p:cNvSpPr>
                <a:spLocks noEditPoints="1"/>
              </p:cNvSpPr>
              <p:nvPr userDrawn="1"/>
            </p:nvSpPr>
            <p:spPr bwMode="auto">
              <a:xfrm>
                <a:off x="7959145" y="5759423"/>
                <a:ext cx="1830806" cy="915017"/>
              </a:xfrm>
              <a:custGeom>
                <a:avLst/>
                <a:gdLst>
                  <a:gd name="T0" fmla="*/ 1208 w 1452"/>
                  <a:gd name="T1" fmla="*/ 183 h 726"/>
                  <a:gd name="T2" fmla="*/ 1126 w 1452"/>
                  <a:gd name="T3" fmla="*/ 369 h 726"/>
                  <a:gd name="T4" fmla="*/ 1262 w 1452"/>
                  <a:gd name="T5" fmla="*/ 726 h 726"/>
                  <a:gd name="T6" fmla="*/ 1262 w 1452"/>
                  <a:gd name="T7" fmla="*/ 726 h 726"/>
                  <a:gd name="T8" fmla="*/ 1262 w 1452"/>
                  <a:gd name="T9" fmla="*/ 726 h 726"/>
                  <a:gd name="T10" fmla="*/ 1452 w 1452"/>
                  <a:gd name="T11" fmla="*/ 726 h 726"/>
                  <a:gd name="T12" fmla="*/ 1208 w 1452"/>
                  <a:gd name="T13" fmla="*/ 183 h 726"/>
                  <a:gd name="T14" fmla="*/ 322 w 1452"/>
                  <a:gd name="T15" fmla="*/ 122 h 726"/>
                  <a:gd name="T16" fmla="*/ 133 w 1452"/>
                  <a:gd name="T17" fmla="*/ 307 h 726"/>
                  <a:gd name="T18" fmla="*/ 263 w 1452"/>
                  <a:gd name="T19" fmla="*/ 239 h 726"/>
                  <a:gd name="T20" fmla="*/ 263 w 1452"/>
                  <a:gd name="T21" fmla="*/ 239 h 726"/>
                  <a:gd name="T22" fmla="*/ 322 w 1452"/>
                  <a:gd name="T23" fmla="*/ 122 h 726"/>
                  <a:gd name="T24" fmla="*/ 437 w 1452"/>
                  <a:gd name="T25" fmla="*/ 60 h 726"/>
                  <a:gd name="T26" fmla="*/ 407 w 1452"/>
                  <a:gd name="T27" fmla="*/ 73 h 726"/>
                  <a:gd name="T28" fmla="*/ 322 w 1452"/>
                  <a:gd name="T29" fmla="*/ 295 h 726"/>
                  <a:gd name="T30" fmla="*/ 322 w 1452"/>
                  <a:gd name="T31" fmla="*/ 295 h 726"/>
                  <a:gd name="T32" fmla="*/ 97 w 1452"/>
                  <a:gd name="T33" fmla="*/ 391 h 726"/>
                  <a:gd name="T34" fmla="*/ 82 w 1452"/>
                  <a:gd name="T35" fmla="*/ 390 h 726"/>
                  <a:gd name="T36" fmla="*/ 0 w 1452"/>
                  <a:gd name="T37" fmla="*/ 726 h 726"/>
                  <a:gd name="T38" fmla="*/ 1 w 1452"/>
                  <a:gd name="T39" fmla="*/ 726 h 726"/>
                  <a:gd name="T40" fmla="*/ 1 w 1452"/>
                  <a:gd name="T41" fmla="*/ 726 h 726"/>
                  <a:gd name="T42" fmla="*/ 190 w 1452"/>
                  <a:gd name="T43" fmla="*/ 726 h 726"/>
                  <a:gd name="T44" fmla="*/ 457 w 1452"/>
                  <a:gd name="T45" fmla="*/ 262 h 726"/>
                  <a:gd name="T46" fmla="*/ 437 w 1452"/>
                  <a:gd name="T47" fmla="*/ 60 h 726"/>
                  <a:gd name="T48" fmla="*/ 968 w 1452"/>
                  <a:gd name="T49" fmla="*/ 41 h 726"/>
                  <a:gd name="T50" fmla="*/ 912 w 1452"/>
                  <a:gd name="T51" fmla="*/ 223 h 726"/>
                  <a:gd name="T52" fmla="*/ 1051 w 1452"/>
                  <a:gd name="T53" fmla="*/ 299 h 726"/>
                  <a:gd name="T54" fmla="*/ 1110 w 1452"/>
                  <a:gd name="T55" fmla="*/ 110 h 726"/>
                  <a:gd name="T56" fmla="*/ 968 w 1452"/>
                  <a:gd name="T57" fmla="*/ 41 h 726"/>
                  <a:gd name="T58" fmla="*/ 726 w 1452"/>
                  <a:gd name="T59" fmla="*/ 0 h 726"/>
                  <a:gd name="T60" fmla="*/ 726 w 1452"/>
                  <a:gd name="T61" fmla="*/ 0 h 726"/>
                  <a:gd name="T62" fmla="*/ 553 w 1452"/>
                  <a:gd name="T63" fmla="*/ 21 h 726"/>
                  <a:gd name="T64" fmla="*/ 550 w 1452"/>
                  <a:gd name="T65" fmla="*/ 220 h 726"/>
                  <a:gd name="T66" fmla="*/ 726 w 1452"/>
                  <a:gd name="T67" fmla="*/ 190 h 726"/>
                  <a:gd name="T68" fmla="*/ 726 w 1452"/>
                  <a:gd name="T69" fmla="*/ 190 h 726"/>
                  <a:gd name="T70" fmla="*/ 779 w 1452"/>
                  <a:gd name="T71" fmla="*/ 2 h 726"/>
                  <a:gd name="T72" fmla="*/ 726 w 1452"/>
                  <a:gd name="T73"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52" h="726">
                    <a:moveTo>
                      <a:pt x="1208" y="183"/>
                    </a:moveTo>
                    <a:cubicBezTo>
                      <a:pt x="1198" y="250"/>
                      <a:pt x="1170" y="314"/>
                      <a:pt x="1126" y="369"/>
                    </a:cubicBezTo>
                    <a:cubicBezTo>
                      <a:pt x="1210" y="464"/>
                      <a:pt x="1262" y="589"/>
                      <a:pt x="1262" y="726"/>
                    </a:cubicBezTo>
                    <a:cubicBezTo>
                      <a:pt x="1262" y="726"/>
                      <a:pt x="1262" y="726"/>
                      <a:pt x="1262" y="726"/>
                    </a:cubicBezTo>
                    <a:cubicBezTo>
                      <a:pt x="1262" y="726"/>
                      <a:pt x="1262" y="726"/>
                      <a:pt x="1262" y="726"/>
                    </a:cubicBezTo>
                    <a:cubicBezTo>
                      <a:pt x="1452" y="726"/>
                      <a:pt x="1452" y="726"/>
                      <a:pt x="1452" y="726"/>
                    </a:cubicBezTo>
                    <a:cubicBezTo>
                      <a:pt x="1452" y="510"/>
                      <a:pt x="1358" y="316"/>
                      <a:pt x="1208" y="183"/>
                    </a:cubicBezTo>
                    <a:moveTo>
                      <a:pt x="322" y="122"/>
                    </a:moveTo>
                    <a:cubicBezTo>
                      <a:pt x="249" y="172"/>
                      <a:pt x="185" y="234"/>
                      <a:pt x="133" y="307"/>
                    </a:cubicBezTo>
                    <a:cubicBezTo>
                      <a:pt x="181" y="299"/>
                      <a:pt x="227" y="276"/>
                      <a:pt x="263" y="239"/>
                    </a:cubicBezTo>
                    <a:cubicBezTo>
                      <a:pt x="263" y="239"/>
                      <a:pt x="263" y="239"/>
                      <a:pt x="263" y="239"/>
                    </a:cubicBezTo>
                    <a:cubicBezTo>
                      <a:pt x="295" y="205"/>
                      <a:pt x="315" y="165"/>
                      <a:pt x="322" y="122"/>
                    </a:cubicBezTo>
                    <a:moveTo>
                      <a:pt x="437" y="60"/>
                    </a:moveTo>
                    <a:cubicBezTo>
                      <a:pt x="427" y="64"/>
                      <a:pt x="417" y="69"/>
                      <a:pt x="407" y="73"/>
                    </a:cubicBezTo>
                    <a:cubicBezTo>
                      <a:pt x="409" y="153"/>
                      <a:pt x="381" y="233"/>
                      <a:pt x="322" y="295"/>
                    </a:cubicBezTo>
                    <a:cubicBezTo>
                      <a:pt x="322" y="295"/>
                      <a:pt x="322" y="295"/>
                      <a:pt x="322" y="295"/>
                    </a:cubicBezTo>
                    <a:cubicBezTo>
                      <a:pt x="261" y="359"/>
                      <a:pt x="179" y="391"/>
                      <a:pt x="97" y="391"/>
                    </a:cubicBezTo>
                    <a:cubicBezTo>
                      <a:pt x="92" y="391"/>
                      <a:pt x="87" y="391"/>
                      <a:pt x="82" y="390"/>
                    </a:cubicBezTo>
                    <a:cubicBezTo>
                      <a:pt x="30" y="491"/>
                      <a:pt x="0" y="605"/>
                      <a:pt x="0" y="726"/>
                    </a:cubicBezTo>
                    <a:cubicBezTo>
                      <a:pt x="1" y="726"/>
                      <a:pt x="1" y="726"/>
                      <a:pt x="1" y="726"/>
                    </a:cubicBezTo>
                    <a:cubicBezTo>
                      <a:pt x="1" y="726"/>
                      <a:pt x="1" y="726"/>
                      <a:pt x="1" y="726"/>
                    </a:cubicBezTo>
                    <a:cubicBezTo>
                      <a:pt x="190" y="726"/>
                      <a:pt x="190" y="726"/>
                      <a:pt x="190" y="726"/>
                    </a:cubicBezTo>
                    <a:cubicBezTo>
                      <a:pt x="190" y="528"/>
                      <a:pt x="298" y="355"/>
                      <a:pt x="457" y="262"/>
                    </a:cubicBezTo>
                    <a:cubicBezTo>
                      <a:pt x="433" y="198"/>
                      <a:pt x="426" y="127"/>
                      <a:pt x="437" y="60"/>
                    </a:cubicBezTo>
                    <a:moveTo>
                      <a:pt x="968" y="41"/>
                    </a:moveTo>
                    <a:cubicBezTo>
                      <a:pt x="938" y="99"/>
                      <a:pt x="920" y="160"/>
                      <a:pt x="912" y="223"/>
                    </a:cubicBezTo>
                    <a:cubicBezTo>
                      <a:pt x="962" y="242"/>
                      <a:pt x="1009" y="268"/>
                      <a:pt x="1051" y="299"/>
                    </a:cubicBezTo>
                    <a:cubicBezTo>
                      <a:pt x="1093" y="244"/>
                      <a:pt x="1113" y="176"/>
                      <a:pt x="1110" y="110"/>
                    </a:cubicBezTo>
                    <a:cubicBezTo>
                      <a:pt x="1066" y="82"/>
                      <a:pt x="1018" y="59"/>
                      <a:pt x="968" y="41"/>
                    </a:cubicBezTo>
                    <a:moveTo>
                      <a:pt x="726" y="0"/>
                    </a:moveTo>
                    <a:cubicBezTo>
                      <a:pt x="726" y="0"/>
                      <a:pt x="726" y="0"/>
                      <a:pt x="726" y="0"/>
                    </a:cubicBezTo>
                    <a:cubicBezTo>
                      <a:pt x="666" y="0"/>
                      <a:pt x="608" y="7"/>
                      <a:pt x="553" y="21"/>
                    </a:cubicBezTo>
                    <a:cubicBezTo>
                      <a:pt x="529" y="85"/>
                      <a:pt x="528" y="155"/>
                      <a:pt x="550" y="220"/>
                    </a:cubicBezTo>
                    <a:cubicBezTo>
                      <a:pt x="605" y="200"/>
                      <a:pt x="665" y="190"/>
                      <a:pt x="726" y="190"/>
                    </a:cubicBezTo>
                    <a:cubicBezTo>
                      <a:pt x="726" y="190"/>
                      <a:pt x="726" y="190"/>
                      <a:pt x="726" y="190"/>
                    </a:cubicBezTo>
                    <a:cubicBezTo>
                      <a:pt x="735" y="126"/>
                      <a:pt x="753" y="62"/>
                      <a:pt x="779" y="2"/>
                    </a:cubicBezTo>
                    <a:cubicBezTo>
                      <a:pt x="761" y="1"/>
                      <a:pt x="744" y="0"/>
                      <a:pt x="726"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77" name="Freeform 15"/>
              <p:cNvSpPr>
                <a:spLocks noEditPoints="1"/>
              </p:cNvSpPr>
              <p:nvPr userDrawn="1"/>
            </p:nvSpPr>
            <p:spPr bwMode="auto">
              <a:xfrm>
                <a:off x="7960688" y="6674441"/>
                <a:ext cx="1829263" cy="0"/>
              </a:xfrm>
              <a:custGeom>
                <a:avLst/>
                <a:gdLst>
                  <a:gd name="T0" fmla="*/ 1451 w 1451"/>
                  <a:gd name="T1" fmla="*/ 1261 w 1451"/>
                  <a:gd name="T2" fmla="*/ 1261 w 1451"/>
                  <a:gd name="T3" fmla="*/ 1451 w 1451"/>
                  <a:gd name="T4" fmla="*/ 1451 w 1451"/>
                  <a:gd name="T5" fmla="*/ 189 w 1451"/>
                  <a:gd name="T6" fmla="*/ 0 w 1451"/>
                  <a:gd name="T7" fmla="*/ 0 w 1451"/>
                  <a:gd name="T8" fmla="*/ 189 w 1451"/>
                  <a:gd name="T9" fmla="*/ 189 w 145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451">
                    <a:moveTo>
                      <a:pt x="1451" y="0"/>
                    </a:moveTo>
                    <a:cubicBezTo>
                      <a:pt x="1261" y="0"/>
                      <a:pt x="1261" y="0"/>
                      <a:pt x="1261" y="0"/>
                    </a:cubicBezTo>
                    <a:cubicBezTo>
                      <a:pt x="1261" y="0"/>
                      <a:pt x="1261" y="0"/>
                      <a:pt x="1261" y="0"/>
                    </a:cubicBezTo>
                    <a:cubicBezTo>
                      <a:pt x="1451" y="0"/>
                      <a:pt x="1451" y="0"/>
                      <a:pt x="1451" y="0"/>
                    </a:cubicBezTo>
                    <a:cubicBezTo>
                      <a:pt x="1451" y="0"/>
                      <a:pt x="1451" y="0"/>
                      <a:pt x="1451" y="0"/>
                    </a:cubicBezTo>
                    <a:moveTo>
                      <a:pt x="189" y="0"/>
                    </a:moveTo>
                    <a:cubicBezTo>
                      <a:pt x="0" y="0"/>
                      <a:pt x="0" y="0"/>
                      <a:pt x="0" y="0"/>
                    </a:cubicBezTo>
                    <a:cubicBezTo>
                      <a:pt x="0" y="0"/>
                      <a:pt x="0" y="0"/>
                      <a:pt x="0" y="0"/>
                    </a:cubicBezTo>
                    <a:cubicBezTo>
                      <a:pt x="189" y="0"/>
                      <a:pt x="189" y="0"/>
                      <a:pt x="189" y="0"/>
                    </a:cubicBezTo>
                    <a:cubicBezTo>
                      <a:pt x="189" y="0"/>
                      <a:pt x="189" y="0"/>
                      <a:pt x="189"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78" name="Freeform 16"/>
              <p:cNvSpPr>
                <a:spLocks noEditPoints="1"/>
              </p:cNvSpPr>
              <p:nvPr userDrawn="1"/>
            </p:nvSpPr>
            <p:spPr bwMode="auto">
              <a:xfrm>
                <a:off x="9702770" y="3395500"/>
                <a:ext cx="829379" cy="413532"/>
              </a:xfrm>
              <a:custGeom>
                <a:avLst/>
                <a:gdLst>
                  <a:gd name="T0" fmla="*/ 658 w 658"/>
                  <a:gd name="T1" fmla="*/ 323 h 328"/>
                  <a:gd name="T2" fmla="*/ 635 w 658"/>
                  <a:gd name="T3" fmla="*/ 328 h 328"/>
                  <a:gd name="T4" fmla="*/ 658 w 658"/>
                  <a:gd name="T5" fmla="*/ 328 h 328"/>
                  <a:gd name="T6" fmla="*/ 658 w 658"/>
                  <a:gd name="T7" fmla="*/ 323 h 328"/>
                  <a:gd name="T8" fmla="*/ 59 w 658"/>
                  <a:gd name="T9" fmla="*/ 141 h 328"/>
                  <a:gd name="T10" fmla="*/ 0 w 658"/>
                  <a:gd name="T11" fmla="*/ 328 h 328"/>
                  <a:gd name="T12" fmla="*/ 0 w 658"/>
                  <a:gd name="T13" fmla="*/ 328 h 328"/>
                  <a:gd name="T14" fmla="*/ 0 w 658"/>
                  <a:gd name="T15" fmla="*/ 328 h 328"/>
                  <a:gd name="T16" fmla="*/ 86 w 658"/>
                  <a:gd name="T17" fmla="*/ 328 h 328"/>
                  <a:gd name="T18" fmla="*/ 121 w 658"/>
                  <a:gd name="T19" fmla="*/ 202 h 328"/>
                  <a:gd name="T20" fmla="*/ 59 w 658"/>
                  <a:gd name="T21" fmla="*/ 141 h 328"/>
                  <a:gd name="T22" fmla="*/ 329 w 658"/>
                  <a:gd name="T23" fmla="*/ 0 h 328"/>
                  <a:gd name="T24" fmla="*/ 329 w 658"/>
                  <a:gd name="T25" fmla="*/ 0 h 328"/>
                  <a:gd name="T26" fmla="*/ 176 w 658"/>
                  <a:gd name="T27" fmla="*/ 37 h 328"/>
                  <a:gd name="T28" fmla="*/ 245 w 658"/>
                  <a:gd name="T29" fmla="*/ 101 h 328"/>
                  <a:gd name="T30" fmla="*/ 329 w 658"/>
                  <a:gd name="T31" fmla="*/ 86 h 328"/>
                  <a:gd name="T32" fmla="*/ 525 w 658"/>
                  <a:gd name="T33" fmla="*/ 186 h 328"/>
                  <a:gd name="T34" fmla="*/ 618 w 658"/>
                  <a:gd name="T35" fmla="*/ 172 h 328"/>
                  <a:gd name="T36" fmla="*/ 329 w 658"/>
                  <a:gd name="T3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8" h="328">
                    <a:moveTo>
                      <a:pt x="658" y="323"/>
                    </a:moveTo>
                    <a:cubicBezTo>
                      <a:pt x="650" y="325"/>
                      <a:pt x="643" y="327"/>
                      <a:pt x="635" y="328"/>
                    </a:cubicBezTo>
                    <a:cubicBezTo>
                      <a:pt x="658" y="328"/>
                      <a:pt x="658" y="328"/>
                      <a:pt x="658" y="328"/>
                    </a:cubicBezTo>
                    <a:cubicBezTo>
                      <a:pt x="658" y="327"/>
                      <a:pt x="658" y="325"/>
                      <a:pt x="658" y="323"/>
                    </a:cubicBezTo>
                    <a:moveTo>
                      <a:pt x="59" y="141"/>
                    </a:moveTo>
                    <a:cubicBezTo>
                      <a:pt x="22" y="194"/>
                      <a:pt x="0" y="259"/>
                      <a:pt x="0" y="328"/>
                    </a:cubicBezTo>
                    <a:cubicBezTo>
                      <a:pt x="0" y="328"/>
                      <a:pt x="0" y="328"/>
                      <a:pt x="0" y="328"/>
                    </a:cubicBezTo>
                    <a:cubicBezTo>
                      <a:pt x="0" y="328"/>
                      <a:pt x="0" y="328"/>
                      <a:pt x="0" y="328"/>
                    </a:cubicBezTo>
                    <a:cubicBezTo>
                      <a:pt x="86" y="328"/>
                      <a:pt x="86" y="328"/>
                      <a:pt x="86" y="328"/>
                    </a:cubicBezTo>
                    <a:cubicBezTo>
                      <a:pt x="86" y="282"/>
                      <a:pt x="99" y="239"/>
                      <a:pt x="121" y="202"/>
                    </a:cubicBezTo>
                    <a:cubicBezTo>
                      <a:pt x="99" y="183"/>
                      <a:pt x="78" y="163"/>
                      <a:pt x="59" y="141"/>
                    </a:cubicBezTo>
                    <a:moveTo>
                      <a:pt x="329" y="0"/>
                    </a:moveTo>
                    <a:cubicBezTo>
                      <a:pt x="329" y="0"/>
                      <a:pt x="329" y="0"/>
                      <a:pt x="329" y="0"/>
                    </a:cubicBezTo>
                    <a:cubicBezTo>
                      <a:pt x="274" y="0"/>
                      <a:pt x="222" y="13"/>
                      <a:pt x="176" y="37"/>
                    </a:cubicBezTo>
                    <a:cubicBezTo>
                      <a:pt x="197" y="61"/>
                      <a:pt x="220" y="82"/>
                      <a:pt x="245" y="101"/>
                    </a:cubicBezTo>
                    <a:cubicBezTo>
                      <a:pt x="271" y="91"/>
                      <a:pt x="299" y="86"/>
                      <a:pt x="329" y="86"/>
                    </a:cubicBezTo>
                    <a:cubicBezTo>
                      <a:pt x="410" y="86"/>
                      <a:pt x="481" y="125"/>
                      <a:pt x="525" y="186"/>
                    </a:cubicBezTo>
                    <a:cubicBezTo>
                      <a:pt x="557" y="184"/>
                      <a:pt x="588" y="180"/>
                      <a:pt x="618" y="172"/>
                    </a:cubicBezTo>
                    <a:cubicBezTo>
                      <a:pt x="562" y="69"/>
                      <a:pt x="454" y="0"/>
                      <a:pt x="329"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79" name="Freeform 18"/>
              <p:cNvSpPr>
                <a:spLocks noEditPoints="1"/>
              </p:cNvSpPr>
              <p:nvPr userDrawn="1"/>
            </p:nvSpPr>
            <p:spPr bwMode="auto">
              <a:xfrm>
                <a:off x="9702770" y="3809032"/>
                <a:ext cx="829379" cy="0"/>
              </a:xfrm>
              <a:custGeom>
                <a:avLst/>
                <a:gdLst>
                  <a:gd name="T0" fmla="*/ 658 w 658"/>
                  <a:gd name="T1" fmla="*/ 635 w 658"/>
                  <a:gd name="T2" fmla="*/ 635 w 658"/>
                  <a:gd name="T3" fmla="*/ 658 w 658"/>
                  <a:gd name="T4" fmla="*/ 658 w 658"/>
                  <a:gd name="T5" fmla="*/ 86 w 658"/>
                  <a:gd name="T6" fmla="*/ 0 w 658"/>
                  <a:gd name="T7" fmla="*/ 0 w 658"/>
                  <a:gd name="T8" fmla="*/ 86 w 658"/>
                  <a:gd name="T9" fmla="*/ 86 w 658"/>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658">
                    <a:moveTo>
                      <a:pt x="658" y="0"/>
                    </a:moveTo>
                    <a:cubicBezTo>
                      <a:pt x="635" y="0"/>
                      <a:pt x="635" y="0"/>
                      <a:pt x="635" y="0"/>
                    </a:cubicBezTo>
                    <a:cubicBezTo>
                      <a:pt x="635" y="0"/>
                      <a:pt x="635" y="0"/>
                      <a:pt x="635" y="0"/>
                    </a:cubicBezTo>
                    <a:cubicBezTo>
                      <a:pt x="658" y="0"/>
                      <a:pt x="658" y="0"/>
                      <a:pt x="658" y="0"/>
                    </a:cubicBezTo>
                    <a:cubicBezTo>
                      <a:pt x="658" y="0"/>
                      <a:pt x="658" y="0"/>
                      <a:pt x="658" y="0"/>
                    </a:cubicBezTo>
                    <a:moveTo>
                      <a:pt x="86" y="0"/>
                    </a:moveTo>
                    <a:cubicBezTo>
                      <a:pt x="0" y="0"/>
                      <a:pt x="0" y="0"/>
                      <a:pt x="0" y="0"/>
                    </a:cubicBezTo>
                    <a:cubicBezTo>
                      <a:pt x="0" y="0"/>
                      <a:pt x="0" y="0"/>
                      <a:pt x="0" y="0"/>
                    </a:cubicBezTo>
                    <a:cubicBezTo>
                      <a:pt x="86" y="0"/>
                      <a:pt x="86" y="0"/>
                      <a:pt x="86" y="0"/>
                    </a:cubicBezTo>
                    <a:cubicBezTo>
                      <a:pt x="86" y="0"/>
                      <a:pt x="86" y="0"/>
                      <a:pt x="86"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80" name="Freeform 19"/>
              <p:cNvSpPr>
                <a:spLocks noEditPoints="1"/>
              </p:cNvSpPr>
              <p:nvPr userDrawn="1"/>
            </p:nvSpPr>
            <p:spPr bwMode="auto">
              <a:xfrm>
                <a:off x="10686453" y="3050633"/>
                <a:ext cx="1830035" cy="915017"/>
              </a:xfrm>
              <a:custGeom>
                <a:avLst/>
                <a:gdLst>
                  <a:gd name="T0" fmla="*/ 54 w 1452"/>
                  <a:gd name="T1" fmla="*/ 518 h 726"/>
                  <a:gd name="T2" fmla="*/ 25 w 1452"/>
                  <a:gd name="T3" fmla="*/ 536 h 726"/>
                  <a:gd name="T4" fmla="*/ 0 w 1452"/>
                  <a:gd name="T5" fmla="*/ 726 h 726"/>
                  <a:gd name="T6" fmla="*/ 1 w 1452"/>
                  <a:gd name="T7" fmla="*/ 726 h 726"/>
                  <a:gd name="T8" fmla="*/ 1 w 1452"/>
                  <a:gd name="T9" fmla="*/ 726 h 726"/>
                  <a:gd name="T10" fmla="*/ 190 w 1452"/>
                  <a:gd name="T11" fmla="*/ 726 h 726"/>
                  <a:gd name="T12" fmla="*/ 209 w 1452"/>
                  <a:gd name="T13" fmla="*/ 586 h 726"/>
                  <a:gd name="T14" fmla="*/ 54 w 1452"/>
                  <a:gd name="T15" fmla="*/ 518 h 726"/>
                  <a:gd name="T16" fmla="*/ 1303 w 1452"/>
                  <a:gd name="T17" fmla="*/ 285 h 726"/>
                  <a:gd name="T18" fmla="*/ 1247 w 1452"/>
                  <a:gd name="T19" fmla="*/ 346 h 726"/>
                  <a:gd name="T20" fmla="*/ 1247 w 1452"/>
                  <a:gd name="T21" fmla="*/ 346 h 726"/>
                  <a:gd name="T22" fmla="*/ 1166 w 1452"/>
                  <a:gd name="T23" fmla="*/ 419 h 726"/>
                  <a:gd name="T24" fmla="*/ 1262 w 1452"/>
                  <a:gd name="T25" fmla="*/ 726 h 726"/>
                  <a:gd name="T26" fmla="*/ 1262 w 1452"/>
                  <a:gd name="T27" fmla="*/ 726 h 726"/>
                  <a:gd name="T28" fmla="*/ 1262 w 1452"/>
                  <a:gd name="T29" fmla="*/ 726 h 726"/>
                  <a:gd name="T30" fmla="*/ 1452 w 1452"/>
                  <a:gd name="T31" fmla="*/ 726 h 726"/>
                  <a:gd name="T32" fmla="*/ 1303 w 1452"/>
                  <a:gd name="T33" fmla="*/ 285 h 726"/>
                  <a:gd name="T34" fmla="*/ 726 w 1452"/>
                  <a:gd name="T35" fmla="*/ 0 h 726"/>
                  <a:gd name="T36" fmla="*/ 726 w 1452"/>
                  <a:gd name="T37" fmla="*/ 0 h 726"/>
                  <a:gd name="T38" fmla="*/ 313 w 1452"/>
                  <a:gd name="T39" fmla="*/ 129 h 726"/>
                  <a:gd name="T40" fmla="*/ 243 w 1452"/>
                  <a:gd name="T41" fmla="*/ 317 h 726"/>
                  <a:gd name="T42" fmla="*/ 342 w 1452"/>
                  <a:gd name="T43" fmla="*/ 352 h 726"/>
                  <a:gd name="T44" fmla="*/ 726 w 1452"/>
                  <a:gd name="T45" fmla="*/ 190 h 726"/>
                  <a:gd name="T46" fmla="*/ 961 w 1452"/>
                  <a:gd name="T47" fmla="*/ 244 h 726"/>
                  <a:gd name="T48" fmla="*/ 1061 w 1452"/>
                  <a:gd name="T49" fmla="*/ 160 h 726"/>
                  <a:gd name="T50" fmla="*/ 1060 w 1452"/>
                  <a:gd name="T51" fmla="*/ 159 h 726"/>
                  <a:gd name="T52" fmla="*/ 1107 w 1452"/>
                  <a:gd name="T53" fmla="*/ 108 h 726"/>
                  <a:gd name="T54" fmla="*/ 726 w 1452"/>
                  <a:gd name="T55"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52" h="726">
                    <a:moveTo>
                      <a:pt x="54" y="518"/>
                    </a:moveTo>
                    <a:cubicBezTo>
                      <a:pt x="45" y="525"/>
                      <a:pt x="35" y="531"/>
                      <a:pt x="25" y="536"/>
                    </a:cubicBezTo>
                    <a:cubicBezTo>
                      <a:pt x="9" y="597"/>
                      <a:pt x="0" y="660"/>
                      <a:pt x="0" y="726"/>
                    </a:cubicBezTo>
                    <a:cubicBezTo>
                      <a:pt x="1" y="726"/>
                      <a:pt x="1" y="726"/>
                      <a:pt x="1" y="726"/>
                    </a:cubicBezTo>
                    <a:cubicBezTo>
                      <a:pt x="1" y="726"/>
                      <a:pt x="1" y="726"/>
                      <a:pt x="1" y="726"/>
                    </a:cubicBezTo>
                    <a:cubicBezTo>
                      <a:pt x="190" y="726"/>
                      <a:pt x="190" y="726"/>
                      <a:pt x="190" y="726"/>
                    </a:cubicBezTo>
                    <a:cubicBezTo>
                      <a:pt x="190" y="677"/>
                      <a:pt x="197" y="631"/>
                      <a:pt x="209" y="586"/>
                    </a:cubicBezTo>
                    <a:cubicBezTo>
                      <a:pt x="156" y="568"/>
                      <a:pt x="104" y="545"/>
                      <a:pt x="54" y="518"/>
                    </a:cubicBezTo>
                    <a:moveTo>
                      <a:pt x="1303" y="285"/>
                    </a:moveTo>
                    <a:cubicBezTo>
                      <a:pt x="1285" y="306"/>
                      <a:pt x="1266" y="326"/>
                      <a:pt x="1247" y="346"/>
                    </a:cubicBezTo>
                    <a:cubicBezTo>
                      <a:pt x="1247" y="346"/>
                      <a:pt x="1247" y="346"/>
                      <a:pt x="1247" y="346"/>
                    </a:cubicBezTo>
                    <a:cubicBezTo>
                      <a:pt x="1221" y="372"/>
                      <a:pt x="1194" y="397"/>
                      <a:pt x="1166" y="419"/>
                    </a:cubicBezTo>
                    <a:cubicBezTo>
                      <a:pt x="1226" y="506"/>
                      <a:pt x="1262" y="612"/>
                      <a:pt x="1262" y="726"/>
                    </a:cubicBezTo>
                    <a:cubicBezTo>
                      <a:pt x="1262" y="726"/>
                      <a:pt x="1262" y="726"/>
                      <a:pt x="1262" y="726"/>
                    </a:cubicBezTo>
                    <a:cubicBezTo>
                      <a:pt x="1262" y="726"/>
                      <a:pt x="1262" y="726"/>
                      <a:pt x="1262" y="726"/>
                    </a:cubicBezTo>
                    <a:cubicBezTo>
                      <a:pt x="1452" y="726"/>
                      <a:pt x="1452" y="726"/>
                      <a:pt x="1452" y="726"/>
                    </a:cubicBezTo>
                    <a:cubicBezTo>
                      <a:pt x="1452" y="560"/>
                      <a:pt x="1396" y="407"/>
                      <a:pt x="1303" y="285"/>
                    </a:cubicBezTo>
                    <a:moveTo>
                      <a:pt x="726" y="0"/>
                    </a:moveTo>
                    <a:cubicBezTo>
                      <a:pt x="726" y="0"/>
                      <a:pt x="726" y="0"/>
                      <a:pt x="726" y="0"/>
                    </a:cubicBezTo>
                    <a:cubicBezTo>
                      <a:pt x="573" y="0"/>
                      <a:pt x="430" y="47"/>
                      <a:pt x="313" y="129"/>
                    </a:cubicBezTo>
                    <a:cubicBezTo>
                      <a:pt x="301" y="196"/>
                      <a:pt x="277" y="260"/>
                      <a:pt x="243" y="317"/>
                    </a:cubicBezTo>
                    <a:cubicBezTo>
                      <a:pt x="276" y="331"/>
                      <a:pt x="309" y="343"/>
                      <a:pt x="342" y="352"/>
                    </a:cubicBezTo>
                    <a:cubicBezTo>
                      <a:pt x="440" y="252"/>
                      <a:pt x="576" y="190"/>
                      <a:pt x="726" y="190"/>
                    </a:cubicBezTo>
                    <a:cubicBezTo>
                      <a:pt x="810" y="190"/>
                      <a:pt x="890" y="209"/>
                      <a:pt x="961" y="244"/>
                    </a:cubicBezTo>
                    <a:cubicBezTo>
                      <a:pt x="996" y="219"/>
                      <a:pt x="1029" y="191"/>
                      <a:pt x="1061" y="160"/>
                    </a:cubicBezTo>
                    <a:cubicBezTo>
                      <a:pt x="1060" y="159"/>
                      <a:pt x="1060" y="159"/>
                      <a:pt x="1060" y="159"/>
                    </a:cubicBezTo>
                    <a:cubicBezTo>
                      <a:pt x="1077" y="143"/>
                      <a:pt x="1093" y="126"/>
                      <a:pt x="1107" y="108"/>
                    </a:cubicBezTo>
                    <a:cubicBezTo>
                      <a:pt x="996" y="39"/>
                      <a:pt x="866" y="0"/>
                      <a:pt x="726"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81" name="Freeform 21"/>
              <p:cNvSpPr>
                <a:spLocks noEditPoints="1"/>
              </p:cNvSpPr>
              <p:nvPr userDrawn="1"/>
            </p:nvSpPr>
            <p:spPr bwMode="auto">
              <a:xfrm>
                <a:off x="10687224" y="3965650"/>
                <a:ext cx="1829263" cy="0"/>
              </a:xfrm>
              <a:custGeom>
                <a:avLst/>
                <a:gdLst>
                  <a:gd name="T0" fmla="*/ 189 w 1451"/>
                  <a:gd name="T1" fmla="*/ 0 w 1451"/>
                  <a:gd name="T2" fmla="*/ 0 w 1451"/>
                  <a:gd name="T3" fmla="*/ 189 w 1451"/>
                  <a:gd name="T4" fmla="*/ 189 w 1451"/>
                  <a:gd name="T5" fmla="*/ 1451 w 1451"/>
                  <a:gd name="T6" fmla="*/ 1261 w 1451"/>
                  <a:gd name="T7" fmla="*/ 1261 w 1451"/>
                  <a:gd name="T8" fmla="*/ 1451 w 1451"/>
                  <a:gd name="T9" fmla="*/ 1451 w 145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451">
                    <a:moveTo>
                      <a:pt x="189" y="0"/>
                    </a:moveTo>
                    <a:cubicBezTo>
                      <a:pt x="0" y="0"/>
                      <a:pt x="0" y="0"/>
                      <a:pt x="0" y="0"/>
                    </a:cubicBezTo>
                    <a:cubicBezTo>
                      <a:pt x="0" y="0"/>
                      <a:pt x="0" y="0"/>
                      <a:pt x="0" y="0"/>
                    </a:cubicBezTo>
                    <a:cubicBezTo>
                      <a:pt x="189" y="0"/>
                      <a:pt x="189" y="0"/>
                      <a:pt x="189" y="0"/>
                    </a:cubicBezTo>
                    <a:cubicBezTo>
                      <a:pt x="189" y="0"/>
                      <a:pt x="189" y="0"/>
                      <a:pt x="189" y="0"/>
                    </a:cubicBezTo>
                    <a:moveTo>
                      <a:pt x="1451" y="0"/>
                    </a:moveTo>
                    <a:cubicBezTo>
                      <a:pt x="1261" y="0"/>
                      <a:pt x="1261" y="0"/>
                      <a:pt x="1261" y="0"/>
                    </a:cubicBezTo>
                    <a:cubicBezTo>
                      <a:pt x="1261" y="0"/>
                      <a:pt x="1261" y="0"/>
                      <a:pt x="1261" y="0"/>
                    </a:cubicBezTo>
                    <a:cubicBezTo>
                      <a:pt x="1451" y="0"/>
                      <a:pt x="1451" y="0"/>
                      <a:pt x="1451" y="0"/>
                    </a:cubicBezTo>
                    <a:cubicBezTo>
                      <a:pt x="1451" y="0"/>
                      <a:pt x="1451" y="0"/>
                      <a:pt x="1451"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82" name="Freeform 22"/>
              <p:cNvSpPr>
                <a:spLocks noEditPoints="1"/>
              </p:cNvSpPr>
              <p:nvPr userDrawn="1"/>
            </p:nvSpPr>
            <p:spPr bwMode="auto">
              <a:xfrm>
                <a:off x="10296837" y="4202505"/>
                <a:ext cx="989855" cy="935077"/>
              </a:xfrm>
              <a:custGeom>
                <a:avLst/>
                <a:gdLst>
                  <a:gd name="T0" fmla="*/ 731 w 785"/>
                  <a:gd name="T1" fmla="*/ 589 h 742"/>
                  <a:gd name="T2" fmla="*/ 678 w 785"/>
                  <a:gd name="T3" fmla="*/ 633 h 742"/>
                  <a:gd name="T4" fmla="*/ 785 w 785"/>
                  <a:gd name="T5" fmla="*/ 642 h 742"/>
                  <a:gd name="T6" fmla="*/ 731 w 785"/>
                  <a:gd name="T7" fmla="*/ 589 h 742"/>
                  <a:gd name="T8" fmla="*/ 2 w 785"/>
                  <a:gd name="T9" fmla="*/ 332 h 742"/>
                  <a:gd name="T10" fmla="*/ 142 w 785"/>
                  <a:gd name="T11" fmla="*/ 678 h 742"/>
                  <a:gd name="T12" fmla="*/ 222 w 785"/>
                  <a:gd name="T13" fmla="*/ 742 h 742"/>
                  <a:gd name="T14" fmla="*/ 375 w 785"/>
                  <a:gd name="T15" fmla="*/ 676 h 742"/>
                  <a:gd name="T16" fmla="*/ 231 w 785"/>
                  <a:gd name="T17" fmla="*/ 589 h 742"/>
                  <a:gd name="T18" fmla="*/ 128 w 785"/>
                  <a:gd name="T19" fmla="*/ 359 h 742"/>
                  <a:gd name="T20" fmla="*/ 2 w 785"/>
                  <a:gd name="T21" fmla="*/ 332 h 742"/>
                  <a:gd name="T22" fmla="*/ 142 w 785"/>
                  <a:gd name="T23" fmla="*/ 0 h 742"/>
                  <a:gd name="T24" fmla="*/ 42 w 785"/>
                  <a:gd name="T25" fmla="*/ 145 h 742"/>
                  <a:gd name="T26" fmla="*/ 169 w 785"/>
                  <a:gd name="T27" fmla="*/ 172 h 742"/>
                  <a:gd name="T28" fmla="*/ 231 w 785"/>
                  <a:gd name="T29" fmla="*/ 89 h 742"/>
                  <a:gd name="T30" fmla="*/ 231 w 785"/>
                  <a:gd name="T31" fmla="*/ 88 h 742"/>
                  <a:gd name="T32" fmla="*/ 231 w 785"/>
                  <a:gd name="T33" fmla="*/ 88 h 742"/>
                  <a:gd name="T34" fmla="*/ 142 w 785"/>
                  <a:gd name="T35"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5" h="742">
                    <a:moveTo>
                      <a:pt x="731" y="589"/>
                    </a:moveTo>
                    <a:cubicBezTo>
                      <a:pt x="715" y="606"/>
                      <a:pt x="697" y="620"/>
                      <a:pt x="678" y="633"/>
                    </a:cubicBezTo>
                    <a:cubicBezTo>
                      <a:pt x="714" y="634"/>
                      <a:pt x="749" y="637"/>
                      <a:pt x="785" y="642"/>
                    </a:cubicBezTo>
                    <a:cubicBezTo>
                      <a:pt x="731" y="589"/>
                      <a:pt x="731" y="589"/>
                      <a:pt x="731" y="589"/>
                    </a:cubicBezTo>
                    <a:moveTo>
                      <a:pt x="2" y="332"/>
                    </a:moveTo>
                    <a:cubicBezTo>
                      <a:pt x="0" y="457"/>
                      <a:pt x="47" y="582"/>
                      <a:pt x="142" y="678"/>
                    </a:cubicBezTo>
                    <a:cubicBezTo>
                      <a:pt x="167" y="703"/>
                      <a:pt x="194" y="724"/>
                      <a:pt x="222" y="742"/>
                    </a:cubicBezTo>
                    <a:cubicBezTo>
                      <a:pt x="271" y="715"/>
                      <a:pt x="323" y="693"/>
                      <a:pt x="375" y="676"/>
                    </a:cubicBezTo>
                    <a:cubicBezTo>
                      <a:pt x="322" y="660"/>
                      <a:pt x="273" y="631"/>
                      <a:pt x="231" y="589"/>
                    </a:cubicBezTo>
                    <a:cubicBezTo>
                      <a:pt x="167" y="525"/>
                      <a:pt x="133" y="443"/>
                      <a:pt x="128" y="359"/>
                    </a:cubicBezTo>
                    <a:cubicBezTo>
                      <a:pt x="87" y="345"/>
                      <a:pt x="44" y="336"/>
                      <a:pt x="2" y="332"/>
                    </a:cubicBezTo>
                    <a:moveTo>
                      <a:pt x="142" y="0"/>
                    </a:moveTo>
                    <a:cubicBezTo>
                      <a:pt x="99" y="43"/>
                      <a:pt x="65" y="93"/>
                      <a:pt x="42" y="145"/>
                    </a:cubicBezTo>
                    <a:cubicBezTo>
                      <a:pt x="85" y="151"/>
                      <a:pt x="127" y="160"/>
                      <a:pt x="169" y="172"/>
                    </a:cubicBezTo>
                    <a:cubicBezTo>
                      <a:pt x="185" y="142"/>
                      <a:pt x="205" y="114"/>
                      <a:pt x="231" y="89"/>
                    </a:cubicBezTo>
                    <a:cubicBezTo>
                      <a:pt x="231" y="88"/>
                      <a:pt x="231" y="88"/>
                      <a:pt x="231" y="88"/>
                    </a:cubicBezTo>
                    <a:cubicBezTo>
                      <a:pt x="231" y="88"/>
                      <a:pt x="231" y="88"/>
                      <a:pt x="231" y="88"/>
                    </a:cubicBezTo>
                    <a:cubicBezTo>
                      <a:pt x="142" y="0"/>
                      <a:pt x="142" y="0"/>
                      <a:pt x="142"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83" name="Freeform 23"/>
              <p:cNvSpPr>
                <a:spLocks/>
              </p:cNvSpPr>
              <p:nvPr userDrawn="1"/>
            </p:nvSpPr>
            <p:spPr bwMode="auto">
              <a:xfrm>
                <a:off x="10299152" y="4385354"/>
                <a:ext cx="210624" cy="269259"/>
              </a:xfrm>
              <a:custGeom>
                <a:avLst/>
                <a:gdLst>
                  <a:gd name="T0" fmla="*/ 40 w 167"/>
                  <a:gd name="T1" fmla="*/ 0 h 214"/>
                  <a:gd name="T2" fmla="*/ 0 w 167"/>
                  <a:gd name="T3" fmla="*/ 187 h 214"/>
                  <a:gd name="T4" fmla="*/ 126 w 167"/>
                  <a:gd name="T5" fmla="*/ 214 h 214"/>
                  <a:gd name="T6" fmla="*/ 167 w 167"/>
                  <a:gd name="T7" fmla="*/ 27 h 214"/>
                  <a:gd name="T8" fmla="*/ 40 w 167"/>
                  <a:gd name="T9" fmla="*/ 0 h 214"/>
                </a:gdLst>
                <a:ahLst/>
                <a:cxnLst>
                  <a:cxn ang="0">
                    <a:pos x="T0" y="T1"/>
                  </a:cxn>
                  <a:cxn ang="0">
                    <a:pos x="T2" y="T3"/>
                  </a:cxn>
                  <a:cxn ang="0">
                    <a:pos x="T4" y="T5"/>
                  </a:cxn>
                  <a:cxn ang="0">
                    <a:pos x="T6" y="T7"/>
                  </a:cxn>
                  <a:cxn ang="0">
                    <a:pos x="T8" y="T9"/>
                  </a:cxn>
                </a:cxnLst>
                <a:rect l="0" t="0" r="r" b="b"/>
                <a:pathLst>
                  <a:path w="167" h="214">
                    <a:moveTo>
                      <a:pt x="40" y="0"/>
                    </a:moveTo>
                    <a:cubicBezTo>
                      <a:pt x="14" y="60"/>
                      <a:pt x="1" y="123"/>
                      <a:pt x="0" y="187"/>
                    </a:cubicBezTo>
                    <a:cubicBezTo>
                      <a:pt x="42" y="191"/>
                      <a:pt x="85" y="200"/>
                      <a:pt x="126" y="214"/>
                    </a:cubicBezTo>
                    <a:cubicBezTo>
                      <a:pt x="122" y="150"/>
                      <a:pt x="136" y="85"/>
                      <a:pt x="167" y="27"/>
                    </a:cubicBezTo>
                    <a:cubicBezTo>
                      <a:pt x="125" y="15"/>
                      <a:pt x="83" y="6"/>
                      <a:pt x="4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84" name="Freeform 27"/>
              <p:cNvSpPr>
                <a:spLocks/>
              </p:cNvSpPr>
              <p:nvPr userDrawn="1"/>
            </p:nvSpPr>
            <p:spPr bwMode="auto">
              <a:xfrm>
                <a:off x="11286692" y="5011825"/>
                <a:ext cx="71751" cy="43977"/>
              </a:xfrm>
              <a:custGeom>
                <a:avLst/>
                <a:gdLst>
                  <a:gd name="T0" fmla="*/ 0 w 57"/>
                  <a:gd name="T1" fmla="*/ 0 h 35"/>
                  <a:gd name="T2" fmla="*/ 35 w 57"/>
                  <a:gd name="T3" fmla="*/ 35 h 35"/>
                  <a:gd name="T4" fmla="*/ 57 w 57"/>
                  <a:gd name="T5" fmla="*/ 11 h 35"/>
                  <a:gd name="T6" fmla="*/ 0 w 57"/>
                  <a:gd name="T7" fmla="*/ 0 h 35"/>
                </a:gdLst>
                <a:ahLst/>
                <a:cxnLst>
                  <a:cxn ang="0">
                    <a:pos x="T0" y="T1"/>
                  </a:cxn>
                  <a:cxn ang="0">
                    <a:pos x="T2" y="T3"/>
                  </a:cxn>
                  <a:cxn ang="0">
                    <a:pos x="T4" y="T5"/>
                  </a:cxn>
                  <a:cxn ang="0">
                    <a:pos x="T6" y="T7"/>
                  </a:cxn>
                </a:cxnLst>
                <a:rect l="0" t="0" r="r" b="b"/>
                <a:pathLst>
                  <a:path w="57" h="35">
                    <a:moveTo>
                      <a:pt x="0" y="0"/>
                    </a:moveTo>
                    <a:cubicBezTo>
                      <a:pt x="35" y="35"/>
                      <a:pt x="35" y="35"/>
                      <a:pt x="35" y="35"/>
                    </a:cubicBezTo>
                    <a:cubicBezTo>
                      <a:pt x="43" y="27"/>
                      <a:pt x="50" y="19"/>
                      <a:pt x="57" y="11"/>
                    </a:cubicBezTo>
                    <a:cubicBezTo>
                      <a:pt x="38" y="7"/>
                      <a:pt x="19" y="3"/>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85" name="Freeform 28"/>
              <p:cNvSpPr>
                <a:spLocks noEditPoints="1"/>
              </p:cNvSpPr>
              <p:nvPr userDrawn="1"/>
            </p:nvSpPr>
            <p:spPr bwMode="auto">
              <a:xfrm>
                <a:off x="10692625" y="4025057"/>
                <a:ext cx="813949" cy="843267"/>
              </a:xfrm>
              <a:custGeom>
                <a:avLst/>
                <a:gdLst>
                  <a:gd name="T0" fmla="*/ 519 w 646"/>
                  <a:gd name="T1" fmla="*/ 449 h 669"/>
                  <a:gd name="T2" fmla="*/ 483 w 646"/>
                  <a:gd name="T3" fmla="*/ 638 h 669"/>
                  <a:gd name="T4" fmla="*/ 607 w 646"/>
                  <a:gd name="T5" fmla="*/ 669 h 669"/>
                  <a:gd name="T6" fmla="*/ 646 w 646"/>
                  <a:gd name="T7" fmla="*/ 483 h 669"/>
                  <a:gd name="T8" fmla="*/ 519 w 646"/>
                  <a:gd name="T9" fmla="*/ 449 h 669"/>
                  <a:gd name="T10" fmla="*/ 167 w 646"/>
                  <a:gd name="T11" fmla="*/ 0 h 669"/>
                  <a:gd name="T12" fmla="*/ 0 w 646"/>
                  <a:gd name="T13" fmla="*/ 30 h 669"/>
                  <a:gd name="T14" fmla="*/ 24 w 646"/>
                  <a:gd name="T15" fmla="*/ 155 h 669"/>
                  <a:gd name="T16" fmla="*/ 167 w 646"/>
                  <a:gd name="T17" fmla="*/ 126 h 669"/>
                  <a:gd name="T18" fmla="*/ 216 w 646"/>
                  <a:gd name="T19" fmla="*/ 129 h 669"/>
                  <a:gd name="T20" fmla="*/ 188 w 646"/>
                  <a:gd name="T21" fmla="*/ 1 h 669"/>
                  <a:gd name="T22" fmla="*/ 167 w 646"/>
                  <a:gd name="T23"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6" h="669">
                    <a:moveTo>
                      <a:pt x="519" y="449"/>
                    </a:moveTo>
                    <a:cubicBezTo>
                      <a:pt x="525" y="513"/>
                      <a:pt x="513" y="579"/>
                      <a:pt x="483" y="638"/>
                    </a:cubicBezTo>
                    <a:cubicBezTo>
                      <a:pt x="523" y="652"/>
                      <a:pt x="564" y="663"/>
                      <a:pt x="607" y="669"/>
                    </a:cubicBezTo>
                    <a:cubicBezTo>
                      <a:pt x="633" y="610"/>
                      <a:pt x="646" y="547"/>
                      <a:pt x="646" y="483"/>
                    </a:cubicBezTo>
                    <a:cubicBezTo>
                      <a:pt x="602" y="477"/>
                      <a:pt x="559" y="465"/>
                      <a:pt x="519" y="449"/>
                    </a:cubicBezTo>
                    <a:moveTo>
                      <a:pt x="167" y="0"/>
                    </a:moveTo>
                    <a:cubicBezTo>
                      <a:pt x="110" y="0"/>
                      <a:pt x="54" y="10"/>
                      <a:pt x="0" y="30"/>
                    </a:cubicBezTo>
                    <a:cubicBezTo>
                      <a:pt x="4" y="73"/>
                      <a:pt x="13" y="115"/>
                      <a:pt x="24" y="155"/>
                    </a:cubicBezTo>
                    <a:cubicBezTo>
                      <a:pt x="70" y="136"/>
                      <a:pt x="118" y="126"/>
                      <a:pt x="167" y="126"/>
                    </a:cubicBezTo>
                    <a:cubicBezTo>
                      <a:pt x="183" y="126"/>
                      <a:pt x="199" y="127"/>
                      <a:pt x="216" y="129"/>
                    </a:cubicBezTo>
                    <a:cubicBezTo>
                      <a:pt x="201" y="88"/>
                      <a:pt x="192" y="45"/>
                      <a:pt x="188" y="1"/>
                    </a:cubicBezTo>
                    <a:cubicBezTo>
                      <a:pt x="181" y="0"/>
                      <a:pt x="174" y="0"/>
                      <a:pt x="167"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86" name="Freeform 29"/>
              <p:cNvSpPr>
                <a:spLocks noEditPoints="1"/>
              </p:cNvSpPr>
              <p:nvPr userDrawn="1"/>
            </p:nvSpPr>
            <p:spPr bwMode="auto">
              <a:xfrm>
                <a:off x="10475829" y="4202505"/>
                <a:ext cx="810863" cy="809320"/>
              </a:xfrm>
              <a:custGeom>
                <a:avLst/>
                <a:gdLst>
                  <a:gd name="T0" fmla="*/ 589 w 643"/>
                  <a:gd name="T1" fmla="*/ 589 h 642"/>
                  <a:gd name="T2" fmla="*/ 589 w 643"/>
                  <a:gd name="T3" fmla="*/ 589 h 642"/>
                  <a:gd name="T4" fmla="*/ 643 w 643"/>
                  <a:gd name="T5" fmla="*/ 642 h 642"/>
                  <a:gd name="T6" fmla="*/ 643 w 643"/>
                  <a:gd name="T7" fmla="*/ 642 h 642"/>
                  <a:gd name="T8" fmla="*/ 589 w 643"/>
                  <a:gd name="T9" fmla="*/ 589 h 642"/>
                  <a:gd name="T10" fmla="*/ 0 w 643"/>
                  <a:gd name="T11" fmla="*/ 0 h 642"/>
                  <a:gd name="T12" fmla="*/ 0 w 643"/>
                  <a:gd name="T13" fmla="*/ 0 h 642"/>
                  <a:gd name="T14" fmla="*/ 89 w 643"/>
                  <a:gd name="T15" fmla="*/ 88 h 642"/>
                  <a:gd name="T16" fmla="*/ 89 w 643"/>
                  <a:gd name="T17" fmla="*/ 88 h 642"/>
                  <a:gd name="T18" fmla="*/ 0 w 643"/>
                  <a:gd name="T19" fmla="*/ 0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3" h="642">
                    <a:moveTo>
                      <a:pt x="589" y="589"/>
                    </a:moveTo>
                    <a:cubicBezTo>
                      <a:pt x="589" y="589"/>
                      <a:pt x="589" y="589"/>
                      <a:pt x="589" y="589"/>
                    </a:cubicBezTo>
                    <a:cubicBezTo>
                      <a:pt x="643" y="642"/>
                      <a:pt x="643" y="642"/>
                      <a:pt x="643" y="642"/>
                    </a:cubicBezTo>
                    <a:cubicBezTo>
                      <a:pt x="643" y="642"/>
                      <a:pt x="643" y="642"/>
                      <a:pt x="643" y="642"/>
                    </a:cubicBezTo>
                    <a:cubicBezTo>
                      <a:pt x="589" y="589"/>
                      <a:pt x="589" y="589"/>
                      <a:pt x="589" y="589"/>
                    </a:cubicBezTo>
                    <a:moveTo>
                      <a:pt x="0" y="0"/>
                    </a:moveTo>
                    <a:cubicBezTo>
                      <a:pt x="0" y="0"/>
                      <a:pt x="0" y="0"/>
                      <a:pt x="0" y="0"/>
                    </a:cubicBezTo>
                    <a:cubicBezTo>
                      <a:pt x="89" y="88"/>
                      <a:pt x="89" y="88"/>
                      <a:pt x="89" y="88"/>
                    </a:cubicBezTo>
                    <a:cubicBezTo>
                      <a:pt x="89" y="88"/>
                      <a:pt x="89" y="88"/>
                      <a:pt x="89" y="88"/>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87" name="Freeform 30"/>
              <p:cNvSpPr>
                <a:spLocks/>
              </p:cNvSpPr>
              <p:nvPr userDrawn="1"/>
            </p:nvSpPr>
            <p:spPr bwMode="auto">
              <a:xfrm>
                <a:off x="11286692" y="5011825"/>
                <a:ext cx="43977" cy="43977"/>
              </a:xfrm>
              <a:custGeom>
                <a:avLst/>
                <a:gdLst>
                  <a:gd name="T0" fmla="*/ 0 w 35"/>
                  <a:gd name="T1" fmla="*/ 0 h 35"/>
                  <a:gd name="T2" fmla="*/ 35 w 35"/>
                  <a:gd name="T3" fmla="*/ 35 h 35"/>
                  <a:gd name="T4" fmla="*/ 35 w 35"/>
                  <a:gd name="T5" fmla="*/ 35 h 35"/>
                  <a:gd name="T6" fmla="*/ 0 w 35"/>
                  <a:gd name="T7" fmla="*/ 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cubicBezTo>
                      <a:pt x="35" y="35"/>
                      <a:pt x="35" y="35"/>
                      <a:pt x="35" y="35"/>
                    </a:cubicBezTo>
                    <a:cubicBezTo>
                      <a:pt x="35" y="35"/>
                      <a:pt x="35" y="35"/>
                      <a:pt x="35" y="35"/>
                    </a:cubicBezTo>
                    <a:cubicBezTo>
                      <a:pt x="0" y="0"/>
                      <a:pt x="0" y="0"/>
                      <a:pt x="0" y="0"/>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88" name="Freeform 31"/>
              <p:cNvSpPr>
                <a:spLocks noEditPoints="1"/>
              </p:cNvSpPr>
              <p:nvPr userDrawn="1"/>
            </p:nvSpPr>
            <p:spPr bwMode="auto">
              <a:xfrm>
                <a:off x="8962887" y="4271942"/>
                <a:ext cx="1090152" cy="968252"/>
              </a:xfrm>
              <a:custGeom>
                <a:avLst/>
                <a:gdLst>
                  <a:gd name="T0" fmla="*/ 776 w 865"/>
                  <a:gd name="T1" fmla="*/ 589 h 768"/>
                  <a:gd name="T2" fmla="*/ 526 w 865"/>
                  <a:gd name="T3" fmla="*/ 692 h 768"/>
                  <a:gd name="T4" fmla="*/ 490 w 865"/>
                  <a:gd name="T5" fmla="*/ 690 h 768"/>
                  <a:gd name="T6" fmla="*/ 478 w 865"/>
                  <a:gd name="T7" fmla="*/ 768 h 768"/>
                  <a:gd name="T8" fmla="*/ 642 w 865"/>
                  <a:gd name="T9" fmla="*/ 749 h 768"/>
                  <a:gd name="T10" fmla="*/ 758 w 865"/>
                  <a:gd name="T11" fmla="*/ 758 h 768"/>
                  <a:gd name="T12" fmla="*/ 865 w 865"/>
                  <a:gd name="T13" fmla="*/ 677 h 768"/>
                  <a:gd name="T14" fmla="*/ 865 w 865"/>
                  <a:gd name="T15" fmla="*/ 677 h 768"/>
                  <a:gd name="T16" fmla="*/ 865 w 865"/>
                  <a:gd name="T17" fmla="*/ 677 h 768"/>
                  <a:gd name="T18" fmla="*/ 776 w 865"/>
                  <a:gd name="T19" fmla="*/ 589 h 768"/>
                  <a:gd name="T20" fmla="*/ 187 w 865"/>
                  <a:gd name="T21" fmla="*/ 0 h 768"/>
                  <a:gd name="T22" fmla="*/ 187 w 865"/>
                  <a:gd name="T23" fmla="*/ 677 h 768"/>
                  <a:gd name="T24" fmla="*/ 288 w 865"/>
                  <a:gd name="T25" fmla="*/ 755 h 768"/>
                  <a:gd name="T26" fmla="*/ 311 w 865"/>
                  <a:gd name="T27" fmla="*/ 620 h 768"/>
                  <a:gd name="T28" fmla="*/ 276 w 865"/>
                  <a:gd name="T29" fmla="*/ 589 h 768"/>
                  <a:gd name="T30" fmla="*/ 276 w 865"/>
                  <a:gd name="T31" fmla="*/ 88 h 768"/>
                  <a:gd name="T32" fmla="*/ 276 w 865"/>
                  <a:gd name="T33" fmla="*/ 88 h 768"/>
                  <a:gd name="T34" fmla="*/ 276 w 865"/>
                  <a:gd name="T35" fmla="*/ 88 h 768"/>
                  <a:gd name="T36" fmla="*/ 187 w 865"/>
                  <a:gd name="T37" fmla="*/ 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5" h="768">
                    <a:moveTo>
                      <a:pt x="776" y="589"/>
                    </a:moveTo>
                    <a:cubicBezTo>
                      <a:pt x="707" y="658"/>
                      <a:pt x="617" y="692"/>
                      <a:pt x="526" y="692"/>
                    </a:cubicBezTo>
                    <a:cubicBezTo>
                      <a:pt x="514" y="692"/>
                      <a:pt x="502" y="692"/>
                      <a:pt x="490" y="690"/>
                    </a:cubicBezTo>
                    <a:cubicBezTo>
                      <a:pt x="484" y="716"/>
                      <a:pt x="480" y="742"/>
                      <a:pt x="478" y="768"/>
                    </a:cubicBezTo>
                    <a:cubicBezTo>
                      <a:pt x="532" y="755"/>
                      <a:pt x="587" y="749"/>
                      <a:pt x="642" y="749"/>
                    </a:cubicBezTo>
                    <a:cubicBezTo>
                      <a:pt x="681" y="749"/>
                      <a:pt x="720" y="752"/>
                      <a:pt x="758" y="758"/>
                    </a:cubicBezTo>
                    <a:cubicBezTo>
                      <a:pt x="796" y="737"/>
                      <a:pt x="832" y="710"/>
                      <a:pt x="865" y="677"/>
                    </a:cubicBezTo>
                    <a:cubicBezTo>
                      <a:pt x="865" y="677"/>
                      <a:pt x="865" y="677"/>
                      <a:pt x="865" y="677"/>
                    </a:cubicBezTo>
                    <a:cubicBezTo>
                      <a:pt x="865" y="677"/>
                      <a:pt x="865" y="677"/>
                      <a:pt x="865" y="677"/>
                    </a:cubicBezTo>
                    <a:cubicBezTo>
                      <a:pt x="776" y="589"/>
                      <a:pt x="776" y="589"/>
                      <a:pt x="776" y="589"/>
                    </a:cubicBezTo>
                    <a:moveTo>
                      <a:pt x="187" y="0"/>
                    </a:moveTo>
                    <a:cubicBezTo>
                      <a:pt x="0" y="187"/>
                      <a:pt x="0" y="490"/>
                      <a:pt x="187" y="677"/>
                    </a:cubicBezTo>
                    <a:cubicBezTo>
                      <a:pt x="218" y="708"/>
                      <a:pt x="252" y="734"/>
                      <a:pt x="288" y="755"/>
                    </a:cubicBezTo>
                    <a:cubicBezTo>
                      <a:pt x="291" y="709"/>
                      <a:pt x="299" y="664"/>
                      <a:pt x="311" y="620"/>
                    </a:cubicBezTo>
                    <a:cubicBezTo>
                      <a:pt x="299" y="610"/>
                      <a:pt x="287" y="600"/>
                      <a:pt x="276" y="589"/>
                    </a:cubicBezTo>
                    <a:cubicBezTo>
                      <a:pt x="138" y="450"/>
                      <a:pt x="138" y="226"/>
                      <a:pt x="276" y="88"/>
                    </a:cubicBezTo>
                    <a:cubicBezTo>
                      <a:pt x="276" y="88"/>
                      <a:pt x="276" y="88"/>
                      <a:pt x="276" y="88"/>
                    </a:cubicBezTo>
                    <a:cubicBezTo>
                      <a:pt x="276" y="88"/>
                      <a:pt x="276" y="88"/>
                      <a:pt x="276" y="88"/>
                    </a:cubicBezTo>
                    <a:cubicBezTo>
                      <a:pt x="187" y="0"/>
                      <a:pt x="187" y="0"/>
                      <a:pt x="187"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89" name="Freeform 35"/>
              <p:cNvSpPr>
                <a:spLocks/>
              </p:cNvSpPr>
              <p:nvPr userDrawn="1"/>
            </p:nvSpPr>
            <p:spPr bwMode="auto">
              <a:xfrm>
                <a:off x="9883305" y="4150814"/>
                <a:ext cx="69436" cy="39348"/>
              </a:xfrm>
              <a:custGeom>
                <a:avLst/>
                <a:gdLst>
                  <a:gd name="T0" fmla="*/ 0 w 55"/>
                  <a:gd name="T1" fmla="*/ 0 h 31"/>
                  <a:gd name="T2" fmla="*/ 55 w 55"/>
                  <a:gd name="T3" fmla="*/ 31 h 31"/>
                  <a:gd name="T4" fmla="*/ 0 w 55"/>
                  <a:gd name="T5" fmla="*/ 0 h 31"/>
                </a:gdLst>
                <a:ahLst/>
                <a:cxnLst>
                  <a:cxn ang="0">
                    <a:pos x="T0" y="T1"/>
                  </a:cxn>
                  <a:cxn ang="0">
                    <a:pos x="T2" y="T3"/>
                  </a:cxn>
                  <a:cxn ang="0">
                    <a:pos x="T4" y="T5"/>
                  </a:cxn>
                </a:cxnLst>
                <a:rect l="0" t="0" r="r" b="b"/>
                <a:pathLst>
                  <a:path w="55" h="31">
                    <a:moveTo>
                      <a:pt x="0" y="0"/>
                    </a:moveTo>
                    <a:cubicBezTo>
                      <a:pt x="17" y="12"/>
                      <a:pt x="36" y="23"/>
                      <a:pt x="55" y="31"/>
                    </a:cubicBezTo>
                    <a:cubicBezTo>
                      <a:pt x="37" y="20"/>
                      <a:pt x="19" y="9"/>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90" name="Freeform 36"/>
              <p:cNvSpPr>
                <a:spLocks noEditPoints="1"/>
              </p:cNvSpPr>
              <p:nvPr userDrawn="1"/>
            </p:nvSpPr>
            <p:spPr bwMode="auto">
              <a:xfrm>
                <a:off x="9198971" y="4270399"/>
                <a:ext cx="854068" cy="854839"/>
              </a:xfrm>
              <a:custGeom>
                <a:avLst/>
                <a:gdLst>
                  <a:gd name="T0" fmla="*/ 589 w 678"/>
                  <a:gd name="T1" fmla="*/ 590 h 678"/>
                  <a:gd name="T2" fmla="*/ 589 w 678"/>
                  <a:gd name="T3" fmla="*/ 590 h 678"/>
                  <a:gd name="T4" fmla="*/ 678 w 678"/>
                  <a:gd name="T5" fmla="*/ 678 h 678"/>
                  <a:gd name="T6" fmla="*/ 678 w 678"/>
                  <a:gd name="T7" fmla="*/ 678 h 678"/>
                  <a:gd name="T8" fmla="*/ 589 w 678"/>
                  <a:gd name="T9" fmla="*/ 590 h 678"/>
                  <a:gd name="T10" fmla="*/ 0 w 678"/>
                  <a:gd name="T11" fmla="*/ 0 h 678"/>
                  <a:gd name="T12" fmla="*/ 0 w 678"/>
                  <a:gd name="T13" fmla="*/ 1 h 678"/>
                  <a:gd name="T14" fmla="*/ 89 w 678"/>
                  <a:gd name="T15" fmla="*/ 89 h 678"/>
                  <a:gd name="T16" fmla="*/ 89 w 678"/>
                  <a:gd name="T17" fmla="*/ 89 h 678"/>
                  <a:gd name="T18" fmla="*/ 0 w 678"/>
                  <a:gd name="T19" fmla="*/ 0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8" h="678">
                    <a:moveTo>
                      <a:pt x="589" y="590"/>
                    </a:moveTo>
                    <a:cubicBezTo>
                      <a:pt x="589" y="590"/>
                      <a:pt x="589" y="590"/>
                      <a:pt x="589" y="590"/>
                    </a:cubicBezTo>
                    <a:cubicBezTo>
                      <a:pt x="678" y="678"/>
                      <a:pt x="678" y="678"/>
                      <a:pt x="678" y="678"/>
                    </a:cubicBezTo>
                    <a:cubicBezTo>
                      <a:pt x="678" y="678"/>
                      <a:pt x="678" y="678"/>
                      <a:pt x="678" y="678"/>
                    </a:cubicBezTo>
                    <a:cubicBezTo>
                      <a:pt x="589" y="590"/>
                      <a:pt x="589" y="590"/>
                      <a:pt x="589" y="590"/>
                    </a:cubicBezTo>
                    <a:moveTo>
                      <a:pt x="0" y="0"/>
                    </a:moveTo>
                    <a:cubicBezTo>
                      <a:pt x="0" y="0"/>
                      <a:pt x="0" y="1"/>
                      <a:pt x="0" y="1"/>
                    </a:cubicBezTo>
                    <a:cubicBezTo>
                      <a:pt x="89" y="89"/>
                      <a:pt x="89" y="89"/>
                      <a:pt x="89" y="89"/>
                    </a:cubicBezTo>
                    <a:cubicBezTo>
                      <a:pt x="89" y="89"/>
                      <a:pt x="89" y="89"/>
                      <a:pt x="89" y="89"/>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91" name="Freeform 37"/>
              <p:cNvSpPr>
                <a:spLocks/>
              </p:cNvSpPr>
              <p:nvPr userDrawn="1"/>
            </p:nvSpPr>
            <p:spPr bwMode="auto">
              <a:xfrm>
                <a:off x="7650539" y="5590461"/>
                <a:ext cx="476797" cy="660417"/>
              </a:xfrm>
              <a:custGeom>
                <a:avLst/>
                <a:gdLst>
                  <a:gd name="T0" fmla="*/ 118 w 378"/>
                  <a:gd name="T1" fmla="*/ 0 h 524"/>
                  <a:gd name="T2" fmla="*/ 128 w 378"/>
                  <a:gd name="T3" fmla="*/ 439 h 524"/>
                  <a:gd name="T4" fmla="*/ 327 w 378"/>
                  <a:gd name="T5" fmla="*/ 524 h 524"/>
                  <a:gd name="T6" fmla="*/ 378 w 378"/>
                  <a:gd name="T7" fmla="*/ 441 h 524"/>
                  <a:gd name="T8" fmla="*/ 342 w 378"/>
                  <a:gd name="T9" fmla="*/ 444 h 524"/>
                  <a:gd name="T10" fmla="*/ 184 w 378"/>
                  <a:gd name="T11" fmla="*/ 380 h 524"/>
                  <a:gd name="T12" fmla="*/ 177 w 378"/>
                  <a:gd name="T13" fmla="*/ 56 h 524"/>
                  <a:gd name="T14" fmla="*/ 177 w 378"/>
                  <a:gd name="T15" fmla="*/ 56 h 524"/>
                  <a:gd name="T16" fmla="*/ 177 w 378"/>
                  <a:gd name="T17" fmla="*/ 56 h 524"/>
                  <a:gd name="T18" fmla="*/ 118 w 378"/>
                  <a:gd name="T19"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524">
                    <a:moveTo>
                      <a:pt x="118" y="0"/>
                    </a:moveTo>
                    <a:cubicBezTo>
                      <a:pt x="0" y="124"/>
                      <a:pt x="4" y="321"/>
                      <a:pt x="128" y="439"/>
                    </a:cubicBezTo>
                    <a:cubicBezTo>
                      <a:pt x="184" y="492"/>
                      <a:pt x="255" y="521"/>
                      <a:pt x="327" y="524"/>
                    </a:cubicBezTo>
                    <a:cubicBezTo>
                      <a:pt x="342" y="495"/>
                      <a:pt x="360" y="467"/>
                      <a:pt x="378" y="441"/>
                    </a:cubicBezTo>
                    <a:cubicBezTo>
                      <a:pt x="367" y="443"/>
                      <a:pt x="355" y="444"/>
                      <a:pt x="342" y="444"/>
                    </a:cubicBezTo>
                    <a:cubicBezTo>
                      <a:pt x="286" y="444"/>
                      <a:pt x="229" y="422"/>
                      <a:pt x="184" y="380"/>
                    </a:cubicBezTo>
                    <a:cubicBezTo>
                      <a:pt x="93" y="293"/>
                      <a:pt x="90" y="148"/>
                      <a:pt x="177" y="56"/>
                    </a:cubicBezTo>
                    <a:cubicBezTo>
                      <a:pt x="177" y="56"/>
                      <a:pt x="177" y="56"/>
                      <a:pt x="177" y="56"/>
                    </a:cubicBezTo>
                    <a:cubicBezTo>
                      <a:pt x="177" y="56"/>
                      <a:pt x="177" y="56"/>
                      <a:pt x="177" y="56"/>
                    </a:cubicBezTo>
                    <a:cubicBezTo>
                      <a:pt x="118" y="0"/>
                      <a:pt x="118" y="0"/>
                      <a:pt x="118"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92" name="Freeform 38"/>
              <p:cNvSpPr>
                <a:spLocks/>
              </p:cNvSpPr>
              <p:nvPr userDrawn="1"/>
            </p:nvSpPr>
            <p:spPr bwMode="auto">
              <a:xfrm>
                <a:off x="8062528" y="6060314"/>
                <a:ext cx="303206" cy="191336"/>
              </a:xfrm>
              <a:custGeom>
                <a:avLst/>
                <a:gdLst>
                  <a:gd name="T0" fmla="*/ 181 w 240"/>
                  <a:gd name="T1" fmla="*/ 0 h 152"/>
                  <a:gd name="T2" fmla="*/ 51 w 240"/>
                  <a:gd name="T3" fmla="*/ 68 h 152"/>
                  <a:gd name="T4" fmla="*/ 0 w 240"/>
                  <a:gd name="T5" fmla="*/ 151 h 152"/>
                  <a:gd name="T6" fmla="*/ 15 w 240"/>
                  <a:gd name="T7" fmla="*/ 152 h 152"/>
                  <a:gd name="T8" fmla="*/ 240 w 240"/>
                  <a:gd name="T9" fmla="*/ 56 h 152"/>
                  <a:gd name="T10" fmla="*/ 240 w 240"/>
                  <a:gd name="T11" fmla="*/ 56 h 152"/>
                  <a:gd name="T12" fmla="*/ 240 w 240"/>
                  <a:gd name="T13" fmla="*/ 56 h 152"/>
                  <a:gd name="T14" fmla="*/ 181 w 240"/>
                  <a:gd name="T15" fmla="*/ 0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152">
                    <a:moveTo>
                      <a:pt x="181" y="0"/>
                    </a:moveTo>
                    <a:cubicBezTo>
                      <a:pt x="145" y="37"/>
                      <a:pt x="99" y="60"/>
                      <a:pt x="51" y="68"/>
                    </a:cubicBezTo>
                    <a:cubicBezTo>
                      <a:pt x="33" y="94"/>
                      <a:pt x="15" y="122"/>
                      <a:pt x="0" y="151"/>
                    </a:cubicBezTo>
                    <a:cubicBezTo>
                      <a:pt x="5" y="152"/>
                      <a:pt x="10" y="152"/>
                      <a:pt x="15" y="152"/>
                    </a:cubicBezTo>
                    <a:cubicBezTo>
                      <a:pt x="97" y="152"/>
                      <a:pt x="179" y="120"/>
                      <a:pt x="240" y="56"/>
                    </a:cubicBezTo>
                    <a:cubicBezTo>
                      <a:pt x="240" y="56"/>
                      <a:pt x="240" y="56"/>
                      <a:pt x="240" y="56"/>
                    </a:cubicBezTo>
                    <a:cubicBezTo>
                      <a:pt x="240" y="56"/>
                      <a:pt x="240" y="56"/>
                      <a:pt x="240" y="56"/>
                    </a:cubicBezTo>
                    <a:cubicBezTo>
                      <a:pt x="181" y="0"/>
                      <a:pt x="181" y="0"/>
                      <a:pt x="181"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93" name="Freeform 39"/>
              <p:cNvSpPr>
                <a:spLocks/>
              </p:cNvSpPr>
              <p:nvPr userDrawn="1"/>
            </p:nvSpPr>
            <p:spPr bwMode="auto">
              <a:xfrm>
                <a:off x="7799442" y="5469334"/>
                <a:ext cx="672761" cy="443622"/>
              </a:xfrm>
              <a:custGeom>
                <a:avLst/>
                <a:gdLst>
                  <a:gd name="T0" fmla="*/ 224 w 534"/>
                  <a:gd name="T1" fmla="*/ 0 h 352"/>
                  <a:gd name="T2" fmla="*/ 0 w 534"/>
                  <a:gd name="T3" fmla="*/ 96 h 352"/>
                  <a:gd name="T4" fmla="*/ 0 w 534"/>
                  <a:gd name="T5" fmla="*/ 96 h 352"/>
                  <a:gd name="T6" fmla="*/ 0 w 534"/>
                  <a:gd name="T7" fmla="*/ 96 h 352"/>
                  <a:gd name="T8" fmla="*/ 59 w 534"/>
                  <a:gd name="T9" fmla="*/ 152 h 352"/>
                  <a:gd name="T10" fmla="*/ 224 w 534"/>
                  <a:gd name="T11" fmla="*/ 81 h 352"/>
                  <a:gd name="T12" fmla="*/ 382 w 534"/>
                  <a:gd name="T13" fmla="*/ 145 h 352"/>
                  <a:gd name="T14" fmla="*/ 449 w 534"/>
                  <a:gd name="T15" fmla="*/ 352 h 352"/>
                  <a:gd name="T16" fmla="*/ 534 w 534"/>
                  <a:gd name="T17" fmla="*/ 303 h 352"/>
                  <a:gd name="T18" fmla="*/ 439 w 534"/>
                  <a:gd name="T19" fmla="*/ 86 h 352"/>
                  <a:gd name="T20" fmla="*/ 224 w 534"/>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4" h="352">
                    <a:moveTo>
                      <a:pt x="224" y="0"/>
                    </a:moveTo>
                    <a:cubicBezTo>
                      <a:pt x="143" y="0"/>
                      <a:pt x="61" y="32"/>
                      <a:pt x="0" y="96"/>
                    </a:cubicBezTo>
                    <a:cubicBezTo>
                      <a:pt x="0" y="96"/>
                      <a:pt x="0" y="96"/>
                      <a:pt x="0" y="96"/>
                    </a:cubicBezTo>
                    <a:cubicBezTo>
                      <a:pt x="0" y="96"/>
                      <a:pt x="0" y="96"/>
                      <a:pt x="0" y="96"/>
                    </a:cubicBezTo>
                    <a:cubicBezTo>
                      <a:pt x="59" y="152"/>
                      <a:pt x="59" y="152"/>
                      <a:pt x="59" y="152"/>
                    </a:cubicBezTo>
                    <a:cubicBezTo>
                      <a:pt x="104" y="105"/>
                      <a:pt x="164" y="81"/>
                      <a:pt x="224" y="81"/>
                    </a:cubicBezTo>
                    <a:cubicBezTo>
                      <a:pt x="281" y="81"/>
                      <a:pt x="338" y="103"/>
                      <a:pt x="382" y="145"/>
                    </a:cubicBezTo>
                    <a:cubicBezTo>
                      <a:pt x="441" y="200"/>
                      <a:pt x="463" y="279"/>
                      <a:pt x="449" y="352"/>
                    </a:cubicBezTo>
                    <a:cubicBezTo>
                      <a:pt x="477" y="334"/>
                      <a:pt x="505" y="318"/>
                      <a:pt x="534" y="303"/>
                    </a:cubicBezTo>
                    <a:cubicBezTo>
                      <a:pt x="533" y="224"/>
                      <a:pt x="501" y="145"/>
                      <a:pt x="439" y="86"/>
                    </a:cubicBezTo>
                    <a:cubicBezTo>
                      <a:pt x="379" y="29"/>
                      <a:pt x="301" y="0"/>
                      <a:pt x="224"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94" name="Freeform 41"/>
              <p:cNvSpPr>
                <a:spLocks/>
              </p:cNvSpPr>
              <p:nvPr userDrawn="1"/>
            </p:nvSpPr>
            <p:spPr bwMode="auto">
              <a:xfrm>
                <a:off x="7799442" y="5590461"/>
                <a:ext cx="74065" cy="70208"/>
              </a:xfrm>
              <a:custGeom>
                <a:avLst/>
                <a:gdLst>
                  <a:gd name="T0" fmla="*/ 0 w 59"/>
                  <a:gd name="T1" fmla="*/ 0 h 56"/>
                  <a:gd name="T2" fmla="*/ 0 w 59"/>
                  <a:gd name="T3" fmla="*/ 0 h 56"/>
                  <a:gd name="T4" fmla="*/ 59 w 59"/>
                  <a:gd name="T5" fmla="*/ 56 h 56"/>
                  <a:gd name="T6" fmla="*/ 59 w 59"/>
                  <a:gd name="T7" fmla="*/ 56 h 56"/>
                  <a:gd name="T8" fmla="*/ 0 w 59"/>
                  <a:gd name="T9" fmla="*/ 0 h 56"/>
                </a:gdLst>
                <a:ahLst/>
                <a:cxnLst>
                  <a:cxn ang="0">
                    <a:pos x="T0" y="T1"/>
                  </a:cxn>
                  <a:cxn ang="0">
                    <a:pos x="T2" y="T3"/>
                  </a:cxn>
                  <a:cxn ang="0">
                    <a:pos x="T4" y="T5"/>
                  </a:cxn>
                  <a:cxn ang="0">
                    <a:pos x="T6" y="T7"/>
                  </a:cxn>
                  <a:cxn ang="0">
                    <a:pos x="T8" y="T9"/>
                  </a:cxn>
                </a:cxnLst>
                <a:rect l="0" t="0" r="r" b="b"/>
                <a:pathLst>
                  <a:path w="59" h="56">
                    <a:moveTo>
                      <a:pt x="0" y="0"/>
                    </a:moveTo>
                    <a:cubicBezTo>
                      <a:pt x="0" y="0"/>
                      <a:pt x="0" y="0"/>
                      <a:pt x="0" y="0"/>
                    </a:cubicBezTo>
                    <a:cubicBezTo>
                      <a:pt x="59" y="56"/>
                      <a:pt x="59" y="56"/>
                      <a:pt x="59" y="56"/>
                    </a:cubicBezTo>
                    <a:cubicBezTo>
                      <a:pt x="59" y="56"/>
                      <a:pt x="59" y="56"/>
                      <a:pt x="59" y="5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95" name="Freeform 42"/>
              <p:cNvSpPr>
                <a:spLocks/>
              </p:cNvSpPr>
              <p:nvPr userDrawn="1"/>
            </p:nvSpPr>
            <p:spPr bwMode="auto">
              <a:xfrm>
                <a:off x="8290897" y="6060314"/>
                <a:ext cx="74837" cy="70979"/>
              </a:xfrm>
              <a:custGeom>
                <a:avLst/>
                <a:gdLst>
                  <a:gd name="T0" fmla="*/ 0 w 59"/>
                  <a:gd name="T1" fmla="*/ 0 h 56"/>
                  <a:gd name="T2" fmla="*/ 0 w 59"/>
                  <a:gd name="T3" fmla="*/ 0 h 56"/>
                  <a:gd name="T4" fmla="*/ 59 w 59"/>
                  <a:gd name="T5" fmla="*/ 56 h 56"/>
                  <a:gd name="T6" fmla="*/ 59 w 59"/>
                  <a:gd name="T7" fmla="*/ 56 h 56"/>
                  <a:gd name="T8" fmla="*/ 0 w 59"/>
                  <a:gd name="T9" fmla="*/ 0 h 56"/>
                </a:gdLst>
                <a:ahLst/>
                <a:cxnLst>
                  <a:cxn ang="0">
                    <a:pos x="T0" y="T1"/>
                  </a:cxn>
                  <a:cxn ang="0">
                    <a:pos x="T2" y="T3"/>
                  </a:cxn>
                  <a:cxn ang="0">
                    <a:pos x="T4" y="T5"/>
                  </a:cxn>
                  <a:cxn ang="0">
                    <a:pos x="T6" y="T7"/>
                  </a:cxn>
                  <a:cxn ang="0">
                    <a:pos x="T8" y="T9"/>
                  </a:cxn>
                </a:cxnLst>
                <a:rect l="0" t="0" r="r" b="b"/>
                <a:pathLst>
                  <a:path w="59" h="56">
                    <a:moveTo>
                      <a:pt x="0" y="0"/>
                    </a:moveTo>
                    <a:cubicBezTo>
                      <a:pt x="0" y="0"/>
                      <a:pt x="0" y="0"/>
                      <a:pt x="0" y="0"/>
                    </a:cubicBezTo>
                    <a:cubicBezTo>
                      <a:pt x="59" y="56"/>
                      <a:pt x="59" y="56"/>
                      <a:pt x="59" y="56"/>
                    </a:cubicBezTo>
                    <a:cubicBezTo>
                      <a:pt x="59" y="56"/>
                      <a:pt x="59" y="56"/>
                      <a:pt x="59" y="5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96" name="Freeform 43"/>
              <p:cNvSpPr>
                <a:spLocks noEditPoints="1"/>
              </p:cNvSpPr>
              <p:nvPr userDrawn="1"/>
            </p:nvSpPr>
            <p:spPr bwMode="auto">
              <a:xfrm>
                <a:off x="8863361" y="5557286"/>
                <a:ext cx="408132" cy="721367"/>
              </a:xfrm>
              <a:custGeom>
                <a:avLst/>
                <a:gdLst>
                  <a:gd name="T0" fmla="*/ 9 w 324"/>
                  <a:gd name="T1" fmla="*/ 350 h 572"/>
                  <a:gd name="T2" fmla="*/ 11 w 324"/>
                  <a:gd name="T3" fmla="*/ 556 h 572"/>
                  <a:gd name="T4" fmla="*/ 105 w 324"/>
                  <a:gd name="T5" fmla="*/ 572 h 572"/>
                  <a:gd name="T6" fmla="*/ 202 w 324"/>
                  <a:gd name="T7" fmla="*/ 555 h 572"/>
                  <a:gd name="T8" fmla="*/ 195 w 324"/>
                  <a:gd name="T9" fmla="*/ 383 h 572"/>
                  <a:gd name="T10" fmla="*/ 9 w 324"/>
                  <a:gd name="T11" fmla="*/ 350 h 572"/>
                  <a:gd name="T12" fmla="*/ 159 w 324"/>
                  <a:gd name="T13" fmla="*/ 0 h 572"/>
                  <a:gd name="T14" fmla="*/ 62 w 324"/>
                  <a:gd name="T15" fmla="*/ 162 h 572"/>
                  <a:gd name="T16" fmla="*/ 251 w 324"/>
                  <a:gd name="T17" fmla="*/ 201 h 572"/>
                  <a:gd name="T18" fmla="*/ 324 w 324"/>
                  <a:gd name="T19" fmla="*/ 96 h 572"/>
                  <a:gd name="T20" fmla="*/ 309 w 324"/>
                  <a:gd name="T21" fmla="*/ 80 h 572"/>
                  <a:gd name="T22" fmla="*/ 309 w 324"/>
                  <a:gd name="T23" fmla="*/ 80 h 572"/>
                  <a:gd name="T24" fmla="*/ 159 w 324"/>
                  <a:gd name="T25"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4" h="572">
                    <a:moveTo>
                      <a:pt x="9" y="350"/>
                    </a:moveTo>
                    <a:cubicBezTo>
                      <a:pt x="0" y="418"/>
                      <a:pt x="0" y="488"/>
                      <a:pt x="11" y="556"/>
                    </a:cubicBezTo>
                    <a:cubicBezTo>
                      <a:pt x="41" y="566"/>
                      <a:pt x="73" y="572"/>
                      <a:pt x="105" y="572"/>
                    </a:cubicBezTo>
                    <a:cubicBezTo>
                      <a:pt x="138" y="572"/>
                      <a:pt x="171" y="566"/>
                      <a:pt x="202" y="555"/>
                    </a:cubicBezTo>
                    <a:cubicBezTo>
                      <a:pt x="190" y="498"/>
                      <a:pt x="188" y="440"/>
                      <a:pt x="195" y="383"/>
                    </a:cubicBezTo>
                    <a:cubicBezTo>
                      <a:pt x="137" y="362"/>
                      <a:pt x="75" y="350"/>
                      <a:pt x="9" y="350"/>
                    </a:cubicBezTo>
                    <a:moveTo>
                      <a:pt x="159" y="0"/>
                    </a:moveTo>
                    <a:cubicBezTo>
                      <a:pt x="119" y="51"/>
                      <a:pt x="86" y="105"/>
                      <a:pt x="62" y="162"/>
                    </a:cubicBezTo>
                    <a:cubicBezTo>
                      <a:pt x="128" y="167"/>
                      <a:pt x="191" y="180"/>
                      <a:pt x="251" y="201"/>
                    </a:cubicBezTo>
                    <a:cubicBezTo>
                      <a:pt x="271" y="164"/>
                      <a:pt x="295" y="129"/>
                      <a:pt x="324" y="96"/>
                    </a:cubicBezTo>
                    <a:cubicBezTo>
                      <a:pt x="320" y="90"/>
                      <a:pt x="314" y="85"/>
                      <a:pt x="309" y="80"/>
                    </a:cubicBezTo>
                    <a:cubicBezTo>
                      <a:pt x="309" y="80"/>
                      <a:pt x="309" y="80"/>
                      <a:pt x="309" y="80"/>
                    </a:cubicBezTo>
                    <a:cubicBezTo>
                      <a:pt x="266" y="37"/>
                      <a:pt x="214" y="11"/>
                      <a:pt x="159"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97" name="Freeform 46"/>
              <p:cNvSpPr>
                <a:spLocks/>
              </p:cNvSpPr>
              <p:nvPr userDrawn="1"/>
            </p:nvSpPr>
            <p:spPr bwMode="auto">
              <a:xfrm>
                <a:off x="10144077" y="6594974"/>
                <a:ext cx="270030" cy="275431"/>
              </a:xfrm>
              <a:custGeom>
                <a:avLst/>
                <a:gdLst>
                  <a:gd name="T0" fmla="*/ 81 w 214"/>
                  <a:gd name="T1" fmla="*/ 0 h 219"/>
                  <a:gd name="T2" fmla="*/ 0 w 214"/>
                  <a:gd name="T3" fmla="*/ 66 h 219"/>
                  <a:gd name="T4" fmla="*/ 110 w 214"/>
                  <a:gd name="T5" fmla="*/ 219 h 219"/>
                  <a:gd name="T6" fmla="*/ 214 w 214"/>
                  <a:gd name="T7" fmla="*/ 133 h 219"/>
                  <a:gd name="T8" fmla="*/ 214 w 214"/>
                  <a:gd name="T9" fmla="*/ 133 h 219"/>
                  <a:gd name="T10" fmla="*/ 213 w 214"/>
                  <a:gd name="T11" fmla="*/ 133 h 219"/>
                  <a:gd name="T12" fmla="*/ 81 w 214"/>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14" h="219">
                    <a:moveTo>
                      <a:pt x="81" y="0"/>
                    </a:moveTo>
                    <a:cubicBezTo>
                      <a:pt x="56" y="25"/>
                      <a:pt x="28" y="47"/>
                      <a:pt x="0" y="66"/>
                    </a:cubicBezTo>
                    <a:cubicBezTo>
                      <a:pt x="31" y="120"/>
                      <a:pt x="68" y="171"/>
                      <a:pt x="110" y="219"/>
                    </a:cubicBezTo>
                    <a:cubicBezTo>
                      <a:pt x="147" y="194"/>
                      <a:pt x="182" y="166"/>
                      <a:pt x="214" y="133"/>
                    </a:cubicBezTo>
                    <a:cubicBezTo>
                      <a:pt x="214" y="133"/>
                      <a:pt x="214" y="133"/>
                      <a:pt x="214" y="133"/>
                    </a:cubicBezTo>
                    <a:cubicBezTo>
                      <a:pt x="213" y="133"/>
                      <a:pt x="213" y="133"/>
                      <a:pt x="213" y="133"/>
                    </a:cubicBezTo>
                    <a:cubicBezTo>
                      <a:pt x="81" y="0"/>
                      <a:pt x="81" y="0"/>
                      <a:pt x="81"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98" name="Freeform 47"/>
              <p:cNvSpPr>
                <a:spLocks/>
              </p:cNvSpPr>
              <p:nvPr userDrawn="1"/>
            </p:nvSpPr>
            <p:spPr bwMode="auto">
              <a:xfrm>
                <a:off x="9478259" y="6750820"/>
                <a:ext cx="305520" cy="276203"/>
              </a:xfrm>
              <a:custGeom>
                <a:avLst/>
                <a:gdLst>
                  <a:gd name="T0" fmla="*/ 54 w 242"/>
                  <a:gd name="T1" fmla="*/ 0 h 219"/>
                  <a:gd name="T2" fmla="*/ 0 w 242"/>
                  <a:gd name="T3" fmla="*/ 181 h 219"/>
                  <a:gd name="T4" fmla="*/ 192 w 242"/>
                  <a:gd name="T5" fmla="*/ 219 h 219"/>
                  <a:gd name="T6" fmla="*/ 242 w 242"/>
                  <a:gd name="T7" fmla="*/ 31 h 219"/>
                  <a:gd name="T8" fmla="*/ 234 w 242"/>
                  <a:gd name="T9" fmla="*/ 31 h 219"/>
                  <a:gd name="T10" fmla="*/ 54 w 242"/>
                  <a:gd name="T11" fmla="*/ 0 h 219"/>
                </a:gdLst>
                <a:ahLst/>
                <a:cxnLst>
                  <a:cxn ang="0">
                    <a:pos x="T0" y="T1"/>
                  </a:cxn>
                  <a:cxn ang="0">
                    <a:pos x="T2" y="T3"/>
                  </a:cxn>
                  <a:cxn ang="0">
                    <a:pos x="T4" y="T5"/>
                  </a:cxn>
                  <a:cxn ang="0">
                    <a:pos x="T6" y="T7"/>
                  </a:cxn>
                  <a:cxn ang="0">
                    <a:pos x="T8" y="T9"/>
                  </a:cxn>
                  <a:cxn ang="0">
                    <a:pos x="T10" y="T11"/>
                  </a:cxn>
                </a:cxnLst>
                <a:rect l="0" t="0" r="r" b="b"/>
                <a:pathLst>
                  <a:path w="242" h="219">
                    <a:moveTo>
                      <a:pt x="54" y="0"/>
                    </a:moveTo>
                    <a:cubicBezTo>
                      <a:pt x="47" y="65"/>
                      <a:pt x="28" y="125"/>
                      <a:pt x="0" y="181"/>
                    </a:cubicBezTo>
                    <a:cubicBezTo>
                      <a:pt x="62" y="202"/>
                      <a:pt x="127" y="215"/>
                      <a:pt x="192" y="219"/>
                    </a:cubicBezTo>
                    <a:cubicBezTo>
                      <a:pt x="216" y="160"/>
                      <a:pt x="233" y="97"/>
                      <a:pt x="242" y="31"/>
                    </a:cubicBezTo>
                    <a:cubicBezTo>
                      <a:pt x="239" y="31"/>
                      <a:pt x="236" y="31"/>
                      <a:pt x="234" y="31"/>
                    </a:cubicBezTo>
                    <a:cubicBezTo>
                      <a:pt x="173" y="31"/>
                      <a:pt x="112" y="21"/>
                      <a:pt x="54"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99" name="Freeform 50"/>
              <p:cNvSpPr>
                <a:spLocks/>
              </p:cNvSpPr>
              <p:nvPr userDrawn="1"/>
            </p:nvSpPr>
            <p:spPr bwMode="auto">
              <a:xfrm>
                <a:off x="10417965" y="5841204"/>
                <a:ext cx="260772" cy="344868"/>
              </a:xfrm>
              <a:custGeom>
                <a:avLst/>
                <a:gdLst>
                  <a:gd name="T0" fmla="*/ 172 w 207"/>
                  <a:gd name="T1" fmla="*/ 0 h 274"/>
                  <a:gd name="T2" fmla="*/ 0 w 207"/>
                  <a:gd name="T3" fmla="*/ 82 h 274"/>
                  <a:gd name="T4" fmla="*/ 16 w 207"/>
                  <a:gd name="T5" fmla="*/ 274 h 274"/>
                  <a:gd name="T6" fmla="*/ 207 w 207"/>
                  <a:gd name="T7" fmla="*/ 202 h 274"/>
                  <a:gd name="T8" fmla="*/ 172 w 207"/>
                  <a:gd name="T9" fmla="*/ 0 h 274"/>
                </a:gdLst>
                <a:ahLst/>
                <a:cxnLst>
                  <a:cxn ang="0">
                    <a:pos x="T0" y="T1"/>
                  </a:cxn>
                  <a:cxn ang="0">
                    <a:pos x="T2" y="T3"/>
                  </a:cxn>
                  <a:cxn ang="0">
                    <a:pos x="T4" y="T5"/>
                  </a:cxn>
                  <a:cxn ang="0">
                    <a:pos x="T6" y="T7"/>
                  </a:cxn>
                  <a:cxn ang="0">
                    <a:pos x="T8" y="T9"/>
                  </a:cxn>
                </a:cxnLst>
                <a:rect l="0" t="0" r="r" b="b"/>
                <a:pathLst>
                  <a:path w="207" h="274">
                    <a:moveTo>
                      <a:pt x="172" y="0"/>
                    </a:moveTo>
                    <a:cubicBezTo>
                      <a:pt x="119" y="38"/>
                      <a:pt x="61" y="66"/>
                      <a:pt x="0" y="82"/>
                    </a:cubicBezTo>
                    <a:cubicBezTo>
                      <a:pt x="17" y="145"/>
                      <a:pt x="22" y="210"/>
                      <a:pt x="16" y="274"/>
                    </a:cubicBezTo>
                    <a:cubicBezTo>
                      <a:pt x="82" y="259"/>
                      <a:pt x="146" y="235"/>
                      <a:pt x="207" y="202"/>
                    </a:cubicBezTo>
                    <a:cubicBezTo>
                      <a:pt x="205" y="134"/>
                      <a:pt x="193" y="66"/>
                      <a:pt x="172"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00" name="Freeform 51"/>
              <p:cNvSpPr>
                <a:spLocks noEditPoints="1"/>
              </p:cNvSpPr>
              <p:nvPr userDrawn="1"/>
            </p:nvSpPr>
            <p:spPr bwMode="auto">
              <a:xfrm>
                <a:off x="10144077" y="5373666"/>
                <a:ext cx="351811" cy="1388728"/>
              </a:xfrm>
              <a:custGeom>
                <a:avLst/>
                <a:gdLst>
                  <a:gd name="T0" fmla="*/ 169 w 279"/>
                  <a:gd name="T1" fmla="*/ 852 h 1102"/>
                  <a:gd name="T2" fmla="*/ 80 w 279"/>
                  <a:gd name="T3" fmla="*/ 969 h 1102"/>
                  <a:gd name="T4" fmla="*/ 81 w 279"/>
                  <a:gd name="T5" fmla="*/ 969 h 1102"/>
                  <a:gd name="T6" fmla="*/ 81 w 279"/>
                  <a:gd name="T7" fmla="*/ 969 h 1102"/>
                  <a:gd name="T8" fmla="*/ 214 w 279"/>
                  <a:gd name="T9" fmla="*/ 1102 h 1102"/>
                  <a:gd name="T10" fmla="*/ 279 w 279"/>
                  <a:gd name="T11" fmla="*/ 1027 h 1102"/>
                  <a:gd name="T12" fmla="*/ 169 w 279"/>
                  <a:gd name="T13" fmla="*/ 852 h 1102"/>
                  <a:gd name="T14" fmla="*/ 110 w 279"/>
                  <a:gd name="T15" fmla="*/ 0 h 1102"/>
                  <a:gd name="T16" fmla="*/ 0 w 279"/>
                  <a:gd name="T17" fmla="*/ 152 h 1102"/>
                  <a:gd name="T18" fmla="*/ 80 w 279"/>
                  <a:gd name="T19" fmla="*/ 218 h 1102"/>
                  <a:gd name="T20" fmla="*/ 169 w 279"/>
                  <a:gd name="T21" fmla="*/ 336 h 1102"/>
                  <a:gd name="T22" fmla="*/ 279 w 279"/>
                  <a:gd name="T23" fmla="*/ 161 h 1102"/>
                  <a:gd name="T24" fmla="*/ 213 w 279"/>
                  <a:gd name="T25" fmla="*/ 85 h 1102"/>
                  <a:gd name="T26" fmla="*/ 110 w 279"/>
                  <a:gd name="T27" fmla="*/ 0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9" h="1102">
                    <a:moveTo>
                      <a:pt x="169" y="852"/>
                    </a:moveTo>
                    <a:cubicBezTo>
                      <a:pt x="145" y="894"/>
                      <a:pt x="116" y="933"/>
                      <a:pt x="80" y="969"/>
                    </a:cubicBezTo>
                    <a:cubicBezTo>
                      <a:pt x="81" y="969"/>
                      <a:pt x="81" y="969"/>
                      <a:pt x="81" y="969"/>
                    </a:cubicBezTo>
                    <a:cubicBezTo>
                      <a:pt x="81" y="969"/>
                      <a:pt x="81" y="969"/>
                      <a:pt x="81" y="969"/>
                    </a:cubicBezTo>
                    <a:cubicBezTo>
                      <a:pt x="214" y="1102"/>
                      <a:pt x="214" y="1102"/>
                      <a:pt x="214" y="1102"/>
                    </a:cubicBezTo>
                    <a:cubicBezTo>
                      <a:pt x="237" y="1078"/>
                      <a:pt x="259" y="1053"/>
                      <a:pt x="279" y="1027"/>
                    </a:cubicBezTo>
                    <a:cubicBezTo>
                      <a:pt x="232" y="973"/>
                      <a:pt x="195" y="914"/>
                      <a:pt x="169" y="852"/>
                    </a:cubicBezTo>
                    <a:moveTo>
                      <a:pt x="110" y="0"/>
                    </a:moveTo>
                    <a:cubicBezTo>
                      <a:pt x="68" y="47"/>
                      <a:pt x="31" y="99"/>
                      <a:pt x="0" y="152"/>
                    </a:cubicBezTo>
                    <a:cubicBezTo>
                      <a:pt x="28" y="171"/>
                      <a:pt x="55" y="193"/>
                      <a:pt x="80" y="218"/>
                    </a:cubicBezTo>
                    <a:cubicBezTo>
                      <a:pt x="116" y="254"/>
                      <a:pt x="146" y="294"/>
                      <a:pt x="169" y="336"/>
                    </a:cubicBezTo>
                    <a:cubicBezTo>
                      <a:pt x="196" y="273"/>
                      <a:pt x="232" y="214"/>
                      <a:pt x="279" y="161"/>
                    </a:cubicBezTo>
                    <a:cubicBezTo>
                      <a:pt x="259" y="134"/>
                      <a:pt x="237" y="109"/>
                      <a:pt x="213" y="85"/>
                    </a:cubicBezTo>
                    <a:cubicBezTo>
                      <a:pt x="181" y="53"/>
                      <a:pt x="147" y="24"/>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01" name="Freeform 52"/>
              <p:cNvSpPr>
                <a:spLocks/>
              </p:cNvSpPr>
              <p:nvPr userDrawn="1"/>
            </p:nvSpPr>
            <p:spPr bwMode="auto">
              <a:xfrm>
                <a:off x="9563126" y="5215505"/>
                <a:ext cx="355669" cy="87181"/>
              </a:xfrm>
              <a:custGeom>
                <a:avLst/>
                <a:gdLst>
                  <a:gd name="T0" fmla="*/ 166 w 282"/>
                  <a:gd name="T1" fmla="*/ 0 h 69"/>
                  <a:gd name="T2" fmla="*/ 2 w 282"/>
                  <a:gd name="T3" fmla="*/ 19 h 69"/>
                  <a:gd name="T4" fmla="*/ 0 w 282"/>
                  <a:gd name="T5" fmla="*/ 66 h 69"/>
                  <a:gd name="T6" fmla="*/ 50 w 282"/>
                  <a:gd name="T7" fmla="*/ 69 h 69"/>
                  <a:gd name="T8" fmla="*/ 282 w 282"/>
                  <a:gd name="T9" fmla="*/ 9 h 69"/>
                  <a:gd name="T10" fmla="*/ 166 w 282"/>
                  <a:gd name="T11" fmla="*/ 0 h 69"/>
                </a:gdLst>
                <a:ahLst/>
                <a:cxnLst>
                  <a:cxn ang="0">
                    <a:pos x="T0" y="T1"/>
                  </a:cxn>
                  <a:cxn ang="0">
                    <a:pos x="T2" y="T3"/>
                  </a:cxn>
                  <a:cxn ang="0">
                    <a:pos x="T4" y="T5"/>
                  </a:cxn>
                  <a:cxn ang="0">
                    <a:pos x="T6" y="T7"/>
                  </a:cxn>
                  <a:cxn ang="0">
                    <a:pos x="T8" y="T9"/>
                  </a:cxn>
                  <a:cxn ang="0">
                    <a:pos x="T10" y="T11"/>
                  </a:cxn>
                </a:cxnLst>
                <a:rect l="0" t="0" r="r" b="b"/>
                <a:pathLst>
                  <a:path w="282" h="69">
                    <a:moveTo>
                      <a:pt x="166" y="0"/>
                    </a:moveTo>
                    <a:cubicBezTo>
                      <a:pt x="111" y="0"/>
                      <a:pt x="56" y="6"/>
                      <a:pt x="2" y="19"/>
                    </a:cubicBezTo>
                    <a:cubicBezTo>
                      <a:pt x="0" y="34"/>
                      <a:pt x="0" y="50"/>
                      <a:pt x="0" y="66"/>
                    </a:cubicBezTo>
                    <a:cubicBezTo>
                      <a:pt x="17" y="68"/>
                      <a:pt x="33" y="69"/>
                      <a:pt x="50" y="69"/>
                    </a:cubicBezTo>
                    <a:cubicBezTo>
                      <a:pt x="130" y="69"/>
                      <a:pt x="210" y="49"/>
                      <a:pt x="282" y="9"/>
                    </a:cubicBezTo>
                    <a:cubicBezTo>
                      <a:pt x="244" y="3"/>
                      <a:pt x="205" y="0"/>
                      <a:pt x="166"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02" name="Freeform 53"/>
              <p:cNvSpPr>
                <a:spLocks/>
              </p:cNvSpPr>
              <p:nvPr userDrawn="1"/>
            </p:nvSpPr>
            <p:spPr bwMode="auto">
              <a:xfrm>
                <a:off x="9447399" y="5240193"/>
                <a:ext cx="118042" cy="58635"/>
              </a:xfrm>
              <a:custGeom>
                <a:avLst/>
                <a:gdLst>
                  <a:gd name="T0" fmla="*/ 94 w 94"/>
                  <a:gd name="T1" fmla="*/ 0 h 47"/>
                  <a:gd name="T2" fmla="*/ 0 w 94"/>
                  <a:gd name="T3" fmla="*/ 28 h 47"/>
                  <a:gd name="T4" fmla="*/ 92 w 94"/>
                  <a:gd name="T5" fmla="*/ 47 h 47"/>
                  <a:gd name="T6" fmla="*/ 94 w 94"/>
                  <a:gd name="T7" fmla="*/ 0 h 47"/>
                </a:gdLst>
                <a:ahLst/>
                <a:cxnLst>
                  <a:cxn ang="0">
                    <a:pos x="T0" y="T1"/>
                  </a:cxn>
                  <a:cxn ang="0">
                    <a:pos x="T2" y="T3"/>
                  </a:cxn>
                  <a:cxn ang="0">
                    <a:pos x="T4" y="T5"/>
                  </a:cxn>
                  <a:cxn ang="0">
                    <a:pos x="T6" y="T7"/>
                  </a:cxn>
                </a:cxnLst>
                <a:rect l="0" t="0" r="r" b="b"/>
                <a:pathLst>
                  <a:path w="94" h="47">
                    <a:moveTo>
                      <a:pt x="94" y="0"/>
                    </a:moveTo>
                    <a:cubicBezTo>
                      <a:pt x="62" y="7"/>
                      <a:pt x="31" y="17"/>
                      <a:pt x="0" y="28"/>
                    </a:cubicBezTo>
                    <a:cubicBezTo>
                      <a:pt x="30" y="38"/>
                      <a:pt x="61" y="44"/>
                      <a:pt x="92" y="47"/>
                    </a:cubicBezTo>
                    <a:cubicBezTo>
                      <a:pt x="92" y="31"/>
                      <a:pt x="92" y="15"/>
                      <a:pt x="94"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03" name="Freeform 54"/>
              <p:cNvSpPr>
                <a:spLocks/>
              </p:cNvSpPr>
              <p:nvPr userDrawn="1"/>
            </p:nvSpPr>
            <p:spPr bwMode="auto">
              <a:xfrm>
                <a:off x="10245917" y="6594974"/>
                <a:ext cx="168190" cy="167419"/>
              </a:xfrm>
              <a:custGeom>
                <a:avLst/>
                <a:gdLst>
                  <a:gd name="T0" fmla="*/ 0 w 133"/>
                  <a:gd name="T1" fmla="*/ 0 h 133"/>
                  <a:gd name="T2" fmla="*/ 0 w 133"/>
                  <a:gd name="T3" fmla="*/ 0 h 133"/>
                  <a:gd name="T4" fmla="*/ 132 w 133"/>
                  <a:gd name="T5" fmla="*/ 133 h 133"/>
                  <a:gd name="T6" fmla="*/ 133 w 133"/>
                  <a:gd name="T7" fmla="*/ 133 h 133"/>
                  <a:gd name="T8" fmla="*/ 0 w 133"/>
                  <a:gd name="T9" fmla="*/ 0 h 133"/>
                </a:gdLst>
                <a:ahLst/>
                <a:cxnLst>
                  <a:cxn ang="0">
                    <a:pos x="T0" y="T1"/>
                  </a:cxn>
                  <a:cxn ang="0">
                    <a:pos x="T2" y="T3"/>
                  </a:cxn>
                  <a:cxn ang="0">
                    <a:pos x="T4" y="T5"/>
                  </a:cxn>
                  <a:cxn ang="0">
                    <a:pos x="T6" y="T7"/>
                  </a:cxn>
                  <a:cxn ang="0">
                    <a:pos x="T8" y="T9"/>
                  </a:cxn>
                </a:cxnLst>
                <a:rect l="0" t="0" r="r" b="b"/>
                <a:pathLst>
                  <a:path w="133" h="133">
                    <a:moveTo>
                      <a:pt x="0" y="0"/>
                    </a:moveTo>
                    <a:cubicBezTo>
                      <a:pt x="0" y="0"/>
                      <a:pt x="0" y="0"/>
                      <a:pt x="0" y="0"/>
                    </a:cubicBezTo>
                    <a:cubicBezTo>
                      <a:pt x="132" y="133"/>
                      <a:pt x="132" y="133"/>
                      <a:pt x="132" y="133"/>
                    </a:cubicBezTo>
                    <a:cubicBezTo>
                      <a:pt x="132" y="133"/>
                      <a:pt x="132" y="133"/>
                      <a:pt x="133" y="133"/>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04" name="Freeform 55"/>
              <p:cNvSpPr>
                <a:spLocks noEditPoints="1"/>
              </p:cNvSpPr>
              <p:nvPr userDrawn="1"/>
            </p:nvSpPr>
            <p:spPr bwMode="auto">
              <a:xfrm>
                <a:off x="9117961" y="5590461"/>
                <a:ext cx="374185" cy="790032"/>
              </a:xfrm>
              <a:custGeom>
                <a:avLst/>
                <a:gdLst>
                  <a:gd name="T0" fmla="*/ 132 w 297"/>
                  <a:gd name="T1" fmla="*/ 433 h 627"/>
                  <a:gd name="T2" fmla="*/ 107 w 297"/>
                  <a:gd name="T3" fmla="*/ 461 h 627"/>
                  <a:gd name="T4" fmla="*/ 0 w 297"/>
                  <a:gd name="T5" fmla="*/ 529 h 627"/>
                  <a:gd name="T6" fmla="*/ 30 w 297"/>
                  <a:gd name="T7" fmla="*/ 627 h 627"/>
                  <a:gd name="T8" fmla="*/ 179 w 297"/>
                  <a:gd name="T9" fmla="*/ 533 h 627"/>
                  <a:gd name="T10" fmla="*/ 207 w 297"/>
                  <a:gd name="T11" fmla="*/ 503 h 627"/>
                  <a:gd name="T12" fmla="*/ 132 w 297"/>
                  <a:gd name="T13" fmla="*/ 433 h 627"/>
                  <a:gd name="T14" fmla="*/ 197 w 297"/>
                  <a:gd name="T15" fmla="*/ 0 h 627"/>
                  <a:gd name="T16" fmla="*/ 144 w 297"/>
                  <a:gd name="T17" fmla="*/ 46 h 627"/>
                  <a:gd name="T18" fmla="*/ 144 w 297"/>
                  <a:gd name="T19" fmla="*/ 47 h 627"/>
                  <a:gd name="T20" fmla="*/ 122 w 297"/>
                  <a:gd name="T21" fmla="*/ 70 h 627"/>
                  <a:gd name="T22" fmla="*/ 191 w 297"/>
                  <a:gd name="T23" fmla="*/ 244 h 627"/>
                  <a:gd name="T24" fmla="*/ 289 w 297"/>
                  <a:gd name="T25" fmla="*/ 317 h 627"/>
                  <a:gd name="T26" fmla="*/ 283 w 297"/>
                  <a:gd name="T27" fmla="*/ 165 h 627"/>
                  <a:gd name="T28" fmla="*/ 205 w 297"/>
                  <a:gd name="T29" fmla="*/ 10 h 627"/>
                  <a:gd name="T30" fmla="*/ 197 w 297"/>
                  <a:gd name="T31" fmla="*/ 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7" h="627">
                    <a:moveTo>
                      <a:pt x="132" y="433"/>
                    </a:moveTo>
                    <a:cubicBezTo>
                      <a:pt x="124" y="443"/>
                      <a:pt x="116" y="452"/>
                      <a:pt x="107" y="461"/>
                    </a:cubicBezTo>
                    <a:cubicBezTo>
                      <a:pt x="76" y="492"/>
                      <a:pt x="39" y="515"/>
                      <a:pt x="0" y="529"/>
                    </a:cubicBezTo>
                    <a:cubicBezTo>
                      <a:pt x="7" y="562"/>
                      <a:pt x="17" y="595"/>
                      <a:pt x="30" y="627"/>
                    </a:cubicBezTo>
                    <a:cubicBezTo>
                      <a:pt x="85" y="608"/>
                      <a:pt x="136" y="577"/>
                      <a:pt x="179" y="533"/>
                    </a:cubicBezTo>
                    <a:cubicBezTo>
                      <a:pt x="189" y="524"/>
                      <a:pt x="198" y="514"/>
                      <a:pt x="207" y="503"/>
                    </a:cubicBezTo>
                    <a:cubicBezTo>
                      <a:pt x="184" y="478"/>
                      <a:pt x="159" y="454"/>
                      <a:pt x="132" y="433"/>
                    </a:cubicBezTo>
                    <a:moveTo>
                      <a:pt x="197" y="0"/>
                    </a:moveTo>
                    <a:cubicBezTo>
                      <a:pt x="179" y="14"/>
                      <a:pt x="161" y="29"/>
                      <a:pt x="144" y="46"/>
                    </a:cubicBezTo>
                    <a:cubicBezTo>
                      <a:pt x="144" y="47"/>
                      <a:pt x="144" y="47"/>
                      <a:pt x="144" y="47"/>
                    </a:cubicBezTo>
                    <a:cubicBezTo>
                      <a:pt x="137" y="54"/>
                      <a:pt x="129" y="62"/>
                      <a:pt x="122" y="70"/>
                    </a:cubicBezTo>
                    <a:cubicBezTo>
                      <a:pt x="165" y="120"/>
                      <a:pt x="188" y="182"/>
                      <a:pt x="191" y="244"/>
                    </a:cubicBezTo>
                    <a:cubicBezTo>
                      <a:pt x="226" y="266"/>
                      <a:pt x="259" y="290"/>
                      <a:pt x="289" y="317"/>
                    </a:cubicBezTo>
                    <a:cubicBezTo>
                      <a:pt x="297" y="267"/>
                      <a:pt x="295" y="215"/>
                      <a:pt x="283" y="165"/>
                    </a:cubicBezTo>
                    <a:cubicBezTo>
                      <a:pt x="250" y="116"/>
                      <a:pt x="224" y="64"/>
                      <a:pt x="205" y="10"/>
                    </a:cubicBezTo>
                    <a:cubicBezTo>
                      <a:pt x="202" y="6"/>
                      <a:pt x="200" y="3"/>
                      <a:pt x="197"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05" name="Freeform 56"/>
              <p:cNvSpPr>
                <a:spLocks/>
              </p:cNvSpPr>
              <p:nvPr userDrawn="1"/>
            </p:nvSpPr>
            <p:spPr bwMode="auto">
              <a:xfrm>
                <a:off x="9376419" y="5602806"/>
                <a:ext cx="97983" cy="195194"/>
              </a:xfrm>
              <a:custGeom>
                <a:avLst/>
                <a:gdLst>
                  <a:gd name="T0" fmla="*/ 0 w 78"/>
                  <a:gd name="T1" fmla="*/ 0 h 155"/>
                  <a:gd name="T2" fmla="*/ 78 w 78"/>
                  <a:gd name="T3" fmla="*/ 155 h 155"/>
                  <a:gd name="T4" fmla="*/ 0 w 78"/>
                  <a:gd name="T5" fmla="*/ 0 h 155"/>
                </a:gdLst>
                <a:ahLst/>
                <a:cxnLst>
                  <a:cxn ang="0">
                    <a:pos x="T0" y="T1"/>
                  </a:cxn>
                  <a:cxn ang="0">
                    <a:pos x="T2" y="T3"/>
                  </a:cxn>
                  <a:cxn ang="0">
                    <a:pos x="T4" y="T5"/>
                  </a:cxn>
                </a:cxnLst>
                <a:rect l="0" t="0" r="r" b="b"/>
                <a:pathLst>
                  <a:path w="78" h="155">
                    <a:moveTo>
                      <a:pt x="0" y="0"/>
                    </a:moveTo>
                    <a:cubicBezTo>
                      <a:pt x="19" y="54"/>
                      <a:pt x="45" y="106"/>
                      <a:pt x="78" y="155"/>
                    </a:cubicBezTo>
                    <a:cubicBezTo>
                      <a:pt x="64" y="99"/>
                      <a:pt x="38" y="46"/>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06" name="Freeform 57"/>
              <p:cNvSpPr>
                <a:spLocks/>
              </p:cNvSpPr>
              <p:nvPr userDrawn="1"/>
            </p:nvSpPr>
            <p:spPr bwMode="auto">
              <a:xfrm>
                <a:off x="9284609" y="5897524"/>
                <a:ext cx="197508" cy="326351"/>
              </a:xfrm>
              <a:custGeom>
                <a:avLst/>
                <a:gdLst>
                  <a:gd name="T0" fmla="*/ 59 w 157"/>
                  <a:gd name="T1" fmla="*/ 0 h 259"/>
                  <a:gd name="T2" fmla="*/ 0 w 157"/>
                  <a:gd name="T3" fmla="*/ 189 h 259"/>
                  <a:gd name="T4" fmla="*/ 75 w 157"/>
                  <a:gd name="T5" fmla="*/ 259 h 259"/>
                  <a:gd name="T6" fmla="*/ 157 w 157"/>
                  <a:gd name="T7" fmla="*/ 73 h 259"/>
                  <a:gd name="T8" fmla="*/ 59 w 157"/>
                  <a:gd name="T9" fmla="*/ 0 h 259"/>
                </a:gdLst>
                <a:ahLst/>
                <a:cxnLst>
                  <a:cxn ang="0">
                    <a:pos x="T0" y="T1"/>
                  </a:cxn>
                  <a:cxn ang="0">
                    <a:pos x="T2" y="T3"/>
                  </a:cxn>
                  <a:cxn ang="0">
                    <a:pos x="T4" y="T5"/>
                  </a:cxn>
                  <a:cxn ang="0">
                    <a:pos x="T6" y="T7"/>
                  </a:cxn>
                  <a:cxn ang="0">
                    <a:pos x="T8" y="T9"/>
                  </a:cxn>
                </a:cxnLst>
                <a:rect l="0" t="0" r="r" b="b"/>
                <a:pathLst>
                  <a:path w="157" h="259">
                    <a:moveTo>
                      <a:pt x="59" y="0"/>
                    </a:moveTo>
                    <a:cubicBezTo>
                      <a:pt x="62" y="66"/>
                      <a:pt x="42" y="134"/>
                      <a:pt x="0" y="189"/>
                    </a:cubicBezTo>
                    <a:cubicBezTo>
                      <a:pt x="27" y="210"/>
                      <a:pt x="52" y="234"/>
                      <a:pt x="75" y="259"/>
                    </a:cubicBezTo>
                    <a:cubicBezTo>
                      <a:pt x="119" y="204"/>
                      <a:pt x="147" y="140"/>
                      <a:pt x="157" y="73"/>
                    </a:cubicBezTo>
                    <a:cubicBezTo>
                      <a:pt x="127" y="46"/>
                      <a:pt x="94" y="22"/>
                      <a:pt x="59"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07" name="Freeform 58"/>
              <p:cNvSpPr>
                <a:spLocks/>
              </p:cNvSpPr>
              <p:nvPr userDrawn="1"/>
            </p:nvSpPr>
            <p:spPr bwMode="auto">
              <a:xfrm>
                <a:off x="8648109" y="6171413"/>
                <a:ext cx="261544" cy="227597"/>
              </a:xfrm>
              <a:custGeom>
                <a:avLst/>
                <a:gdLst>
                  <a:gd name="T0" fmla="*/ 73 w 208"/>
                  <a:gd name="T1" fmla="*/ 0 h 181"/>
                  <a:gd name="T2" fmla="*/ 72 w 208"/>
                  <a:gd name="T3" fmla="*/ 0 h 181"/>
                  <a:gd name="T4" fmla="*/ 72 w 208"/>
                  <a:gd name="T5" fmla="*/ 0 h 181"/>
                  <a:gd name="T6" fmla="*/ 0 w 208"/>
                  <a:gd name="T7" fmla="*/ 72 h 181"/>
                  <a:gd name="T8" fmla="*/ 208 w 208"/>
                  <a:gd name="T9" fmla="*/ 181 h 181"/>
                  <a:gd name="T10" fmla="*/ 182 w 208"/>
                  <a:gd name="T11" fmla="*/ 69 h 181"/>
                  <a:gd name="T12" fmla="*/ 73 w 208"/>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208" h="181">
                    <a:moveTo>
                      <a:pt x="73" y="0"/>
                    </a:moveTo>
                    <a:cubicBezTo>
                      <a:pt x="72" y="0"/>
                      <a:pt x="72" y="0"/>
                      <a:pt x="72" y="0"/>
                    </a:cubicBezTo>
                    <a:cubicBezTo>
                      <a:pt x="72" y="0"/>
                      <a:pt x="72" y="0"/>
                      <a:pt x="72" y="0"/>
                    </a:cubicBezTo>
                    <a:cubicBezTo>
                      <a:pt x="0" y="72"/>
                      <a:pt x="0" y="72"/>
                      <a:pt x="0" y="72"/>
                    </a:cubicBezTo>
                    <a:cubicBezTo>
                      <a:pt x="59" y="131"/>
                      <a:pt x="132" y="167"/>
                      <a:pt x="208" y="181"/>
                    </a:cubicBezTo>
                    <a:cubicBezTo>
                      <a:pt x="196" y="144"/>
                      <a:pt x="187" y="106"/>
                      <a:pt x="182" y="69"/>
                    </a:cubicBezTo>
                    <a:cubicBezTo>
                      <a:pt x="142" y="55"/>
                      <a:pt x="104" y="32"/>
                      <a:pt x="73"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08" name="Freeform 60"/>
              <p:cNvSpPr>
                <a:spLocks/>
              </p:cNvSpPr>
              <p:nvPr userDrawn="1"/>
            </p:nvSpPr>
            <p:spPr bwMode="auto">
              <a:xfrm>
                <a:off x="9280751" y="5566545"/>
                <a:ext cx="85638" cy="81781"/>
              </a:xfrm>
              <a:custGeom>
                <a:avLst/>
                <a:gdLst>
                  <a:gd name="T0" fmla="*/ 50 w 68"/>
                  <a:gd name="T1" fmla="*/ 0 h 65"/>
                  <a:gd name="T2" fmla="*/ 50 w 68"/>
                  <a:gd name="T3" fmla="*/ 0 h 65"/>
                  <a:gd name="T4" fmla="*/ 50 w 68"/>
                  <a:gd name="T5" fmla="*/ 1 h 65"/>
                  <a:gd name="T6" fmla="*/ 0 w 68"/>
                  <a:gd name="T7" fmla="*/ 51 h 65"/>
                  <a:gd name="T8" fmla="*/ 15 w 68"/>
                  <a:gd name="T9" fmla="*/ 65 h 65"/>
                  <a:gd name="T10" fmla="*/ 68 w 68"/>
                  <a:gd name="T11" fmla="*/ 19 h 65"/>
                  <a:gd name="T12" fmla="*/ 50 w 68"/>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68" h="65">
                    <a:moveTo>
                      <a:pt x="50" y="0"/>
                    </a:moveTo>
                    <a:cubicBezTo>
                      <a:pt x="50" y="0"/>
                      <a:pt x="50" y="0"/>
                      <a:pt x="50" y="0"/>
                    </a:cubicBezTo>
                    <a:cubicBezTo>
                      <a:pt x="50" y="0"/>
                      <a:pt x="50" y="0"/>
                      <a:pt x="50" y="1"/>
                    </a:cubicBezTo>
                    <a:cubicBezTo>
                      <a:pt x="0" y="51"/>
                      <a:pt x="0" y="51"/>
                      <a:pt x="0" y="51"/>
                    </a:cubicBezTo>
                    <a:cubicBezTo>
                      <a:pt x="15" y="65"/>
                      <a:pt x="15" y="65"/>
                      <a:pt x="15" y="65"/>
                    </a:cubicBezTo>
                    <a:cubicBezTo>
                      <a:pt x="32" y="48"/>
                      <a:pt x="50" y="33"/>
                      <a:pt x="68" y="19"/>
                    </a:cubicBezTo>
                    <a:cubicBezTo>
                      <a:pt x="62" y="13"/>
                      <a:pt x="57" y="6"/>
                      <a:pt x="5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09" name="Freeform 61"/>
              <p:cNvSpPr>
                <a:spLocks/>
              </p:cNvSpPr>
              <p:nvPr userDrawn="1"/>
            </p:nvSpPr>
            <p:spPr bwMode="auto">
              <a:xfrm>
                <a:off x="9280751" y="5630580"/>
                <a:ext cx="18516" cy="17745"/>
              </a:xfrm>
              <a:custGeom>
                <a:avLst/>
                <a:gdLst>
                  <a:gd name="T0" fmla="*/ 0 w 15"/>
                  <a:gd name="T1" fmla="*/ 0 h 14"/>
                  <a:gd name="T2" fmla="*/ 0 w 15"/>
                  <a:gd name="T3" fmla="*/ 0 h 14"/>
                  <a:gd name="T4" fmla="*/ 15 w 15"/>
                  <a:gd name="T5" fmla="*/ 14 h 14"/>
                  <a:gd name="T6" fmla="*/ 15 w 15"/>
                  <a:gd name="T7" fmla="*/ 14 h 14"/>
                  <a:gd name="T8" fmla="*/ 0 w 15"/>
                  <a:gd name="T9" fmla="*/ 0 h 14"/>
                </a:gdLst>
                <a:ahLst/>
                <a:cxnLst>
                  <a:cxn ang="0">
                    <a:pos x="T0" y="T1"/>
                  </a:cxn>
                  <a:cxn ang="0">
                    <a:pos x="T2" y="T3"/>
                  </a:cxn>
                  <a:cxn ang="0">
                    <a:pos x="T4" y="T5"/>
                  </a:cxn>
                  <a:cxn ang="0">
                    <a:pos x="T6" y="T7"/>
                  </a:cxn>
                  <a:cxn ang="0">
                    <a:pos x="T8" y="T9"/>
                  </a:cxn>
                </a:cxnLst>
                <a:rect l="0" t="0" r="r" b="b"/>
                <a:pathLst>
                  <a:path w="15" h="14">
                    <a:moveTo>
                      <a:pt x="0" y="0"/>
                    </a:moveTo>
                    <a:cubicBezTo>
                      <a:pt x="0" y="0"/>
                      <a:pt x="0" y="0"/>
                      <a:pt x="0" y="0"/>
                    </a:cubicBezTo>
                    <a:cubicBezTo>
                      <a:pt x="15" y="14"/>
                      <a:pt x="15" y="14"/>
                      <a:pt x="15" y="14"/>
                    </a:cubicBezTo>
                    <a:cubicBezTo>
                      <a:pt x="15" y="14"/>
                      <a:pt x="15" y="14"/>
                      <a:pt x="15" y="14"/>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10" name="Freeform 63"/>
              <p:cNvSpPr>
                <a:spLocks/>
              </p:cNvSpPr>
              <p:nvPr userDrawn="1"/>
            </p:nvSpPr>
            <p:spPr bwMode="auto">
              <a:xfrm>
                <a:off x="8496892" y="5785655"/>
                <a:ext cx="159704" cy="303977"/>
              </a:xfrm>
              <a:custGeom>
                <a:avLst/>
                <a:gdLst>
                  <a:gd name="T0" fmla="*/ 127 w 127"/>
                  <a:gd name="T1" fmla="*/ 0 h 241"/>
                  <a:gd name="T2" fmla="*/ 11 w 127"/>
                  <a:gd name="T3" fmla="*/ 39 h 241"/>
                  <a:gd name="T4" fmla="*/ 31 w 127"/>
                  <a:gd name="T5" fmla="*/ 241 h 241"/>
                  <a:gd name="T6" fmla="*/ 124 w 127"/>
                  <a:gd name="T7" fmla="*/ 199 h 241"/>
                  <a:gd name="T8" fmla="*/ 127 w 127"/>
                  <a:gd name="T9" fmla="*/ 0 h 241"/>
                </a:gdLst>
                <a:ahLst/>
                <a:cxnLst>
                  <a:cxn ang="0">
                    <a:pos x="T0" y="T1"/>
                  </a:cxn>
                  <a:cxn ang="0">
                    <a:pos x="T2" y="T3"/>
                  </a:cxn>
                  <a:cxn ang="0">
                    <a:pos x="T4" y="T5"/>
                  </a:cxn>
                  <a:cxn ang="0">
                    <a:pos x="T6" y="T7"/>
                  </a:cxn>
                  <a:cxn ang="0">
                    <a:pos x="T8" y="T9"/>
                  </a:cxn>
                </a:cxnLst>
                <a:rect l="0" t="0" r="r" b="b"/>
                <a:pathLst>
                  <a:path w="127" h="241">
                    <a:moveTo>
                      <a:pt x="127" y="0"/>
                    </a:moveTo>
                    <a:cubicBezTo>
                      <a:pt x="87" y="10"/>
                      <a:pt x="48" y="23"/>
                      <a:pt x="11" y="39"/>
                    </a:cubicBezTo>
                    <a:cubicBezTo>
                      <a:pt x="0" y="106"/>
                      <a:pt x="7" y="177"/>
                      <a:pt x="31" y="241"/>
                    </a:cubicBezTo>
                    <a:cubicBezTo>
                      <a:pt x="61" y="224"/>
                      <a:pt x="92" y="210"/>
                      <a:pt x="124" y="199"/>
                    </a:cubicBezTo>
                    <a:cubicBezTo>
                      <a:pt x="102" y="134"/>
                      <a:pt x="103" y="64"/>
                      <a:pt x="127"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11" name="Freeform 64"/>
              <p:cNvSpPr>
                <a:spLocks/>
              </p:cNvSpPr>
              <p:nvPr userDrawn="1"/>
            </p:nvSpPr>
            <p:spPr bwMode="auto">
              <a:xfrm>
                <a:off x="9063955" y="5481678"/>
                <a:ext cx="216796" cy="176677"/>
              </a:xfrm>
              <a:custGeom>
                <a:avLst/>
                <a:gdLst>
                  <a:gd name="T0" fmla="*/ 54 w 172"/>
                  <a:gd name="T1" fmla="*/ 0 h 140"/>
                  <a:gd name="T2" fmla="*/ 0 w 172"/>
                  <a:gd name="T3" fmla="*/ 60 h 140"/>
                  <a:gd name="T4" fmla="*/ 150 w 172"/>
                  <a:gd name="T5" fmla="*/ 140 h 140"/>
                  <a:gd name="T6" fmla="*/ 150 w 172"/>
                  <a:gd name="T7" fmla="*/ 140 h 140"/>
                  <a:gd name="T8" fmla="*/ 150 w 172"/>
                  <a:gd name="T9" fmla="*/ 140 h 140"/>
                  <a:gd name="T10" fmla="*/ 172 w 172"/>
                  <a:gd name="T11" fmla="*/ 118 h 140"/>
                  <a:gd name="T12" fmla="*/ 54 w 172"/>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72" h="140">
                    <a:moveTo>
                      <a:pt x="54" y="0"/>
                    </a:moveTo>
                    <a:cubicBezTo>
                      <a:pt x="35" y="19"/>
                      <a:pt x="17" y="39"/>
                      <a:pt x="0" y="60"/>
                    </a:cubicBezTo>
                    <a:cubicBezTo>
                      <a:pt x="55" y="71"/>
                      <a:pt x="107" y="97"/>
                      <a:pt x="150" y="140"/>
                    </a:cubicBezTo>
                    <a:cubicBezTo>
                      <a:pt x="150" y="140"/>
                      <a:pt x="150" y="140"/>
                      <a:pt x="150" y="140"/>
                    </a:cubicBezTo>
                    <a:cubicBezTo>
                      <a:pt x="150" y="140"/>
                      <a:pt x="150" y="140"/>
                      <a:pt x="150" y="140"/>
                    </a:cubicBezTo>
                    <a:cubicBezTo>
                      <a:pt x="172" y="118"/>
                      <a:pt x="172" y="118"/>
                      <a:pt x="172" y="118"/>
                    </a:cubicBezTo>
                    <a:cubicBezTo>
                      <a:pt x="54" y="0"/>
                      <a:pt x="54" y="0"/>
                      <a:pt x="54"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12" name="Freeform 65"/>
              <p:cNvSpPr>
                <a:spLocks/>
              </p:cNvSpPr>
              <p:nvPr userDrawn="1"/>
            </p:nvSpPr>
            <p:spPr bwMode="auto">
              <a:xfrm>
                <a:off x="9131849" y="5451589"/>
                <a:ext cx="212167" cy="178992"/>
              </a:xfrm>
              <a:custGeom>
                <a:avLst/>
                <a:gdLst>
                  <a:gd name="T0" fmla="*/ 24 w 168"/>
                  <a:gd name="T1" fmla="*/ 0 h 142"/>
                  <a:gd name="T2" fmla="*/ 0 w 168"/>
                  <a:gd name="T3" fmla="*/ 23 h 142"/>
                  <a:gd name="T4" fmla="*/ 0 w 168"/>
                  <a:gd name="T5" fmla="*/ 24 h 142"/>
                  <a:gd name="T6" fmla="*/ 0 w 168"/>
                  <a:gd name="T7" fmla="*/ 24 h 142"/>
                  <a:gd name="T8" fmla="*/ 118 w 168"/>
                  <a:gd name="T9" fmla="*/ 142 h 142"/>
                  <a:gd name="T10" fmla="*/ 168 w 168"/>
                  <a:gd name="T11" fmla="*/ 91 h 142"/>
                  <a:gd name="T12" fmla="*/ 24 w 168"/>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168" h="142">
                    <a:moveTo>
                      <a:pt x="24" y="0"/>
                    </a:moveTo>
                    <a:cubicBezTo>
                      <a:pt x="16" y="8"/>
                      <a:pt x="8" y="15"/>
                      <a:pt x="0" y="23"/>
                    </a:cubicBezTo>
                    <a:cubicBezTo>
                      <a:pt x="0" y="24"/>
                      <a:pt x="0" y="24"/>
                      <a:pt x="0" y="24"/>
                    </a:cubicBezTo>
                    <a:cubicBezTo>
                      <a:pt x="0" y="24"/>
                      <a:pt x="0" y="24"/>
                      <a:pt x="0" y="24"/>
                    </a:cubicBezTo>
                    <a:cubicBezTo>
                      <a:pt x="118" y="142"/>
                      <a:pt x="118" y="142"/>
                      <a:pt x="118" y="142"/>
                    </a:cubicBezTo>
                    <a:cubicBezTo>
                      <a:pt x="168" y="91"/>
                      <a:pt x="168" y="91"/>
                      <a:pt x="168" y="91"/>
                    </a:cubicBezTo>
                    <a:cubicBezTo>
                      <a:pt x="126" y="49"/>
                      <a:pt x="77" y="19"/>
                      <a:pt x="24"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13" name="Freeform 66"/>
              <p:cNvSpPr>
                <a:spLocks/>
              </p:cNvSpPr>
              <p:nvPr userDrawn="1"/>
            </p:nvSpPr>
            <p:spPr bwMode="auto">
              <a:xfrm>
                <a:off x="9131849" y="5481678"/>
                <a:ext cx="148903" cy="148903"/>
              </a:xfrm>
              <a:custGeom>
                <a:avLst/>
                <a:gdLst>
                  <a:gd name="T0" fmla="*/ 0 w 118"/>
                  <a:gd name="T1" fmla="*/ 0 h 118"/>
                  <a:gd name="T2" fmla="*/ 0 w 118"/>
                  <a:gd name="T3" fmla="*/ 0 h 118"/>
                  <a:gd name="T4" fmla="*/ 118 w 118"/>
                  <a:gd name="T5" fmla="*/ 118 h 118"/>
                  <a:gd name="T6" fmla="*/ 118 w 118"/>
                  <a:gd name="T7" fmla="*/ 118 h 118"/>
                  <a:gd name="T8" fmla="*/ 0 w 118"/>
                  <a:gd name="T9" fmla="*/ 0 h 118"/>
                </a:gdLst>
                <a:ahLst/>
                <a:cxnLst>
                  <a:cxn ang="0">
                    <a:pos x="T0" y="T1"/>
                  </a:cxn>
                  <a:cxn ang="0">
                    <a:pos x="T2" y="T3"/>
                  </a:cxn>
                  <a:cxn ang="0">
                    <a:pos x="T4" y="T5"/>
                  </a:cxn>
                  <a:cxn ang="0">
                    <a:pos x="T6" y="T7"/>
                  </a:cxn>
                  <a:cxn ang="0">
                    <a:pos x="T8" y="T9"/>
                  </a:cxn>
                </a:cxnLst>
                <a:rect l="0" t="0" r="r" b="b"/>
                <a:pathLst>
                  <a:path w="118" h="118">
                    <a:moveTo>
                      <a:pt x="0" y="0"/>
                    </a:moveTo>
                    <a:cubicBezTo>
                      <a:pt x="0" y="0"/>
                      <a:pt x="0" y="0"/>
                      <a:pt x="0" y="0"/>
                    </a:cubicBezTo>
                    <a:cubicBezTo>
                      <a:pt x="118" y="118"/>
                      <a:pt x="118" y="118"/>
                      <a:pt x="118" y="118"/>
                    </a:cubicBezTo>
                    <a:cubicBezTo>
                      <a:pt x="118" y="118"/>
                      <a:pt x="118" y="118"/>
                      <a:pt x="118" y="118"/>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14" name="Freeform 67"/>
              <p:cNvSpPr>
                <a:spLocks/>
              </p:cNvSpPr>
              <p:nvPr userDrawn="1"/>
            </p:nvSpPr>
            <p:spPr bwMode="auto">
              <a:xfrm>
                <a:off x="9252977" y="5630580"/>
                <a:ext cx="27775" cy="27775"/>
              </a:xfrm>
              <a:custGeom>
                <a:avLst/>
                <a:gdLst>
                  <a:gd name="T0" fmla="*/ 22 w 22"/>
                  <a:gd name="T1" fmla="*/ 0 h 22"/>
                  <a:gd name="T2" fmla="*/ 0 w 22"/>
                  <a:gd name="T3" fmla="*/ 22 h 22"/>
                  <a:gd name="T4" fmla="*/ 0 w 22"/>
                  <a:gd name="T5" fmla="*/ 22 h 22"/>
                  <a:gd name="T6" fmla="*/ 22 w 22"/>
                  <a:gd name="T7" fmla="*/ 0 h 22"/>
                  <a:gd name="T8" fmla="*/ 22 w 22"/>
                  <a:gd name="T9" fmla="*/ 0 h 22"/>
                </a:gdLst>
                <a:ahLst/>
                <a:cxnLst>
                  <a:cxn ang="0">
                    <a:pos x="T0" y="T1"/>
                  </a:cxn>
                  <a:cxn ang="0">
                    <a:pos x="T2" y="T3"/>
                  </a:cxn>
                  <a:cxn ang="0">
                    <a:pos x="T4" y="T5"/>
                  </a:cxn>
                  <a:cxn ang="0">
                    <a:pos x="T6" y="T7"/>
                  </a:cxn>
                  <a:cxn ang="0">
                    <a:pos x="T8" y="T9"/>
                  </a:cxn>
                </a:cxnLst>
                <a:rect l="0" t="0" r="r" b="b"/>
                <a:pathLst>
                  <a:path w="22" h="22">
                    <a:moveTo>
                      <a:pt x="22" y="0"/>
                    </a:moveTo>
                    <a:cubicBezTo>
                      <a:pt x="0" y="22"/>
                      <a:pt x="0" y="22"/>
                      <a:pt x="0" y="22"/>
                    </a:cubicBezTo>
                    <a:cubicBezTo>
                      <a:pt x="0" y="22"/>
                      <a:pt x="0" y="22"/>
                      <a:pt x="0" y="22"/>
                    </a:cubicBezTo>
                    <a:cubicBezTo>
                      <a:pt x="22" y="0"/>
                      <a:pt x="22" y="0"/>
                      <a:pt x="22" y="0"/>
                    </a:cubicBezTo>
                    <a:cubicBezTo>
                      <a:pt x="22" y="0"/>
                      <a:pt x="22" y="0"/>
                      <a:pt x="22"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15" name="Freeform 68"/>
              <p:cNvSpPr>
                <a:spLocks/>
              </p:cNvSpPr>
              <p:nvPr userDrawn="1"/>
            </p:nvSpPr>
            <p:spPr bwMode="auto">
              <a:xfrm>
                <a:off x="9280751" y="5566545"/>
                <a:ext cx="63264" cy="64036"/>
              </a:xfrm>
              <a:custGeom>
                <a:avLst/>
                <a:gdLst>
                  <a:gd name="T0" fmla="*/ 50 w 50"/>
                  <a:gd name="T1" fmla="*/ 0 h 51"/>
                  <a:gd name="T2" fmla="*/ 0 w 50"/>
                  <a:gd name="T3" fmla="*/ 51 h 51"/>
                  <a:gd name="T4" fmla="*/ 0 w 50"/>
                  <a:gd name="T5" fmla="*/ 51 h 51"/>
                  <a:gd name="T6" fmla="*/ 50 w 50"/>
                  <a:gd name="T7" fmla="*/ 1 h 51"/>
                  <a:gd name="T8" fmla="*/ 50 w 50"/>
                  <a:gd name="T9" fmla="*/ 0 h 51"/>
                </a:gdLst>
                <a:ahLst/>
                <a:cxnLst>
                  <a:cxn ang="0">
                    <a:pos x="T0" y="T1"/>
                  </a:cxn>
                  <a:cxn ang="0">
                    <a:pos x="T2" y="T3"/>
                  </a:cxn>
                  <a:cxn ang="0">
                    <a:pos x="T4" y="T5"/>
                  </a:cxn>
                  <a:cxn ang="0">
                    <a:pos x="T6" y="T7"/>
                  </a:cxn>
                  <a:cxn ang="0">
                    <a:pos x="T8" y="T9"/>
                  </a:cxn>
                </a:cxnLst>
                <a:rect l="0" t="0" r="r" b="b"/>
                <a:pathLst>
                  <a:path w="50" h="51">
                    <a:moveTo>
                      <a:pt x="50" y="0"/>
                    </a:moveTo>
                    <a:cubicBezTo>
                      <a:pt x="0" y="51"/>
                      <a:pt x="0" y="51"/>
                      <a:pt x="0" y="51"/>
                    </a:cubicBezTo>
                    <a:cubicBezTo>
                      <a:pt x="0" y="51"/>
                      <a:pt x="0" y="51"/>
                      <a:pt x="0" y="51"/>
                    </a:cubicBezTo>
                    <a:cubicBezTo>
                      <a:pt x="50" y="1"/>
                      <a:pt x="50" y="1"/>
                      <a:pt x="50" y="1"/>
                    </a:cubicBezTo>
                    <a:cubicBezTo>
                      <a:pt x="50" y="0"/>
                      <a:pt x="50" y="0"/>
                      <a:pt x="5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16" name="Rectangle 69"/>
              <p:cNvSpPr>
                <a:spLocks noChangeArrowheads="1"/>
              </p:cNvSpPr>
              <p:nvPr userDrawn="1"/>
            </p:nvSpPr>
            <p:spPr bwMode="auto">
              <a:xfrm>
                <a:off x="9280751" y="5630580"/>
                <a:ext cx="772" cy="772"/>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17" name="Rectangle 70"/>
              <p:cNvSpPr>
                <a:spLocks noChangeArrowheads="1"/>
              </p:cNvSpPr>
              <p:nvPr userDrawn="1"/>
            </p:nvSpPr>
            <p:spPr bwMode="auto">
              <a:xfrm>
                <a:off x="9280751" y="5630580"/>
                <a:ext cx="772" cy="772"/>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18" name="Freeform 71"/>
              <p:cNvSpPr>
                <a:spLocks/>
              </p:cNvSpPr>
              <p:nvPr userDrawn="1"/>
            </p:nvSpPr>
            <p:spPr bwMode="auto">
              <a:xfrm>
                <a:off x="8648109" y="6171413"/>
                <a:ext cx="90268" cy="90268"/>
              </a:xfrm>
              <a:custGeom>
                <a:avLst/>
                <a:gdLst>
                  <a:gd name="T0" fmla="*/ 72 w 72"/>
                  <a:gd name="T1" fmla="*/ 0 h 72"/>
                  <a:gd name="T2" fmla="*/ 0 w 72"/>
                  <a:gd name="T3" fmla="*/ 72 h 72"/>
                  <a:gd name="T4" fmla="*/ 0 w 72"/>
                  <a:gd name="T5" fmla="*/ 72 h 72"/>
                  <a:gd name="T6" fmla="*/ 72 w 72"/>
                  <a:gd name="T7" fmla="*/ 0 h 72"/>
                  <a:gd name="T8" fmla="*/ 72 w 72"/>
                  <a:gd name="T9" fmla="*/ 0 h 72"/>
                </a:gdLst>
                <a:ahLst/>
                <a:cxnLst>
                  <a:cxn ang="0">
                    <a:pos x="T0" y="T1"/>
                  </a:cxn>
                  <a:cxn ang="0">
                    <a:pos x="T2" y="T3"/>
                  </a:cxn>
                  <a:cxn ang="0">
                    <a:pos x="T4" y="T5"/>
                  </a:cxn>
                  <a:cxn ang="0">
                    <a:pos x="T6" y="T7"/>
                  </a:cxn>
                  <a:cxn ang="0">
                    <a:pos x="T8" y="T9"/>
                  </a:cxn>
                </a:cxnLst>
                <a:rect l="0" t="0" r="r" b="b"/>
                <a:pathLst>
                  <a:path w="72" h="72">
                    <a:moveTo>
                      <a:pt x="72" y="0"/>
                    </a:moveTo>
                    <a:cubicBezTo>
                      <a:pt x="0" y="72"/>
                      <a:pt x="0" y="72"/>
                      <a:pt x="0" y="72"/>
                    </a:cubicBezTo>
                    <a:cubicBezTo>
                      <a:pt x="0" y="72"/>
                      <a:pt x="0" y="72"/>
                      <a:pt x="0" y="72"/>
                    </a:cubicBezTo>
                    <a:cubicBezTo>
                      <a:pt x="72" y="0"/>
                      <a:pt x="72" y="0"/>
                      <a:pt x="72" y="0"/>
                    </a:cubicBezTo>
                    <a:cubicBezTo>
                      <a:pt x="72" y="0"/>
                      <a:pt x="72" y="0"/>
                      <a:pt x="72"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19" name="Freeform 74"/>
              <p:cNvSpPr>
                <a:spLocks noEditPoints="1"/>
              </p:cNvSpPr>
              <p:nvPr userDrawn="1"/>
            </p:nvSpPr>
            <p:spPr bwMode="auto">
              <a:xfrm>
                <a:off x="9360217" y="2253657"/>
                <a:ext cx="524631" cy="524630"/>
              </a:xfrm>
              <a:custGeom>
                <a:avLst/>
                <a:gdLst>
                  <a:gd name="T0" fmla="*/ 54 w 416"/>
                  <a:gd name="T1" fmla="*/ 361 h 416"/>
                  <a:gd name="T2" fmla="*/ 0 w 416"/>
                  <a:gd name="T3" fmla="*/ 416 h 416"/>
                  <a:gd name="T4" fmla="*/ 0 w 416"/>
                  <a:gd name="T5" fmla="*/ 416 h 416"/>
                  <a:gd name="T6" fmla="*/ 54 w 416"/>
                  <a:gd name="T7" fmla="*/ 362 h 416"/>
                  <a:gd name="T8" fmla="*/ 54 w 416"/>
                  <a:gd name="T9" fmla="*/ 361 h 416"/>
                  <a:gd name="T10" fmla="*/ 416 w 416"/>
                  <a:gd name="T11" fmla="*/ 0 h 416"/>
                  <a:gd name="T12" fmla="*/ 362 w 416"/>
                  <a:gd name="T13" fmla="*/ 54 h 416"/>
                  <a:gd name="T14" fmla="*/ 362 w 416"/>
                  <a:gd name="T15" fmla="*/ 54 h 416"/>
                  <a:gd name="T16" fmla="*/ 416 w 416"/>
                  <a:gd name="T17" fmla="*/ 0 h 416"/>
                  <a:gd name="T18" fmla="*/ 416 w 416"/>
                  <a:gd name="T19"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6" h="416">
                    <a:moveTo>
                      <a:pt x="54" y="361"/>
                    </a:moveTo>
                    <a:cubicBezTo>
                      <a:pt x="0" y="416"/>
                      <a:pt x="0" y="416"/>
                      <a:pt x="0" y="416"/>
                    </a:cubicBezTo>
                    <a:cubicBezTo>
                      <a:pt x="0" y="416"/>
                      <a:pt x="0" y="416"/>
                      <a:pt x="0" y="416"/>
                    </a:cubicBezTo>
                    <a:cubicBezTo>
                      <a:pt x="54" y="362"/>
                      <a:pt x="54" y="362"/>
                      <a:pt x="54" y="362"/>
                    </a:cubicBezTo>
                    <a:cubicBezTo>
                      <a:pt x="54" y="362"/>
                      <a:pt x="54" y="362"/>
                      <a:pt x="54" y="361"/>
                    </a:cubicBezTo>
                    <a:moveTo>
                      <a:pt x="416" y="0"/>
                    </a:moveTo>
                    <a:cubicBezTo>
                      <a:pt x="362" y="54"/>
                      <a:pt x="362" y="54"/>
                      <a:pt x="362" y="54"/>
                    </a:cubicBezTo>
                    <a:cubicBezTo>
                      <a:pt x="362" y="54"/>
                      <a:pt x="362" y="54"/>
                      <a:pt x="362" y="54"/>
                    </a:cubicBezTo>
                    <a:cubicBezTo>
                      <a:pt x="416" y="0"/>
                      <a:pt x="416" y="0"/>
                      <a:pt x="416" y="0"/>
                    </a:cubicBezTo>
                    <a:cubicBezTo>
                      <a:pt x="416" y="0"/>
                      <a:pt x="416" y="0"/>
                      <a:pt x="416"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20" name="Freeform 76"/>
              <p:cNvSpPr>
                <a:spLocks/>
              </p:cNvSpPr>
              <p:nvPr userDrawn="1"/>
            </p:nvSpPr>
            <p:spPr bwMode="auto">
              <a:xfrm>
                <a:off x="10915592" y="2066179"/>
                <a:ext cx="829379" cy="810091"/>
              </a:xfrm>
              <a:custGeom>
                <a:avLst/>
                <a:gdLst>
                  <a:gd name="T0" fmla="*/ 392 w 658"/>
                  <a:gd name="T1" fmla="*/ 0 h 643"/>
                  <a:gd name="T2" fmla="*/ 125 w 658"/>
                  <a:gd name="T3" fmla="*/ 110 h 643"/>
                  <a:gd name="T4" fmla="*/ 21 w 658"/>
                  <a:gd name="T5" fmla="*/ 441 h 643"/>
                  <a:gd name="T6" fmla="*/ 118 w 658"/>
                  <a:gd name="T7" fmla="*/ 635 h 643"/>
                  <a:gd name="T8" fmla="*/ 125 w 658"/>
                  <a:gd name="T9" fmla="*/ 643 h 643"/>
                  <a:gd name="T10" fmla="*/ 126 w 658"/>
                  <a:gd name="T11" fmla="*/ 643 h 643"/>
                  <a:gd name="T12" fmla="*/ 126 w 658"/>
                  <a:gd name="T13" fmla="*/ 643 h 643"/>
                  <a:gd name="T14" fmla="*/ 195 w 658"/>
                  <a:gd name="T15" fmla="*/ 573 h 643"/>
                  <a:gd name="T16" fmla="*/ 195 w 658"/>
                  <a:gd name="T17" fmla="*/ 180 h 643"/>
                  <a:gd name="T18" fmla="*/ 392 w 658"/>
                  <a:gd name="T19" fmla="*/ 98 h 643"/>
                  <a:gd name="T20" fmla="*/ 588 w 658"/>
                  <a:gd name="T21" fmla="*/ 180 h 643"/>
                  <a:gd name="T22" fmla="*/ 589 w 658"/>
                  <a:gd name="T23" fmla="*/ 180 h 643"/>
                  <a:gd name="T24" fmla="*/ 589 w 658"/>
                  <a:gd name="T25" fmla="*/ 180 h 643"/>
                  <a:gd name="T26" fmla="*/ 658 w 658"/>
                  <a:gd name="T27" fmla="*/ 110 h 643"/>
                  <a:gd name="T28" fmla="*/ 392 w 658"/>
                  <a:gd name="T2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8" h="643">
                    <a:moveTo>
                      <a:pt x="392" y="0"/>
                    </a:moveTo>
                    <a:cubicBezTo>
                      <a:pt x="295" y="0"/>
                      <a:pt x="199" y="37"/>
                      <a:pt x="125" y="110"/>
                    </a:cubicBezTo>
                    <a:cubicBezTo>
                      <a:pt x="35" y="200"/>
                      <a:pt x="0" y="325"/>
                      <a:pt x="21" y="441"/>
                    </a:cubicBezTo>
                    <a:cubicBezTo>
                      <a:pt x="64" y="499"/>
                      <a:pt x="97" y="564"/>
                      <a:pt x="118" y="635"/>
                    </a:cubicBezTo>
                    <a:cubicBezTo>
                      <a:pt x="120" y="638"/>
                      <a:pt x="123" y="640"/>
                      <a:pt x="125" y="643"/>
                    </a:cubicBezTo>
                    <a:cubicBezTo>
                      <a:pt x="126" y="643"/>
                      <a:pt x="126" y="643"/>
                      <a:pt x="126" y="643"/>
                    </a:cubicBezTo>
                    <a:cubicBezTo>
                      <a:pt x="126" y="643"/>
                      <a:pt x="126" y="643"/>
                      <a:pt x="126" y="643"/>
                    </a:cubicBezTo>
                    <a:cubicBezTo>
                      <a:pt x="195" y="573"/>
                      <a:pt x="195" y="573"/>
                      <a:pt x="195" y="573"/>
                    </a:cubicBezTo>
                    <a:cubicBezTo>
                      <a:pt x="87" y="465"/>
                      <a:pt x="87" y="288"/>
                      <a:pt x="195" y="180"/>
                    </a:cubicBezTo>
                    <a:cubicBezTo>
                      <a:pt x="249" y="126"/>
                      <a:pt x="321" y="98"/>
                      <a:pt x="392" y="98"/>
                    </a:cubicBezTo>
                    <a:cubicBezTo>
                      <a:pt x="463" y="98"/>
                      <a:pt x="534" y="126"/>
                      <a:pt x="588" y="180"/>
                    </a:cubicBezTo>
                    <a:cubicBezTo>
                      <a:pt x="589" y="180"/>
                      <a:pt x="589" y="180"/>
                      <a:pt x="589" y="180"/>
                    </a:cubicBezTo>
                    <a:cubicBezTo>
                      <a:pt x="589" y="180"/>
                      <a:pt x="589" y="180"/>
                      <a:pt x="589" y="180"/>
                    </a:cubicBezTo>
                    <a:cubicBezTo>
                      <a:pt x="658" y="110"/>
                      <a:pt x="658" y="110"/>
                      <a:pt x="658" y="110"/>
                    </a:cubicBezTo>
                    <a:cubicBezTo>
                      <a:pt x="585" y="37"/>
                      <a:pt x="488" y="0"/>
                      <a:pt x="392"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21" name="Freeform 77"/>
              <p:cNvSpPr>
                <a:spLocks noEditPoints="1"/>
              </p:cNvSpPr>
              <p:nvPr userDrawn="1"/>
            </p:nvSpPr>
            <p:spPr bwMode="auto">
              <a:xfrm>
                <a:off x="11074525" y="2205052"/>
                <a:ext cx="670447" cy="671218"/>
              </a:xfrm>
              <a:custGeom>
                <a:avLst/>
                <a:gdLst>
                  <a:gd name="T0" fmla="*/ 69 w 532"/>
                  <a:gd name="T1" fmla="*/ 463 h 533"/>
                  <a:gd name="T2" fmla="*/ 0 w 532"/>
                  <a:gd name="T3" fmla="*/ 533 h 533"/>
                  <a:gd name="T4" fmla="*/ 0 w 532"/>
                  <a:gd name="T5" fmla="*/ 533 h 533"/>
                  <a:gd name="T6" fmla="*/ 69 w 532"/>
                  <a:gd name="T7" fmla="*/ 463 h 533"/>
                  <a:gd name="T8" fmla="*/ 69 w 532"/>
                  <a:gd name="T9" fmla="*/ 463 h 533"/>
                  <a:gd name="T10" fmla="*/ 532 w 532"/>
                  <a:gd name="T11" fmla="*/ 0 h 533"/>
                  <a:gd name="T12" fmla="*/ 463 w 532"/>
                  <a:gd name="T13" fmla="*/ 70 h 533"/>
                  <a:gd name="T14" fmla="*/ 463 w 532"/>
                  <a:gd name="T15" fmla="*/ 70 h 533"/>
                  <a:gd name="T16" fmla="*/ 532 w 532"/>
                  <a:gd name="T17" fmla="*/ 0 h 533"/>
                  <a:gd name="T18" fmla="*/ 532 w 532"/>
                  <a:gd name="T19"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2" h="533">
                    <a:moveTo>
                      <a:pt x="69" y="463"/>
                    </a:moveTo>
                    <a:cubicBezTo>
                      <a:pt x="0" y="533"/>
                      <a:pt x="0" y="533"/>
                      <a:pt x="0" y="533"/>
                    </a:cubicBezTo>
                    <a:cubicBezTo>
                      <a:pt x="0" y="533"/>
                      <a:pt x="0" y="533"/>
                      <a:pt x="0" y="533"/>
                    </a:cubicBezTo>
                    <a:cubicBezTo>
                      <a:pt x="69" y="463"/>
                      <a:pt x="69" y="463"/>
                      <a:pt x="69" y="463"/>
                    </a:cubicBezTo>
                    <a:cubicBezTo>
                      <a:pt x="69" y="463"/>
                      <a:pt x="69" y="463"/>
                      <a:pt x="69" y="463"/>
                    </a:cubicBezTo>
                    <a:moveTo>
                      <a:pt x="532" y="0"/>
                    </a:moveTo>
                    <a:cubicBezTo>
                      <a:pt x="463" y="70"/>
                      <a:pt x="463" y="70"/>
                      <a:pt x="463" y="70"/>
                    </a:cubicBezTo>
                    <a:cubicBezTo>
                      <a:pt x="463" y="70"/>
                      <a:pt x="463" y="70"/>
                      <a:pt x="463" y="70"/>
                    </a:cubicBezTo>
                    <a:cubicBezTo>
                      <a:pt x="532" y="0"/>
                      <a:pt x="532" y="0"/>
                      <a:pt x="532" y="0"/>
                    </a:cubicBezTo>
                    <a:cubicBezTo>
                      <a:pt x="532" y="0"/>
                      <a:pt x="532" y="0"/>
                      <a:pt x="532"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22" name="Freeform 78"/>
              <p:cNvSpPr>
                <a:spLocks/>
              </p:cNvSpPr>
              <p:nvPr userDrawn="1"/>
            </p:nvSpPr>
            <p:spPr bwMode="auto">
              <a:xfrm>
                <a:off x="10427995" y="2332352"/>
                <a:ext cx="665818" cy="1063148"/>
              </a:xfrm>
              <a:custGeom>
                <a:avLst/>
                <a:gdLst>
                  <a:gd name="T0" fmla="*/ 27 w 528"/>
                  <a:gd name="T1" fmla="*/ 0 h 844"/>
                  <a:gd name="T2" fmla="*/ 0 w 528"/>
                  <a:gd name="T3" fmla="*/ 154 h 844"/>
                  <a:gd name="T4" fmla="*/ 372 w 528"/>
                  <a:gd name="T5" fmla="*/ 590 h 844"/>
                  <a:gd name="T6" fmla="*/ 312 w 528"/>
                  <a:gd name="T7" fmla="*/ 811 h 844"/>
                  <a:gd name="T8" fmla="*/ 363 w 528"/>
                  <a:gd name="T9" fmla="*/ 844 h 844"/>
                  <a:gd name="T10" fmla="*/ 518 w 528"/>
                  <a:gd name="T11" fmla="*/ 699 h 844"/>
                  <a:gd name="T12" fmla="*/ 528 w 528"/>
                  <a:gd name="T13" fmla="*/ 590 h 844"/>
                  <a:gd name="T14" fmla="*/ 505 w 528"/>
                  <a:gd name="T15" fmla="*/ 424 h 844"/>
                  <a:gd name="T16" fmla="*/ 408 w 528"/>
                  <a:gd name="T17" fmla="*/ 230 h 844"/>
                  <a:gd name="T18" fmla="*/ 27 w 528"/>
                  <a:gd name="T19" fmla="*/ 0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8" h="844">
                    <a:moveTo>
                      <a:pt x="27" y="0"/>
                    </a:moveTo>
                    <a:cubicBezTo>
                      <a:pt x="12" y="51"/>
                      <a:pt x="3" y="102"/>
                      <a:pt x="0" y="154"/>
                    </a:cubicBezTo>
                    <a:cubicBezTo>
                      <a:pt x="210" y="187"/>
                      <a:pt x="372" y="370"/>
                      <a:pt x="372" y="590"/>
                    </a:cubicBezTo>
                    <a:cubicBezTo>
                      <a:pt x="372" y="670"/>
                      <a:pt x="350" y="746"/>
                      <a:pt x="312" y="811"/>
                    </a:cubicBezTo>
                    <a:cubicBezTo>
                      <a:pt x="329" y="823"/>
                      <a:pt x="345" y="834"/>
                      <a:pt x="363" y="844"/>
                    </a:cubicBezTo>
                    <a:cubicBezTo>
                      <a:pt x="407" y="788"/>
                      <a:pt x="459" y="739"/>
                      <a:pt x="518" y="699"/>
                    </a:cubicBezTo>
                    <a:cubicBezTo>
                      <a:pt x="525" y="663"/>
                      <a:pt x="528" y="627"/>
                      <a:pt x="528" y="590"/>
                    </a:cubicBezTo>
                    <a:cubicBezTo>
                      <a:pt x="528" y="532"/>
                      <a:pt x="520" y="477"/>
                      <a:pt x="505" y="424"/>
                    </a:cubicBezTo>
                    <a:cubicBezTo>
                      <a:pt x="452" y="368"/>
                      <a:pt x="420" y="301"/>
                      <a:pt x="408" y="230"/>
                    </a:cubicBezTo>
                    <a:cubicBezTo>
                      <a:pt x="317" y="110"/>
                      <a:pt x="182" y="25"/>
                      <a:pt x="27"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23" name="Freeform 79"/>
              <p:cNvSpPr>
                <a:spLocks/>
              </p:cNvSpPr>
              <p:nvPr userDrawn="1"/>
            </p:nvSpPr>
            <p:spPr bwMode="auto">
              <a:xfrm>
                <a:off x="10885504" y="3213423"/>
                <a:ext cx="195194" cy="236855"/>
              </a:xfrm>
              <a:custGeom>
                <a:avLst/>
                <a:gdLst>
                  <a:gd name="T0" fmla="*/ 155 w 155"/>
                  <a:gd name="T1" fmla="*/ 0 h 188"/>
                  <a:gd name="T2" fmla="*/ 0 w 155"/>
                  <a:gd name="T3" fmla="*/ 145 h 188"/>
                  <a:gd name="T4" fmla="*/ 85 w 155"/>
                  <a:gd name="T5" fmla="*/ 188 h 188"/>
                  <a:gd name="T6" fmla="*/ 155 w 155"/>
                  <a:gd name="T7" fmla="*/ 0 h 188"/>
                </a:gdLst>
                <a:ahLst/>
                <a:cxnLst>
                  <a:cxn ang="0">
                    <a:pos x="T0" y="T1"/>
                  </a:cxn>
                  <a:cxn ang="0">
                    <a:pos x="T2" y="T3"/>
                  </a:cxn>
                  <a:cxn ang="0">
                    <a:pos x="T4" y="T5"/>
                  </a:cxn>
                  <a:cxn ang="0">
                    <a:pos x="T6" y="T7"/>
                  </a:cxn>
                </a:cxnLst>
                <a:rect l="0" t="0" r="r" b="b"/>
                <a:pathLst>
                  <a:path w="155" h="188">
                    <a:moveTo>
                      <a:pt x="155" y="0"/>
                    </a:moveTo>
                    <a:cubicBezTo>
                      <a:pt x="96" y="40"/>
                      <a:pt x="44" y="89"/>
                      <a:pt x="0" y="145"/>
                    </a:cubicBezTo>
                    <a:cubicBezTo>
                      <a:pt x="27" y="161"/>
                      <a:pt x="56" y="176"/>
                      <a:pt x="85" y="188"/>
                    </a:cubicBezTo>
                    <a:cubicBezTo>
                      <a:pt x="119" y="131"/>
                      <a:pt x="143" y="67"/>
                      <a:pt x="155"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24" name="Freeform 80"/>
              <p:cNvSpPr>
                <a:spLocks/>
              </p:cNvSpPr>
              <p:nvPr userDrawn="1"/>
            </p:nvSpPr>
            <p:spPr bwMode="auto">
              <a:xfrm>
                <a:off x="10941824" y="2621670"/>
                <a:ext cx="122671" cy="244571"/>
              </a:xfrm>
              <a:custGeom>
                <a:avLst/>
                <a:gdLst>
                  <a:gd name="T0" fmla="*/ 0 w 97"/>
                  <a:gd name="T1" fmla="*/ 0 h 194"/>
                  <a:gd name="T2" fmla="*/ 97 w 97"/>
                  <a:gd name="T3" fmla="*/ 194 h 194"/>
                  <a:gd name="T4" fmla="*/ 0 w 97"/>
                  <a:gd name="T5" fmla="*/ 0 h 194"/>
                </a:gdLst>
                <a:ahLst/>
                <a:cxnLst>
                  <a:cxn ang="0">
                    <a:pos x="T0" y="T1"/>
                  </a:cxn>
                  <a:cxn ang="0">
                    <a:pos x="T2" y="T3"/>
                  </a:cxn>
                  <a:cxn ang="0">
                    <a:pos x="T4" y="T5"/>
                  </a:cxn>
                </a:cxnLst>
                <a:rect l="0" t="0" r="r" b="b"/>
                <a:pathLst>
                  <a:path w="97" h="194">
                    <a:moveTo>
                      <a:pt x="0" y="0"/>
                    </a:moveTo>
                    <a:cubicBezTo>
                      <a:pt x="12" y="71"/>
                      <a:pt x="44" y="138"/>
                      <a:pt x="97" y="194"/>
                    </a:cubicBezTo>
                    <a:cubicBezTo>
                      <a:pt x="76" y="123"/>
                      <a:pt x="43" y="58"/>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25" name="Freeform 81"/>
              <p:cNvSpPr>
                <a:spLocks noEditPoints="1"/>
              </p:cNvSpPr>
              <p:nvPr userDrawn="1"/>
            </p:nvSpPr>
            <p:spPr bwMode="auto">
              <a:xfrm>
                <a:off x="10340814" y="3581435"/>
                <a:ext cx="388073" cy="245342"/>
              </a:xfrm>
              <a:custGeom>
                <a:avLst/>
                <a:gdLst>
                  <a:gd name="T0" fmla="*/ 19 w 308"/>
                  <a:gd name="T1" fmla="*/ 39 h 195"/>
                  <a:gd name="T2" fmla="*/ 0 w 308"/>
                  <a:gd name="T3" fmla="*/ 39 h 195"/>
                  <a:gd name="T4" fmla="*/ 0 w 308"/>
                  <a:gd name="T5" fmla="*/ 39 h 195"/>
                  <a:gd name="T6" fmla="*/ 0 w 308"/>
                  <a:gd name="T7" fmla="*/ 39 h 195"/>
                  <a:gd name="T8" fmla="*/ 0 w 308"/>
                  <a:gd name="T9" fmla="*/ 195 h 195"/>
                  <a:gd name="T10" fmla="*/ 66 w 308"/>
                  <a:gd name="T11" fmla="*/ 192 h 195"/>
                  <a:gd name="T12" fmla="*/ 66 w 308"/>
                  <a:gd name="T13" fmla="*/ 181 h 195"/>
                  <a:gd name="T14" fmla="*/ 66 w 308"/>
                  <a:gd name="T15" fmla="*/ 181 h 195"/>
                  <a:gd name="T16" fmla="*/ 19 w 308"/>
                  <a:gd name="T17" fmla="*/ 39 h 195"/>
                  <a:gd name="T18" fmla="*/ 182 w 308"/>
                  <a:gd name="T19" fmla="*/ 0 h 195"/>
                  <a:gd name="T20" fmla="*/ 112 w 308"/>
                  <a:gd name="T21" fmla="*/ 25 h 195"/>
                  <a:gd name="T22" fmla="*/ 152 w 308"/>
                  <a:gd name="T23" fmla="*/ 176 h 195"/>
                  <a:gd name="T24" fmla="*/ 299 w 308"/>
                  <a:gd name="T25" fmla="*/ 115 h 195"/>
                  <a:gd name="T26" fmla="*/ 308 w 308"/>
                  <a:gd name="T27" fmla="*/ 86 h 195"/>
                  <a:gd name="T28" fmla="*/ 182 w 308"/>
                  <a:gd name="T2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195">
                    <a:moveTo>
                      <a:pt x="19" y="39"/>
                    </a:moveTo>
                    <a:cubicBezTo>
                      <a:pt x="13" y="39"/>
                      <a:pt x="7" y="39"/>
                      <a:pt x="0" y="39"/>
                    </a:cubicBezTo>
                    <a:cubicBezTo>
                      <a:pt x="0" y="39"/>
                      <a:pt x="0" y="39"/>
                      <a:pt x="0" y="39"/>
                    </a:cubicBezTo>
                    <a:cubicBezTo>
                      <a:pt x="0" y="39"/>
                      <a:pt x="0" y="39"/>
                      <a:pt x="0" y="39"/>
                    </a:cubicBezTo>
                    <a:cubicBezTo>
                      <a:pt x="0" y="195"/>
                      <a:pt x="0" y="195"/>
                      <a:pt x="0" y="195"/>
                    </a:cubicBezTo>
                    <a:cubicBezTo>
                      <a:pt x="22" y="195"/>
                      <a:pt x="44" y="194"/>
                      <a:pt x="66" y="192"/>
                    </a:cubicBezTo>
                    <a:cubicBezTo>
                      <a:pt x="66" y="188"/>
                      <a:pt x="66" y="185"/>
                      <a:pt x="66" y="181"/>
                    </a:cubicBezTo>
                    <a:cubicBezTo>
                      <a:pt x="66" y="181"/>
                      <a:pt x="66" y="181"/>
                      <a:pt x="66" y="181"/>
                    </a:cubicBezTo>
                    <a:cubicBezTo>
                      <a:pt x="66" y="128"/>
                      <a:pt x="48" y="79"/>
                      <a:pt x="19" y="39"/>
                    </a:cubicBezTo>
                    <a:moveTo>
                      <a:pt x="182" y="0"/>
                    </a:moveTo>
                    <a:cubicBezTo>
                      <a:pt x="160" y="10"/>
                      <a:pt x="136" y="18"/>
                      <a:pt x="112" y="25"/>
                    </a:cubicBezTo>
                    <a:cubicBezTo>
                      <a:pt x="137" y="70"/>
                      <a:pt x="151" y="121"/>
                      <a:pt x="152" y="176"/>
                    </a:cubicBezTo>
                    <a:cubicBezTo>
                      <a:pt x="204" y="162"/>
                      <a:pt x="253" y="142"/>
                      <a:pt x="299" y="115"/>
                    </a:cubicBezTo>
                    <a:cubicBezTo>
                      <a:pt x="302" y="105"/>
                      <a:pt x="305" y="96"/>
                      <a:pt x="308" y="86"/>
                    </a:cubicBezTo>
                    <a:cubicBezTo>
                      <a:pt x="264" y="61"/>
                      <a:pt x="222" y="32"/>
                      <a:pt x="182"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26" name="Freeform 82"/>
              <p:cNvSpPr>
                <a:spLocks/>
              </p:cNvSpPr>
              <p:nvPr userDrawn="1"/>
            </p:nvSpPr>
            <p:spPr bwMode="auto">
              <a:xfrm>
                <a:off x="10364730" y="3612296"/>
                <a:ext cx="167419" cy="196737"/>
              </a:xfrm>
              <a:custGeom>
                <a:avLst/>
                <a:gdLst>
                  <a:gd name="T0" fmla="*/ 93 w 133"/>
                  <a:gd name="T1" fmla="*/ 0 h 156"/>
                  <a:gd name="T2" fmla="*/ 0 w 133"/>
                  <a:gd name="T3" fmla="*/ 14 h 156"/>
                  <a:gd name="T4" fmla="*/ 47 w 133"/>
                  <a:gd name="T5" fmla="*/ 156 h 156"/>
                  <a:gd name="T6" fmla="*/ 47 w 133"/>
                  <a:gd name="T7" fmla="*/ 156 h 156"/>
                  <a:gd name="T8" fmla="*/ 47 w 133"/>
                  <a:gd name="T9" fmla="*/ 156 h 156"/>
                  <a:gd name="T10" fmla="*/ 110 w 133"/>
                  <a:gd name="T11" fmla="*/ 156 h 156"/>
                  <a:gd name="T12" fmla="*/ 133 w 133"/>
                  <a:gd name="T13" fmla="*/ 151 h 156"/>
                  <a:gd name="T14" fmla="*/ 93 w 133"/>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56">
                    <a:moveTo>
                      <a:pt x="93" y="0"/>
                    </a:moveTo>
                    <a:cubicBezTo>
                      <a:pt x="63" y="8"/>
                      <a:pt x="32" y="12"/>
                      <a:pt x="0" y="14"/>
                    </a:cubicBezTo>
                    <a:cubicBezTo>
                      <a:pt x="29" y="54"/>
                      <a:pt x="47" y="103"/>
                      <a:pt x="47" y="156"/>
                    </a:cubicBezTo>
                    <a:cubicBezTo>
                      <a:pt x="47" y="156"/>
                      <a:pt x="47" y="156"/>
                      <a:pt x="47" y="156"/>
                    </a:cubicBezTo>
                    <a:cubicBezTo>
                      <a:pt x="47" y="156"/>
                      <a:pt x="47" y="156"/>
                      <a:pt x="47" y="156"/>
                    </a:cubicBezTo>
                    <a:cubicBezTo>
                      <a:pt x="110" y="156"/>
                      <a:pt x="110" y="156"/>
                      <a:pt x="110" y="156"/>
                    </a:cubicBezTo>
                    <a:cubicBezTo>
                      <a:pt x="118" y="155"/>
                      <a:pt x="125" y="153"/>
                      <a:pt x="133" y="151"/>
                    </a:cubicBezTo>
                    <a:cubicBezTo>
                      <a:pt x="132" y="96"/>
                      <a:pt x="118" y="45"/>
                      <a:pt x="93"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27" name="Freeform 83"/>
              <p:cNvSpPr>
                <a:spLocks/>
              </p:cNvSpPr>
              <p:nvPr userDrawn="1"/>
            </p:nvSpPr>
            <p:spPr bwMode="auto">
              <a:xfrm>
                <a:off x="10424137" y="3809032"/>
                <a:ext cx="79466" cy="13887"/>
              </a:xfrm>
              <a:custGeom>
                <a:avLst/>
                <a:gdLst>
                  <a:gd name="T0" fmla="*/ 63 w 63"/>
                  <a:gd name="T1" fmla="*/ 0 h 11"/>
                  <a:gd name="T2" fmla="*/ 0 w 63"/>
                  <a:gd name="T3" fmla="*/ 0 h 11"/>
                  <a:gd name="T4" fmla="*/ 0 w 63"/>
                  <a:gd name="T5" fmla="*/ 11 h 11"/>
                  <a:gd name="T6" fmla="*/ 63 w 63"/>
                  <a:gd name="T7" fmla="*/ 0 h 11"/>
                </a:gdLst>
                <a:ahLst/>
                <a:cxnLst>
                  <a:cxn ang="0">
                    <a:pos x="T0" y="T1"/>
                  </a:cxn>
                  <a:cxn ang="0">
                    <a:pos x="T2" y="T3"/>
                  </a:cxn>
                  <a:cxn ang="0">
                    <a:pos x="T4" y="T5"/>
                  </a:cxn>
                  <a:cxn ang="0">
                    <a:pos x="T6" y="T7"/>
                  </a:cxn>
                </a:cxnLst>
                <a:rect l="0" t="0" r="r" b="b"/>
                <a:pathLst>
                  <a:path w="63" h="11">
                    <a:moveTo>
                      <a:pt x="63" y="0"/>
                    </a:moveTo>
                    <a:cubicBezTo>
                      <a:pt x="0" y="0"/>
                      <a:pt x="0" y="0"/>
                      <a:pt x="0" y="0"/>
                    </a:cubicBezTo>
                    <a:cubicBezTo>
                      <a:pt x="0" y="4"/>
                      <a:pt x="0" y="7"/>
                      <a:pt x="0" y="11"/>
                    </a:cubicBezTo>
                    <a:cubicBezTo>
                      <a:pt x="21" y="8"/>
                      <a:pt x="42" y="5"/>
                      <a:pt x="63"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28" name="Freeform 84"/>
              <p:cNvSpPr>
                <a:spLocks/>
              </p:cNvSpPr>
              <p:nvPr userDrawn="1"/>
            </p:nvSpPr>
            <p:spPr bwMode="auto">
              <a:xfrm>
                <a:off x="10424137" y="3809032"/>
                <a:ext cx="79466" cy="0"/>
              </a:xfrm>
              <a:custGeom>
                <a:avLst/>
                <a:gdLst>
                  <a:gd name="T0" fmla="*/ 63 w 63"/>
                  <a:gd name="T1" fmla="*/ 0 w 63"/>
                  <a:gd name="T2" fmla="*/ 0 w 63"/>
                  <a:gd name="T3" fmla="*/ 63 w 63"/>
                  <a:gd name="T4" fmla="*/ 63 w 63"/>
                </a:gdLst>
                <a:ahLst/>
                <a:cxnLst>
                  <a:cxn ang="0">
                    <a:pos x="T0" y="0"/>
                  </a:cxn>
                  <a:cxn ang="0">
                    <a:pos x="T1" y="0"/>
                  </a:cxn>
                  <a:cxn ang="0">
                    <a:pos x="T2" y="0"/>
                  </a:cxn>
                  <a:cxn ang="0">
                    <a:pos x="T3" y="0"/>
                  </a:cxn>
                  <a:cxn ang="0">
                    <a:pos x="T4" y="0"/>
                  </a:cxn>
                </a:cxnLst>
                <a:rect l="0" t="0" r="r" b="b"/>
                <a:pathLst>
                  <a:path w="63">
                    <a:moveTo>
                      <a:pt x="63" y="0"/>
                    </a:moveTo>
                    <a:cubicBezTo>
                      <a:pt x="0" y="0"/>
                      <a:pt x="0" y="0"/>
                      <a:pt x="0" y="0"/>
                    </a:cubicBezTo>
                    <a:cubicBezTo>
                      <a:pt x="0" y="0"/>
                      <a:pt x="0" y="0"/>
                      <a:pt x="0" y="0"/>
                    </a:cubicBezTo>
                    <a:cubicBezTo>
                      <a:pt x="63" y="0"/>
                      <a:pt x="63" y="0"/>
                      <a:pt x="63" y="0"/>
                    </a:cubicBezTo>
                    <a:cubicBezTo>
                      <a:pt x="63" y="0"/>
                      <a:pt x="63" y="0"/>
                      <a:pt x="63"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29" name="Freeform 85"/>
              <p:cNvSpPr>
                <a:spLocks/>
              </p:cNvSpPr>
              <p:nvPr userDrawn="1"/>
            </p:nvSpPr>
            <p:spPr bwMode="auto">
              <a:xfrm>
                <a:off x="10718084" y="3689447"/>
                <a:ext cx="36261" cy="36261"/>
              </a:xfrm>
              <a:custGeom>
                <a:avLst/>
                <a:gdLst>
                  <a:gd name="T0" fmla="*/ 9 w 29"/>
                  <a:gd name="T1" fmla="*/ 0 h 29"/>
                  <a:gd name="T2" fmla="*/ 0 w 29"/>
                  <a:gd name="T3" fmla="*/ 29 h 29"/>
                  <a:gd name="T4" fmla="*/ 29 w 29"/>
                  <a:gd name="T5" fmla="*/ 11 h 29"/>
                  <a:gd name="T6" fmla="*/ 9 w 29"/>
                  <a:gd name="T7" fmla="*/ 0 h 29"/>
                </a:gdLst>
                <a:ahLst/>
                <a:cxnLst>
                  <a:cxn ang="0">
                    <a:pos x="T0" y="T1"/>
                  </a:cxn>
                  <a:cxn ang="0">
                    <a:pos x="T2" y="T3"/>
                  </a:cxn>
                  <a:cxn ang="0">
                    <a:pos x="T4" y="T5"/>
                  </a:cxn>
                  <a:cxn ang="0">
                    <a:pos x="T6" y="T7"/>
                  </a:cxn>
                </a:cxnLst>
                <a:rect l="0" t="0" r="r" b="b"/>
                <a:pathLst>
                  <a:path w="29" h="29">
                    <a:moveTo>
                      <a:pt x="9" y="0"/>
                    </a:moveTo>
                    <a:cubicBezTo>
                      <a:pt x="6" y="10"/>
                      <a:pt x="3" y="19"/>
                      <a:pt x="0" y="29"/>
                    </a:cubicBezTo>
                    <a:cubicBezTo>
                      <a:pt x="10" y="24"/>
                      <a:pt x="20" y="18"/>
                      <a:pt x="29" y="11"/>
                    </a:cubicBezTo>
                    <a:cubicBezTo>
                      <a:pt x="22" y="8"/>
                      <a:pt x="15" y="4"/>
                      <a:pt x="9"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30" name="Freeform 87"/>
              <p:cNvSpPr>
                <a:spLocks/>
              </p:cNvSpPr>
              <p:nvPr userDrawn="1"/>
            </p:nvSpPr>
            <p:spPr bwMode="auto">
              <a:xfrm>
                <a:off x="9777607" y="3442562"/>
                <a:ext cx="234541" cy="207538"/>
              </a:xfrm>
              <a:custGeom>
                <a:avLst/>
                <a:gdLst>
                  <a:gd name="T0" fmla="*/ 117 w 186"/>
                  <a:gd name="T1" fmla="*/ 0 h 165"/>
                  <a:gd name="T2" fmla="*/ 0 w 186"/>
                  <a:gd name="T3" fmla="*/ 104 h 165"/>
                  <a:gd name="T4" fmla="*/ 62 w 186"/>
                  <a:gd name="T5" fmla="*/ 165 h 165"/>
                  <a:gd name="T6" fmla="*/ 186 w 186"/>
                  <a:gd name="T7" fmla="*/ 64 h 165"/>
                  <a:gd name="T8" fmla="*/ 117 w 186"/>
                  <a:gd name="T9" fmla="*/ 0 h 165"/>
                </a:gdLst>
                <a:ahLst/>
                <a:cxnLst>
                  <a:cxn ang="0">
                    <a:pos x="T0" y="T1"/>
                  </a:cxn>
                  <a:cxn ang="0">
                    <a:pos x="T2" y="T3"/>
                  </a:cxn>
                  <a:cxn ang="0">
                    <a:pos x="T4" y="T5"/>
                  </a:cxn>
                  <a:cxn ang="0">
                    <a:pos x="T6" y="T7"/>
                  </a:cxn>
                  <a:cxn ang="0">
                    <a:pos x="T8" y="T9"/>
                  </a:cxn>
                </a:cxnLst>
                <a:rect l="0" t="0" r="r" b="b"/>
                <a:pathLst>
                  <a:path w="186" h="165">
                    <a:moveTo>
                      <a:pt x="117" y="0"/>
                    </a:moveTo>
                    <a:cubicBezTo>
                      <a:pt x="70" y="25"/>
                      <a:pt x="30" y="61"/>
                      <a:pt x="0" y="104"/>
                    </a:cubicBezTo>
                    <a:cubicBezTo>
                      <a:pt x="19" y="126"/>
                      <a:pt x="40" y="146"/>
                      <a:pt x="62" y="165"/>
                    </a:cubicBezTo>
                    <a:cubicBezTo>
                      <a:pt x="91" y="119"/>
                      <a:pt x="134" y="83"/>
                      <a:pt x="186" y="64"/>
                    </a:cubicBezTo>
                    <a:cubicBezTo>
                      <a:pt x="161" y="45"/>
                      <a:pt x="138" y="24"/>
                      <a:pt x="117"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31" name="Freeform 88"/>
              <p:cNvSpPr>
                <a:spLocks/>
              </p:cNvSpPr>
              <p:nvPr userDrawn="1"/>
            </p:nvSpPr>
            <p:spPr bwMode="auto">
              <a:xfrm>
                <a:off x="9612503" y="2414904"/>
                <a:ext cx="391930" cy="471396"/>
              </a:xfrm>
              <a:custGeom>
                <a:avLst/>
                <a:gdLst>
                  <a:gd name="T0" fmla="*/ 292 w 311"/>
                  <a:gd name="T1" fmla="*/ 0 h 374"/>
                  <a:gd name="T2" fmla="*/ 223 w 311"/>
                  <a:gd name="T3" fmla="*/ 45 h 374"/>
                  <a:gd name="T4" fmla="*/ 162 w 311"/>
                  <a:gd name="T5" fmla="*/ 233 h 374"/>
                  <a:gd name="T6" fmla="*/ 27 w 311"/>
                  <a:gd name="T7" fmla="*/ 296 h 374"/>
                  <a:gd name="T8" fmla="*/ 0 w 311"/>
                  <a:gd name="T9" fmla="*/ 374 h 374"/>
                  <a:gd name="T10" fmla="*/ 8 w 311"/>
                  <a:gd name="T11" fmla="*/ 374 h 374"/>
                  <a:gd name="T12" fmla="*/ 194 w 311"/>
                  <a:gd name="T13" fmla="*/ 308 h 374"/>
                  <a:gd name="T14" fmla="*/ 275 w 311"/>
                  <a:gd name="T15" fmla="*/ 204 h 374"/>
                  <a:gd name="T16" fmla="*/ 292 w 311"/>
                  <a:gd name="T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374">
                    <a:moveTo>
                      <a:pt x="292" y="0"/>
                    </a:moveTo>
                    <a:cubicBezTo>
                      <a:pt x="268" y="13"/>
                      <a:pt x="245" y="28"/>
                      <a:pt x="223" y="45"/>
                    </a:cubicBezTo>
                    <a:cubicBezTo>
                      <a:pt x="234" y="111"/>
                      <a:pt x="213" y="182"/>
                      <a:pt x="162" y="233"/>
                    </a:cubicBezTo>
                    <a:cubicBezTo>
                      <a:pt x="124" y="271"/>
                      <a:pt x="76" y="292"/>
                      <a:pt x="27" y="296"/>
                    </a:cubicBezTo>
                    <a:cubicBezTo>
                      <a:pt x="16" y="321"/>
                      <a:pt x="7" y="347"/>
                      <a:pt x="0" y="374"/>
                    </a:cubicBezTo>
                    <a:cubicBezTo>
                      <a:pt x="3" y="374"/>
                      <a:pt x="6" y="374"/>
                      <a:pt x="8" y="374"/>
                    </a:cubicBezTo>
                    <a:cubicBezTo>
                      <a:pt x="74" y="374"/>
                      <a:pt x="140" y="352"/>
                      <a:pt x="194" y="308"/>
                    </a:cubicBezTo>
                    <a:cubicBezTo>
                      <a:pt x="216" y="270"/>
                      <a:pt x="243" y="235"/>
                      <a:pt x="275" y="204"/>
                    </a:cubicBezTo>
                    <a:cubicBezTo>
                      <a:pt x="305" y="140"/>
                      <a:pt x="311" y="68"/>
                      <a:pt x="292"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32" name="Freeform 89"/>
              <p:cNvSpPr>
                <a:spLocks/>
              </p:cNvSpPr>
              <p:nvPr userDrawn="1"/>
            </p:nvSpPr>
            <p:spPr bwMode="auto">
              <a:xfrm>
                <a:off x="10340814" y="3630041"/>
                <a:ext cx="0" cy="196737"/>
              </a:xfrm>
              <a:custGeom>
                <a:avLst/>
                <a:gdLst>
                  <a:gd name="T0" fmla="*/ 0 h 156"/>
                  <a:gd name="T1" fmla="*/ 156 h 156"/>
                  <a:gd name="T2" fmla="*/ 156 h 156"/>
                  <a:gd name="T3" fmla="*/ 0 h 156"/>
                  <a:gd name="T4" fmla="*/ 0 h 156"/>
                </a:gdLst>
                <a:ahLst/>
                <a:cxnLst>
                  <a:cxn ang="0">
                    <a:pos x="0" y="T0"/>
                  </a:cxn>
                  <a:cxn ang="0">
                    <a:pos x="0" y="T1"/>
                  </a:cxn>
                  <a:cxn ang="0">
                    <a:pos x="0" y="T2"/>
                  </a:cxn>
                  <a:cxn ang="0">
                    <a:pos x="0" y="T3"/>
                  </a:cxn>
                  <a:cxn ang="0">
                    <a:pos x="0" y="T4"/>
                  </a:cxn>
                </a:cxnLst>
                <a:rect l="0" t="0" r="r" b="b"/>
                <a:pathLst>
                  <a:path h="156">
                    <a:moveTo>
                      <a:pt x="0" y="0"/>
                    </a:moveTo>
                    <a:cubicBezTo>
                      <a:pt x="0" y="156"/>
                      <a:pt x="0" y="156"/>
                      <a:pt x="0" y="156"/>
                    </a:cubicBezTo>
                    <a:cubicBezTo>
                      <a:pt x="0" y="156"/>
                      <a:pt x="0" y="156"/>
                      <a:pt x="0" y="156"/>
                    </a:cubicBezTo>
                    <a:cubicBezTo>
                      <a:pt x="0" y="0"/>
                      <a:pt x="0" y="0"/>
                      <a:pt x="0" y="0"/>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33" name="Freeform 92"/>
              <p:cNvSpPr>
                <a:spLocks noEditPoints="1"/>
              </p:cNvSpPr>
              <p:nvPr userDrawn="1"/>
            </p:nvSpPr>
            <p:spPr bwMode="auto">
              <a:xfrm>
                <a:off x="10090071" y="1692765"/>
                <a:ext cx="2066118" cy="2165644"/>
              </a:xfrm>
              <a:custGeom>
                <a:avLst/>
                <a:gdLst>
                  <a:gd name="T0" fmla="*/ 1434 w 1639"/>
                  <a:gd name="T1" fmla="*/ 1321 h 1718"/>
                  <a:gd name="T2" fmla="*/ 1009 w 1639"/>
                  <a:gd name="T3" fmla="*/ 1454 h 1718"/>
                  <a:gd name="T4" fmla="*/ 815 w 1639"/>
                  <a:gd name="T5" fmla="*/ 1429 h 1718"/>
                  <a:gd name="T6" fmla="*/ 682 w 1639"/>
                  <a:gd name="T7" fmla="*/ 1663 h 1718"/>
                  <a:gd name="T8" fmla="*/ 1009 w 1639"/>
                  <a:gd name="T9" fmla="*/ 1718 h 1718"/>
                  <a:gd name="T10" fmla="*/ 1639 w 1639"/>
                  <a:gd name="T11" fmla="*/ 1496 h 1718"/>
                  <a:gd name="T12" fmla="*/ 1434 w 1639"/>
                  <a:gd name="T13" fmla="*/ 1321 h 1718"/>
                  <a:gd name="T14" fmla="*/ 199 w 1639"/>
                  <a:gd name="T15" fmla="*/ 656 h 1718"/>
                  <a:gd name="T16" fmla="*/ 199 w 1639"/>
                  <a:gd name="T17" fmla="*/ 657 h 1718"/>
                  <a:gd name="T18" fmla="*/ 3 w 1639"/>
                  <a:gd name="T19" fmla="*/ 703 h 1718"/>
                  <a:gd name="T20" fmla="*/ 297 w 1639"/>
                  <a:gd name="T21" fmla="*/ 1423 h 1718"/>
                  <a:gd name="T22" fmla="*/ 381 w 1639"/>
                  <a:gd name="T23" fmla="*/ 1498 h 1718"/>
                  <a:gd name="T24" fmla="*/ 580 w 1639"/>
                  <a:gd name="T25" fmla="*/ 1318 h 1718"/>
                  <a:gd name="T26" fmla="*/ 484 w 1639"/>
                  <a:gd name="T27" fmla="*/ 1237 h 1718"/>
                  <a:gd name="T28" fmla="*/ 268 w 1639"/>
                  <a:gd name="T29" fmla="*/ 661 h 1718"/>
                  <a:gd name="T30" fmla="*/ 199 w 1639"/>
                  <a:gd name="T31" fmla="*/ 656 h 1718"/>
                  <a:gd name="T32" fmla="*/ 297 w 1639"/>
                  <a:gd name="T33" fmla="*/ 0 h 1718"/>
                  <a:gd name="T34" fmla="*/ 19 w 1639"/>
                  <a:gd name="T35" fmla="*/ 528 h 1718"/>
                  <a:gd name="T36" fmla="*/ 199 w 1639"/>
                  <a:gd name="T37" fmla="*/ 500 h 1718"/>
                  <a:gd name="T38" fmla="*/ 199 w 1639"/>
                  <a:gd name="T39" fmla="*/ 500 h 1718"/>
                  <a:gd name="T40" fmla="*/ 295 w 1639"/>
                  <a:gd name="T41" fmla="*/ 507 h 1718"/>
                  <a:gd name="T42" fmla="*/ 484 w 1639"/>
                  <a:gd name="T43" fmla="*/ 186 h 1718"/>
                  <a:gd name="T44" fmla="*/ 483 w 1639"/>
                  <a:gd name="T45" fmla="*/ 186 h 1718"/>
                  <a:gd name="T46" fmla="*/ 483 w 1639"/>
                  <a:gd name="T47" fmla="*/ 186 h 1718"/>
                  <a:gd name="T48" fmla="*/ 297 w 1639"/>
                  <a:gd name="T49" fmla="*/ 0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9" h="1718">
                    <a:moveTo>
                      <a:pt x="1434" y="1321"/>
                    </a:moveTo>
                    <a:cubicBezTo>
                      <a:pt x="1306" y="1410"/>
                      <a:pt x="1158" y="1454"/>
                      <a:pt x="1009" y="1454"/>
                    </a:cubicBezTo>
                    <a:cubicBezTo>
                      <a:pt x="944" y="1454"/>
                      <a:pt x="879" y="1446"/>
                      <a:pt x="815" y="1429"/>
                    </a:cubicBezTo>
                    <a:cubicBezTo>
                      <a:pt x="752" y="1493"/>
                      <a:pt x="706" y="1574"/>
                      <a:pt x="682" y="1663"/>
                    </a:cubicBezTo>
                    <a:cubicBezTo>
                      <a:pt x="787" y="1700"/>
                      <a:pt x="898" y="1718"/>
                      <a:pt x="1009" y="1718"/>
                    </a:cubicBezTo>
                    <a:cubicBezTo>
                      <a:pt x="1232" y="1718"/>
                      <a:pt x="1455" y="1644"/>
                      <a:pt x="1639" y="1496"/>
                    </a:cubicBezTo>
                    <a:cubicBezTo>
                      <a:pt x="1587" y="1422"/>
                      <a:pt x="1516" y="1361"/>
                      <a:pt x="1434" y="1321"/>
                    </a:cubicBezTo>
                    <a:moveTo>
                      <a:pt x="199" y="656"/>
                    </a:moveTo>
                    <a:cubicBezTo>
                      <a:pt x="199" y="657"/>
                      <a:pt x="199" y="657"/>
                      <a:pt x="199" y="657"/>
                    </a:cubicBezTo>
                    <a:cubicBezTo>
                      <a:pt x="129" y="657"/>
                      <a:pt x="62" y="673"/>
                      <a:pt x="3" y="703"/>
                    </a:cubicBezTo>
                    <a:cubicBezTo>
                      <a:pt x="0" y="963"/>
                      <a:pt x="99" y="1224"/>
                      <a:pt x="297" y="1423"/>
                    </a:cubicBezTo>
                    <a:cubicBezTo>
                      <a:pt x="324" y="1450"/>
                      <a:pt x="352" y="1475"/>
                      <a:pt x="381" y="1498"/>
                    </a:cubicBezTo>
                    <a:cubicBezTo>
                      <a:pt x="464" y="1460"/>
                      <a:pt x="534" y="1397"/>
                      <a:pt x="580" y="1318"/>
                    </a:cubicBezTo>
                    <a:cubicBezTo>
                      <a:pt x="546" y="1294"/>
                      <a:pt x="514" y="1267"/>
                      <a:pt x="484" y="1237"/>
                    </a:cubicBezTo>
                    <a:cubicBezTo>
                      <a:pt x="326" y="1079"/>
                      <a:pt x="254" y="868"/>
                      <a:pt x="268" y="661"/>
                    </a:cubicBezTo>
                    <a:cubicBezTo>
                      <a:pt x="245" y="658"/>
                      <a:pt x="223" y="656"/>
                      <a:pt x="199" y="656"/>
                    </a:cubicBezTo>
                    <a:moveTo>
                      <a:pt x="297" y="0"/>
                    </a:moveTo>
                    <a:cubicBezTo>
                      <a:pt x="148" y="150"/>
                      <a:pt x="55" y="335"/>
                      <a:pt x="19" y="528"/>
                    </a:cubicBezTo>
                    <a:cubicBezTo>
                      <a:pt x="76" y="510"/>
                      <a:pt x="137" y="500"/>
                      <a:pt x="199" y="500"/>
                    </a:cubicBezTo>
                    <a:cubicBezTo>
                      <a:pt x="199" y="500"/>
                      <a:pt x="199" y="500"/>
                      <a:pt x="199" y="500"/>
                    </a:cubicBezTo>
                    <a:cubicBezTo>
                      <a:pt x="232" y="500"/>
                      <a:pt x="264" y="502"/>
                      <a:pt x="295" y="507"/>
                    </a:cubicBezTo>
                    <a:cubicBezTo>
                      <a:pt x="328" y="390"/>
                      <a:pt x="391" y="279"/>
                      <a:pt x="484" y="186"/>
                    </a:cubicBezTo>
                    <a:cubicBezTo>
                      <a:pt x="483" y="186"/>
                      <a:pt x="483" y="186"/>
                      <a:pt x="483" y="186"/>
                    </a:cubicBezTo>
                    <a:cubicBezTo>
                      <a:pt x="483" y="186"/>
                      <a:pt x="483" y="186"/>
                      <a:pt x="483" y="186"/>
                    </a:cubicBezTo>
                    <a:cubicBezTo>
                      <a:pt x="297" y="0"/>
                      <a:pt x="297" y="0"/>
                      <a:pt x="297"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34" name="Freeform 95"/>
              <p:cNvSpPr>
                <a:spLocks/>
              </p:cNvSpPr>
              <p:nvPr userDrawn="1"/>
            </p:nvSpPr>
            <p:spPr bwMode="auto">
              <a:xfrm>
                <a:off x="10728886" y="3395500"/>
                <a:ext cx="263858" cy="307835"/>
              </a:xfrm>
              <a:custGeom>
                <a:avLst/>
                <a:gdLst>
                  <a:gd name="T0" fmla="*/ 124 w 209"/>
                  <a:gd name="T1" fmla="*/ 0 h 244"/>
                  <a:gd name="T2" fmla="*/ 0 w 209"/>
                  <a:gd name="T3" fmla="*/ 233 h 244"/>
                  <a:gd name="T4" fmla="*/ 20 w 209"/>
                  <a:gd name="T5" fmla="*/ 244 h 244"/>
                  <a:gd name="T6" fmla="*/ 209 w 209"/>
                  <a:gd name="T7" fmla="*/ 43 h 244"/>
                  <a:gd name="T8" fmla="*/ 124 w 209"/>
                  <a:gd name="T9" fmla="*/ 0 h 244"/>
                </a:gdLst>
                <a:ahLst/>
                <a:cxnLst>
                  <a:cxn ang="0">
                    <a:pos x="T0" y="T1"/>
                  </a:cxn>
                  <a:cxn ang="0">
                    <a:pos x="T2" y="T3"/>
                  </a:cxn>
                  <a:cxn ang="0">
                    <a:pos x="T4" y="T5"/>
                  </a:cxn>
                  <a:cxn ang="0">
                    <a:pos x="T6" y="T7"/>
                  </a:cxn>
                  <a:cxn ang="0">
                    <a:pos x="T8" y="T9"/>
                  </a:cxn>
                </a:cxnLst>
                <a:rect l="0" t="0" r="r" b="b"/>
                <a:pathLst>
                  <a:path w="209" h="244">
                    <a:moveTo>
                      <a:pt x="124" y="0"/>
                    </a:moveTo>
                    <a:cubicBezTo>
                      <a:pt x="69" y="69"/>
                      <a:pt x="27" y="147"/>
                      <a:pt x="0" y="233"/>
                    </a:cubicBezTo>
                    <a:cubicBezTo>
                      <a:pt x="6" y="237"/>
                      <a:pt x="13" y="241"/>
                      <a:pt x="20" y="244"/>
                    </a:cubicBezTo>
                    <a:cubicBezTo>
                      <a:pt x="98" y="193"/>
                      <a:pt x="163" y="124"/>
                      <a:pt x="209" y="43"/>
                    </a:cubicBezTo>
                    <a:cubicBezTo>
                      <a:pt x="180" y="31"/>
                      <a:pt x="151" y="16"/>
                      <a:pt x="124"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35" name="Freeform 96"/>
              <p:cNvSpPr>
                <a:spLocks/>
              </p:cNvSpPr>
              <p:nvPr userDrawn="1"/>
            </p:nvSpPr>
            <p:spPr bwMode="auto">
              <a:xfrm>
                <a:off x="10093929" y="2323094"/>
                <a:ext cx="246885" cy="256143"/>
              </a:xfrm>
              <a:custGeom>
                <a:avLst/>
                <a:gdLst>
                  <a:gd name="T0" fmla="*/ 196 w 196"/>
                  <a:gd name="T1" fmla="*/ 0 h 203"/>
                  <a:gd name="T2" fmla="*/ 16 w 196"/>
                  <a:gd name="T3" fmla="*/ 28 h 203"/>
                  <a:gd name="T4" fmla="*/ 0 w 196"/>
                  <a:gd name="T5" fmla="*/ 203 h 203"/>
                  <a:gd name="T6" fmla="*/ 196 w 196"/>
                  <a:gd name="T7" fmla="*/ 157 h 203"/>
                  <a:gd name="T8" fmla="*/ 196 w 196"/>
                  <a:gd name="T9" fmla="*/ 156 h 203"/>
                  <a:gd name="T10" fmla="*/ 196 w 196"/>
                  <a:gd name="T11" fmla="*/ 156 h 203"/>
                  <a:gd name="T12" fmla="*/ 196 w 196"/>
                  <a:gd name="T13" fmla="*/ 0 h 203"/>
                </a:gdLst>
                <a:ahLst/>
                <a:cxnLst>
                  <a:cxn ang="0">
                    <a:pos x="T0" y="T1"/>
                  </a:cxn>
                  <a:cxn ang="0">
                    <a:pos x="T2" y="T3"/>
                  </a:cxn>
                  <a:cxn ang="0">
                    <a:pos x="T4" y="T5"/>
                  </a:cxn>
                  <a:cxn ang="0">
                    <a:pos x="T6" y="T7"/>
                  </a:cxn>
                  <a:cxn ang="0">
                    <a:pos x="T8" y="T9"/>
                  </a:cxn>
                  <a:cxn ang="0">
                    <a:pos x="T10" y="T11"/>
                  </a:cxn>
                  <a:cxn ang="0">
                    <a:pos x="T12" y="T13"/>
                  </a:cxn>
                </a:cxnLst>
                <a:rect l="0" t="0" r="r" b="b"/>
                <a:pathLst>
                  <a:path w="196" h="203">
                    <a:moveTo>
                      <a:pt x="196" y="0"/>
                    </a:moveTo>
                    <a:cubicBezTo>
                      <a:pt x="134" y="0"/>
                      <a:pt x="73" y="10"/>
                      <a:pt x="16" y="28"/>
                    </a:cubicBezTo>
                    <a:cubicBezTo>
                      <a:pt x="6" y="86"/>
                      <a:pt x="0" y="144"/>
                      <a:pt x="0" y="203"/>
                    </a:cubicBezTo>
                    <a:cubicBezTo>
                      <a:pt x="59" y="173"/>
                      <a:pt x="126" y="157"/>
                      <a:pt x="196" y="157"/>
                    </a:cubicBezTo>
                    <a:cubicBezTo>
                      <a:pt x="196" y="156"/>
                      <a:pt x="196" y="156"/>
                      <a:pt x="196" y="156"/>
                    </a:cubicBezTo>
                    <a:cubicBezTo>
                      <a:pt x="196" y="156"/>
                      <a:pt x="196" y="156"/>
                      <a:pt x="196" y="156"/>
                    </a:cubicBezTo>
                    <a:cubicBezTo>
                      <a:pt x="196" y="0"/>
                      <a:pt x="196" y="0"/>
                      <a:pt x="196"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36" name="Freeform 97"/>
              <p:cNvSpPr>
                <a:spLocks/>
              </p:cNvSpPr>
              <p:nvPr userDrawn="1"/>
            </p:nvSpPr>
            <p:spPr bwMode="auto">
              <a:xfrm>
                <a:off x="10340814" y="2323094"/>
                <a:ext cx="0" cy="196737"/>
              </a:xfrm>
              <a:custGeom>
                <a:avLst/>
                <a:gdLst>
                  <a:gd name="T0" fmla="*/ 0 h 156"/>
                  <a:gd name="T1" fmla="*/ 0 h 156"/>
                  <a:gd name="T2" fmla="*/ 156 h 156"/>
                  <a:gd name="T3" fmla="*/ 156 h 156"/>
                  <a:gd name="T4" fmla="*/ 0 h 156"/>
                </a:gdLst>
                <a:ahLst/>
                <a:cxnLst>
                  <a:cxn ang="0">
                    <a:pos x="0" y="T0"/>
                  </a:cxn>
                  <a:cxn ang="0">
                    <a:pos x="0" y="T1"/>
                  </a:cxn>
                  <a:cxn ang="0">
                    <a:pos x="0" y="T2"/>
                  </a:cxn>
                  <a:cxn ang="0">
                    <a:pos x="0" y="T3"/>
                  </a:cxn>
                  <a:cxn ang="0">
                    <a:pos x="0" y="T4"/>
                  </a:cxn>
                </a:cxnLst>
                <a:rect l="0" t="0" r="r" b="b"/>
                <a:pathLst>
                  <a:path h="156">
                    <a:moveTo>
                      <a:pt x="0" y="0"/>
                    </a:moveTo>
                    <a:cubicBezTo>
                      <a:pt x="0" y="0"/>
                      <a:pt x="0" y="0"/>
                      <a:pt x="0" y="0"/>
                    </a:cubicBezTo>
                    <a:cubicBezTo>
                      <a:pt x="0" y="156"/>
                      <a:pt x="0" y="156"/>
                      <a:pt x="0" y="156"/>
                    </a:cubicBezTo>
                    <a:cubicBezTo>
                      <a:pt x="0" y="156"/>
                      <a:pt x="0" y="156"/>
                      <a:pt x="0" y="15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37" name="Freeform 98"/>
              <p:cNvSpPr>
                <a:spLocks/>
              </p:cNvSpPr>
              <p:nvPr userDrawn="1"/>
            </p:nvSpPr>
            <p:spPr bwMode="auto">
              <a:xfrm>
                <a:off x="10464256" y="1692765"/>
                <a:ext cx="234541" cy="234541"/>
              </a:xfrm>
              <a:custGeom>
                <a:avLst/>
                <a:gdLst>
                  <a:gd name="T0" fmla="*/ 0 w 186"/>
                  <a:gd name="T1" fmla="*/ 0 h 186"/>
                  <a:gd name="T2" fmla="*/ 0 w 186"/>
                  <a:gd name="T3" fmla="*/ 0 h 186"/>
                  <a:gd name="T4" fmla="*/ 186 w 186"/>
                  <a:gd name="T5" fmla="*/ 186 h 186"/>
                  <a:gd name="T6" fmla="*/ 186 w 186"/>
                  <a:gd name="T7" fmla="*/ 186 h 186"/>
                  <a:gd name="T8" fmla="*/ 0 w 186"/>
                  <a:gd name="T9" fmla="*/ 0 h 186"/>
                </a:gdLst>
                <a:ahLst/>
                <a:cxnLst>
                  <a:cxn ang="0">
                    <a:pos x="T0" y="T1"/>
                  </a:cxn>
                  <a:cxn ang="0">
                    <a:pos x="T2" y="T3"/>
                  </a:cxn>
                  <a:cxn ang="0">
                    <a:pos x="T4" y="T5"/>
                  </a:cxn>
                  <a:cxn ang="0">
                    <a:pos x="T6" y="T7"/>
                  </a:cxn>
                  <a:cxn ang="0">
                    <a:pos x="T8" y="T9"/>
                  </a:cxn>
                </a:cxnLst>
                <a:rect l="0" t="0" r="r" b="b"/>
                <a:pathLst>
                  <a:path w="186" h="186">
                    <a:moveTo>
                      <a:pt x="0" y="0"/>
                    </a:moveTo>
                    <a:cubicBezTo>
                      <a:pt x="0" y="0"/>
                      <a:pt x="0" y="0"/>
                      <a:pt x="0" y="0"/>
                    </a:cubicBezTo>
                    <a:cubicBezTo>
                      <a:pt x="186" y="186"/>
                      <a:pt x="186" y="186"/>
                      <a:pt x="186" y="186"/>
                    </a:cubicBezTo>
                    <a:cubicBezTo>
                      <a:pt x="186" y="186"/>
                      <a:pt x="186" y="186"/>
                      <a:pt x="186" y="18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38" name="Freeform 99"/>
              <p:cNvSpPr>
                <a:spLocks/>
              </p:cNvSpPr>
              <p:nvPr userDrawn="1"/>
            </p:nvSpPr>
            <p:spPr bwMode="auto">
              <a:xfrm>
                <a:off x="12023489" y="3251998"/>
                <a:ext cx="234541" cy="234541"/>
              </a:xfrm>
              <a:custGeom>
                <a:avLst/>
                <a:gdLst>
                  <a:gd name="T0" fmla="*/ 0 w 186"/>
                  <a:gd name="T1" fmla="*/ 0 h 186"/>
                  <a:gd name="T2" fmla="*/ 0 w 186"/>
                  <a:gd name="T3" fmla="*/ 0 h 186"/>
                  <a:gd name="T4" fmla="*/ 186 w 186"/>
                  <a:gd name="T5" fmla="*/ 186 h 186"/>
                  <a:gd name="T6" fmla="*/ 186 w 186"/>
                  <a:gd name="T7" fmla="*/ 186 h 186"/>
                  <a:gd name="T8" fmla="*/ 0 w 186"/>
                  <a:gd name="T9" fmla="*/ 0 h 186"/>
                </a:gdLst>
                <a:ahLst/>
                <a:cxnLst>
                  <a:cxn ang="0">
                    <a:pos x="T0" y="T1"/>
                  </a:cxn>
                  <a:cxn ang="0">
                    <a:pos x="T2" y="T3"/>
                  </a:cxn>
                  <a:cxn ang="0">
                    <a:pos x="T4" y="T5"/>
                  </a:cxn>
                  <a:cxn ang="0">
                    <a:pos x="T6" y="T7"/>
                  </a:cxn>
                  <a:cxn ang="0">
                    <a:pos x="T8" y="T9"/>
                  </a:cxn>
                </a:cxnLst>
                <a:rect l="0" t="0" r="r" b="b"/>
                <a:pathLst>
                  <a:path w="186" h="186">
                    <a:moveTo>
                      <a:pt x="0" y="0"/>
                    </a:moveTo>
                    <a:cubicBezTo>
                      <a:pt x="0" y="0"/>
                      <a:pt x="0" y="0"/>
                      <a:pt x="0" y="0"/>
                    </a:cubicBezTo>
                    <a:cubicBezTo>
                      <a:pt x="186" y="186"/>
                      <a:pt x="186" y="186"/>
                      <a:pt x="186" y="186"/>
                    </a:cubicBezTo>
                    <a:cubicBezTo>
                      <a:pt x="186" y="186"/>
                      <a:pt x="186" y="186"/>
                      <a:pt x="186" y="18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grpSp>
      </p:grpSp>
    </p:spTree>
    <p:extLst>
      <p:ext uri="{BB962C8B-B14F-4D97-AF65-F5344CB8AC3E}">
        <p14:creationId xmlns:p14="http://schemas.microsoft.com/office/powerpoint/2010/main" val="27604731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Standard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11B6AB48-5CC7-4DEA-BDB5-84F7BD64BAC2}" type="datetime1">
              <a:rPr lang="en-US" smtClean="0">
                <a:solidFill>
                  <a:srgbClr val="464646">
                    <a:tint val="75000"/>
                  </a:srgbClr>
                </a:solidFill>
              </a:rPr>
              <a:t>01-Feb-19</a:t>
            </a:fld>
            <a:endParaRPr lang="en-US">
              <a:solidFill>
                <a:srgbClr val="464646">
                  <a:tint val="75000"/>
                </a:srgbClr>
              </a:solidFill>
            </a:endParaRPr>
          </a:p>
        </p:txBody>
      </p:sp>
      <p:sp>
        <p:nvSpPr>
          <p:cNvPr id="4" name="Footer Placeholder 3"/>
          <p:cNvSpPr>
            <a:spLocks noGrp="1"/>
          </p:cNvSpPr>
          <p:nvPr>
            <p:ph type="ftr" sz="quarter" idx="11"/>
          </p:nvPr>
        </p:nvSpPr>
        <p:spPr/>
        <p:txBody>
          <a:bodyPr/>
          <a:lstStyle/>
          <a:p>
            <a:endParaRPr lang="en-US">
              <a:solidFill>
                <a:srgbClr val="464646">
                  <a:tint val="75000"/>
                </a:srgbClr>
              </a:solidFill>
            </a:endParaRPr>
          </a:p>
        </p:txBody>
      </p:sp>
      <p:sp>
        <p:nvSpPr>
          <p:cNvPr id="5" name="Slide Number Placeholder 4"/>
          <p:cNvSpPr>
            <a:spLocks noGrp="1"/>
          </p:cNvSpPr>
          <p:nvPr>
            <p:ph type="sldNum" sz="quarter" idx="12"/>
          </p:nvPr>
        </p:nvSpPr>
        <p:spPr/>
        <p:txBody>
          <a:bodyPr/>
          <a:lstStyle/>
          <a:p>
            <a:fld id="{32FFBE4F-D559-476D-AEE3-28F000B7084D}" type="slidenum">
              <a:rPr lang="en-US" smtClean="0">
                <a:solidFill>
                  <a:srgbClr val="FFFFFF"/>
                </a:solidFill>
              </a:rPr>
              <a:pPr/>
              <a:t>‹#›</a:t>
            </a:fld>
            <a:endParaRPr lang="en-US">
              <a:solidFill>
                <a:srgbClr val="FFFFFF"/>
              </a:solidFill>
            </a:endParaRPr>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07969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0FB8E35-8265-482A-A7AB-840A7E1A220B}"/>
              </a:ext>
            </a:extLst>
          </p:cNvPr>
          <p:cNvSpPr>
            <a:spLocks noGrp="1"/>
          </p:cNvSpPr>
          <p:nvPr>
            <p:ph type="dt" sz="half" idx="10"/>
          </p:nvPr>
        </p:nvSpPr>
        <p:spPr/>
        <p:txBody>
          <a:bodyPr/>
          <a:lstStyle/>
          <a:p>
            <a:fld id="{FAF45C14-6319-47D2-9467-96E87E567BAE}" type="datetime1">
              <a:rPr lang="en-US" smtClean="0"/>
              <a:t>01-Feb-19</a:t>
            </a:fld>
            <a:endParaRPr lang="it-IT"/>
          </a:p>
        </p:txBody>
      </p:sp>
      <p:sp>
        <p:nvSpPr>
          <p:cNvPr id="3" name="Segnaposto piè di pagina 2">
            <a:extLst>
              <a:ext uri="{FF2B5EF4-FFF2-40B4-BE49-F238E27FC236}">
                <a16:creationId xmlns:a16="http://schemas.microsoft.com/office/drawing/2014/main" id="{D5C48DE0-FBEE-4DCF-B5CA-3E0FD5841ABD}"/>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47A98A4-9AA4-4DBF-A6AF-DABF73451890}"/>
              </a:ext>
            </a:extLst>
          </p:cNvPr>
          <p:cNvSpPr>
            <a:spLocks noGrp="1"/>
          </p:cNvSpPr>
          <p:nvPr>
            <p:ph type="sldNum" sz="quarter" idx="12"/>
          </p:nvPr>
        </p:nvSpPr>
        <p:spPr/>
        <p:txBody>
          <a:bodyPr/>
          <a:lstStyle/>
          <a:p>
            <a:fld id="{8ED1307E-BE41-4323-92B0-77B884429A35}" type="slidenum">
              <a:rPr lang="it-IT" smtClean="0"/>
              <a:t>‹#›</a:t>
            </a:fld>
            <a:endParaRPr lang="it-IT"/>
          </a:p>
        </p:txBody>
      </p:sp>
    </p:spTree>
    <p:extLst>
      <p:ext uri="{BB962C8B-B14F-4D97-AF65-F5344CB8AC3E}">
        <p14:creationId xmlns:p14="http://schemas.microsoft.com/office/powerpoint/2010/main" val="31066828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meline Layout">
    <p:spTree>
      <p:nvGrpSpPr>
        <p:cNvPr id="1" name="Shape 226"/>
        <p:cNvGrpSpPr/>
        <p:nvPr/>
      </p:nvGrpSpPr>
      <p:grpSpPr>
        <a:xfrm>
          <a:off x="0" y="0"/>
          <a:ext cx="0" cy="0"/>
          <a:chOff x="0" y="0"/>
          <a:chExt cx="0" cy="0"/>
        </a:xfrm>
      </p:grpSpPr>
      <p:sp>
        <p:nvSpPr>
          <p:cNvPr id="227" name="Shape 227"/>
          <p:cNvSpPr txBox="1">
            <a:spLocks noGrp="1"/>
          </p:cNvSpPr>
          <p:nvPr>
            <p:ph type="dt" idx="10"/>
          </p:nvPr>
        </p:nvSpPr>
        <p:spPr>
          <a:xfrm>
            <a:off x="838200" y="6356351"/>
            <a:ext cx="2743200" cy="365200"/>
          </a:xfrm>
          <a:prstGeom prst="rect">
            <a:avLst/>
          </a:prstGeom>
          <a:noFill/>
          <a:ln>
            <a:noFill/>
          </a:ln>
        </p:spPr>
        <p:txBody>
          <a:bodyPr wrap="square" lIns="68575" tIns="68575" rIns="68575" bIns="68575" anchor="ctr" anchorCtr="0"/>
          <a:lstStyle>
            <a:lvl1pPr marL="0" marR="0" lvl="0" indent="0" algn="l" rtl="0">
              <a:spcBef>
                <a:spcPts val="0"/>
              </a:spcBef>
              <a:spcAft>
                <a:spcPts val="0"/>
              </a:spcAft>
              <a:buSzPts val="1100"/>
              <a:buNone/>
              <a:defRPr sz="1200">
                <a:solidFill>
                  <a:srgbClr val="929292"/>
                </a:solidFill>
                <a:latin typeface="Ubuntu"/>
                <a:ea typeface="Ubuntu"/>
                <a:cs typeface="Ubuntu"/>
                <a:sym typeface="Ubuntu"/>
              </a:defRPr>
            </a:lvl1pPr>
            <a:lvl2pPr marL="457189" marR="0" lvl="1"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2pPr>
            <a:lvl3pPr marL="914377" marR="0" lvl="2"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3pPr>
            <a:lvl4pPr marL="1371566" marR="0" lvl="3"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4pPr>
            <a:lvl5pPr marL="1828754" marR="0" lvl="4"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5pPr>
            <a:lvl6pPr marL="2285943" marR="0" lvl="5"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6pPr>
            <a:lvl7pPr marL="2743131" marR="0" lvl="6"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7pPr>
            <a:lvl8pPr marL="3200320" marR="0" lvl="7"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8pPr>
            <a:lvl9pPr marL="3657509" marR="0" lvl="8"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9pPr>
          </a:lstStyle>
          <a:p>
            <a:fld id="{7FB3E8FF-6824-45BE-B564-1BCD2606AC3C}" type="datetime1">
              <a:rPr lang="en-US" smtClean="0"/>
              <a:t>01-Feb-19</a:t>
            </a:fld>
            <a:endParaRPr/>
          </a:p>
        </p:txBody>
      </p:sp>
      <p:sp>
        <p:nvSpPr>
          <p:cNvPr id="228" name="Shape 228"/>
          <p:cNvSpPr txBox="1">
            <a:spLocks noGrp="1"/>
          </p:cNvSpPr>
          <p:nvPr>
            <p:ph type="ftr" idx="11"/>
          </p:nvPr>
        </p:nvSpPr>
        <p:spPr>
          <a:xfrm>
            <a:off x="4038600" y="6356351"/>
            <a:ext cx="4114800" cy="365200"/>
          </a:xfrm>
          <a:prstGeom prst="rect">
            <a:avLst/>
          </a:prstGeom>
          <a:noFill/>
          <a:ln>
            <a:noFill/>
          </a:ln>
        </p:spPr>
        <p:txBody>
          <a:bodyPr wrap="square" lIns="68575" tIns="68575" rIns="68575" bIns="68575" anchor="ctr" anchorCtr="0"/>
          <a:lstStyle>
            <a:lvl1pPr marL="0" marR="0" lvl="0" indent="0" algn="ctr" rtl="0">
              <a:spcBef>
                <a:spcPts val="0"/>
              </a:spcBef>
              <a:spcAft>
                <a:spcPts val="0"/>
              </a:spcAft>
              <a:buSzPts val="1100"/>
              <a:buNone/>
              <a:defRPr sz="1200">
                <a:solidFill>
                  <a:srgbClr val="929292"/>
                </a:solidFill>
                <a:latin typeface="Ubuntu"/>
                <a:ea typeface="Ubuntu"/>
                <a:cs typeface="Ubuntu"/>
                <a:sym typeface="Ubuntu"/>
              </a:defRPr>
            </a:lvl1pPr>
            <a:lvl2pPr marL="457189" marR="0" lvl="1"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2pPr>
            <a:lvl3pPr marL="914377" marR="0" lvl="2"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3pPr>
            <a:lvl4pPr marL="1371566" marR="0" lvl="3"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4pPr>
            <a:lvl5pPr marL="1828754" marR="0" lvl="4"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5pPr>
            <a:lvl6pPr marL="2285943" marR="0" lvl="5"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6pPr>
            <a:lvl7pPr marL="2743131" marR="0" lvl="6"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7pPr>
            <a:lvl8pPr marL="3200320" marR="0" lvl="7"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8pPr>
            <a:lvl9pPr marL="3657509" marR="0" lvl="8"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9pPr>
          </a:lstStyle>
          <a:p>
            <a:endParaRPr/>
          </a:p>
        </p:txBody>
      </p:sp>
      <p:sp>
        <p:nvSpPr>
          <p:cNvPr id="229" name="Shape 229"/>
          <p:cNvSpPr txBox="1">
            <a:spLocks noGrp="1"/>
          </p:cNvSpPr>
          <p:nvPr>
            <p:ph type="sldNum" idx="12"/>
          </p:nvPr>
        </p:nvSpPr>
        <p:spPr>
          <a:xfrm>
            <a:off x="11273724" y="487519"/>
            <a:ext cx="612800" cy="365200"/>
          </a:xfrm>
          <a:prstGeom prst="rect">
            <a:avLst/>
          </a:prstGeom>
          <a:noFill/>
          <a:ln>
            <a:noFill/>
          </a:ln>
        </p:spPr>
        <p:txBody>
          <a:bodyPr wrap="square" lIns="68575" tIns="34275" rIns="68575" bIns="34275" anchor="ctr" anchorCtr="0">
            <a:noAutofit/>
          </a:bodyPr>
          <a:lstStyle/>
          <a:p>
            <a:pPr algn="ctr"/>
            <a:fld id="{00000000-1234-1234-1234-123412341234}" type="slidenum">
              <a:rPr lang="it-IT" b="1" smtClean="0">
                <a:solidFill>
                  <a:schemeClr val="lt2"/>
                </a:solidFill>
                <a:latin typeface="Ubuntu"/>
                <a:ea typeface="Ubuntu"/>
                <a:cs typeface="Ubuntu"/>
                <a:sym typeface="Ubuntu"/>
              </a:rPr>
              <a:pPr algn="ctr"/>
              <a:t>‹#›</a:t>
            </a:fld>
            <a:endParaRPr lang="it-IT" b="1">
              <a:solidFill>
                <a:schemeClr val="lt2"/>
              </a:solidFill>
              <a:latin typeface="Ubuntu"/>
              <a:ea typeface="Ubuntu"/>
              <a:cs typeface="Ubuntu"/>
              <a:sym typeface="Ubuntu"/>
            </a:endParaRPr>
          </a:p>
        </p:txBody>
      </p:sp>
      <p:sp>
        <p:nvSpPr>
          <p:cNvPr id="230" name="Shape 230"/>
          <p:cNvSpPr txBox="1">
            <a:spLocks noGrp="1"/>
          </p:cNvSpPr>
          <p:nvPr>
            <p:ph type="title"/>
          </p:nvPr>
        </p:nvSpPr>
        <p:spPr>
          <a:xfrm>
            <a:off x="838200" y="620541"/>
            <a:ext cx="10515600" cy="839600"/>
          </a:xfrm>
          <a:prstGeom prst="rect">
            <a:avLst/>
          </a:prstGeom>
          <a:noFill/>
          <a:ln>
            <a:noFill/>
          </a:ln>
        </p:spPr>
        <p:txBody>
          <a:bodyPr wrap="square" lIns="68575" tIns="68575" rIns="68575" bIns="68575" anchor="ctr" anchorCtr="0"/>
          <a:lstStyle>
            <a:lvl1pPr marL="0" marR="0" lvl="0" indent="0" algn="ctr" rtl="0">
              <a:lnSpc>
                <a:spcPct val="9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867"/>
            </a:lvl2pPr>
            <a:lvl3pPr lvl="2" indent="0" rtl="0">
              <a:spcBef>
                <a:spcPts val="0"/>
              </a:spcBef>
              <a:spcAft>
                <a:spcPts val="0"/>
              </a:spcAft>
              <a:buSzPts val="1100"/>
              <a:buNone/>
              <a:defRPr sz="1867"/>
            </a:lvl3pPr>
            <a:lvl4pPr lvl="3" indent="0" rtl="0">
              <a:spcBef>
                <a:spcPts val="0"/>
              </a:spcBef>
              <a:spcAft>
                <a:spcPts val="0"/>
              </a:spcAft>
              <a:buSzPts val="1100"/>
              <a:buNone/>
              <a:defRPr sz="1867"/>
            </a:lvl4pPr>
            <a:lvl5pPr lvl="4" indent="0" rtl="0">
              <a:spcBef>
                <a:spcPts val="0"/>
              </a:spcBef>
              <a:spcAft>
                <a:spcPts val="0"/>
              </a:spcAft>
              <a:buSzPts val="1100"/>
              <a:buNone/>
              <a:defRPr sz="1867"/>
            </a:lvl5pPr>
            <a:lvl6pPr lvl="5" indent="0" rtl="0">
              <a:spcBef>
                <a:spcPts val="0"/>
              </a:spcBef>
              <a:spcAft>
                <a:spcPts val="0"/>
              </a:spcAft>
              <a:buSzPts val="1100"/>
              <a:buNone/>
              <a:defRPr sz="1867"/>
            </a:lvl6pPr>
            <a:lvl7pPr lvl="6" indent="0" rtl="0">
              <a:spcBef>
                <a:spcPts val="0"/>
              </a:spcBef>
              <a:spcAft>
                <a:spcPts val="0"/>
              </a:spcAft>
              <a:buSzPts val="1100"/>
              <a:buNone/>
              <a:defRPr sz="1867"/>
            </a:lvl7pPr>
            <a:lvl8pPr lvl="7" indent="0" rtl="0">
              <a:spcBef>
                <a:spcPts val="0"/>
              </a:spcBef>
              <a:spcAft>
                <a:spcPts val="0"/>
              </a:spcAft>
              <a:buSzPts val="1100"/>
              <a:buNone/>
              <a:defRPr sz="1867"/>
            </a:lvl8pPr>
            <a:lvl9pPr lvl="8" indent="0" rtl="0">
              <a:spcBef>
                <a:spcPts val="0"/>
              </a:spcBef>
              <a:spcAft>
                <a:spcPts val="0"/>
              </a:spcAft>
              <a:buSzPts val="1100"/>
              <a:buNone/>
              <a:defRPr sz="1867"/>
            </a:lvl9pPr>
          </a:lstStyle>
          <a:p>
            <a:endParaRPr/>
          </a:p>
        </p:txBody>
      </p:sp>
      <p:sp>
        <p:nvSpPr>
          <p:cNvPr id="231" name="Shape 231"/>
          <p:cNvSpPr txBox="1">
            <a:spLocks noGrp="1"/>
          </p:cNvSpPr>
          <p:nvPr>
            <p:ph type="body" idx="1"/>
          </p:nvPr>
        </p:nvSpPr>
        <p:spPr>
          <a:xfrm>
            <a:off x="838200" y="1413628"/>
            <a:ext cx="10515600" cy="266800"/>
          </a:xfrm>
          <a:prstGeom prst="rect">
            <a:avLst/>
          </a:prstGeom>
          <a:noFill/>
          <a:ln>
            <a:noFill/>
          </a:ln>
        </p:spPr>
        <p:txBody>
          <a:bodyPr wrap="square" lIns="68575" tIns="68575" rIns="68575" bIns="68575" anchor="t" anchorCtr="0"/>
          <a:lstStyle>
            <a:lvl1pPr marL="609585" marR="0" lvl="0" indent="-304792" algn="ctr" rtl="0">
              <a:lnSpc>
                <a:spcPct val="90000"/>
              </a:lnSpc>
              <a:spcBef>
                <a:spcPts val="1067"/>
              </a:spcBef>
              <a:spcAft>
                <a:spcPts val="0"/>
              </a:spcAft>
              <a:buClr>
                <a:srgbClr val="909090"/>
              </a:buClr>
              <a:buSzPts val="1100"/>
              <a:buFont typeface="Arial"/>
              <a:buNone/>
              <a:defRPr sz="1467" b="0" i="0" u="none" strike="noStrike" cap="none">
                <a:solidFill>
                  <a:srgbClr val="909090"/>
                </a:solidFill>
                <a:latin typeface="Ubuntu"/>
                <a:ea typeface="Ubuntu"/>
                <a:cs typeface="Ubuntu"/>
                <a:sym typeface="Ubuntu"/>
              </a:defRPr>
            </a:lvl1pPr>
            <a:lvl2pPr marL="1219170" marR="0" lvl="1" indent="-457189"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Ubuntu"/>
                <a:ea typeface="Ubuntu"/>
                <a:cs typeface="Ubuntu"/>
                <a:sym typeface="Ubuntu"/>
              </a:defRPr>
            </a:lvl2pPr>
            <a:lvl3pPr marL="1828754" marR="0" lvl="2" indent="-431789"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Ubuntu"/>
                <a:ea typeface="Ubuntu"/>
                <a:cs typeface="Ubuntu"/>
                <a:sym typeface="Ubuntu"/>
              </a:defRPr>
            </a:lvl3pPr>
            <a:lvl4pPr marL="2438339" marR="0" lvl="3"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4pPr>
            <a:lvl5pPr marL="3047924" marR="0" lvl="4"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9pPr>
          </a:lstStyle>
          <a:p>
            <a:endParaRPr/>
          </a:p>
        </p:txBody>
      </p:sp>
      <p:grpSp>
        <p:nvGrpSpPr>
          <p:cNvPr id="232" name="Shape 232"/>
          <p:cNvGrpSpPr/>
          <p:nvPr/>
        </p:nvGrpSpPr>
        <p:grpSpPr>
          <a:xfrm>
            <a:off x="5721664" y="1329773"/>
            <a:ext cx="749839" cy="88193"/>
            <a:chOff x="5833290" y="2440842"/>
            <a:chExt cx="525440" cy="61800"/>
          </a:xfrm>
        </p:grpSpPr>
        <p:sp>
          <p:nvSpPr>
            <p:cNvPr id="233" name="Shape 233"/>
            <p:cNvSpPr/>
            <p:nvPr/>
          </p:nvSpPr>
          <p:spPr>
            <a:xfrm>
              <a:off x="5910564" y="2440842"/>
              <a:ext cx="61800" cy="61800"/>
            </a:xfrm>
            <a:prstGeom prst="ellipse">
              <a:avLst/>
            </a:prstGeom>
            <a:solidFill>
              <a:schemeClr val="accent1"/>
            </a:solidFill>
            <a:ln>
              <a:noFill/>
            </a:ln>
          </p:spPr>
          <p:txBody>
            <a:bodyPr wrap="square" lIns="68575" tIns="34275" rIns="68575" bIns="34275" anchor="ctr" anchorCtr="0">
              <a:noAutofit/>
            </a:bodyPr>
            <a:lstStyle/>
            <a:p>
              <a:pPr marL="0" marR="0" lvl="0" indent="0" algn="ctr" rtl="0">
                <a:spcBef>
                  <a:spcPts val="0"/>
                </a:spcBef>
                <a:spcAft>
                  <a:spcPts val="0"/>
                </a:spcAft>
                <a:buNone/>
              </a:pPr>
              <a:endParaRPr sz="1867">
                <a:solidFill>
                  <a:schemeClr val="lt1"/>
                </a:solidFill>
                <a:latin typeface="Ubuntu"/>
                <a:ea typeface="Ubuntu"/>
                <a:cs typeface="Ubuntu"/>
                <a:sym typeface="Ubuntu"/>
              </a:endParaRPr>
            </a:p>
          </p:txBody>
        </p:sp>
        <p:sp>
          <p:nvSpPr>
            <p:cNvPr id="234" name="Shape 234"/>
            <p:cNvSpPr/>
            <p:nvPr/>
          </p:nvSpPr>
          <p:spPr>
            <a:xfrm>
              <a:off x="5987837" y="2440842"/>
              <a:ext cx="61800" cy="61800"/>
            </a:xfrm>
            <a:prstGeom prst="ellipse">
              <a:avLst/>
            </a:prstGeom>
            <a:solidFill>
              <a:schemeClr val="accent2"/>
            </a:solidFill>
            <a:ln>
              <a:noFill/>
            </a:ln>
          </p:spPr>
          <p:txBody>
            <a:bodyPr wrap="square" lIns="68575" tIns="34275" rIns="68575" bIns="34275" anchor="ctr" anchorCtr="0">
              <a:noAutofit/>
            </a:bodyPr>
            <a:lstStyle/>
            <a:p>
              <a:pPr marL="0" marR="0" lvl="0" indent="0" algn="ctr" rtl="0">
                <a:spcBef>
                  <a:spcPts val="0"/>
                </a:spcBef>
                <a:spcAft>
                  <a:spcPts val="0"/>
                </a:spcAft>
                <a:buNone/>
              </a:pPr>
              <a:endParaRPr sz="1867">
                <a:solidFill>
                  <a:schemeClr val="lt1"/>
                </a:solidFill>
                <a:latin typeface="Ubuntu"/>
                <a:ea typeface="Ubuntu"/>
                <a:cs typeface="Ubuntu"/>
                <a:sym typeface="Ubuntu"/>
              </a:endParaRPr>
            </a:p>
          </p:txBody>
        </p:sp>
        <p:sp>
          <p:nvSpPr>
            <p:cNvPr id="235" name="Shape 235"/>
            <p:cNvSpPr/>
            <p:nvPr/>
          </p:nvSpPr>
          <p:spPr>
            <a:xfrm>
              <a:off x="6065111" y="2440842"/>
              <a:ext cx="61800" cy="61800"/>
            </a:xfrm>
            <a:prstGeom prst="ellipse">
              <a:avLst/>
            </a:prstGeom>
            <a:solidFill>
              <a:schemeClr val="accent3"/>
            </a:solidFill>
            <a:ln>
              <a:noFill/>
            </a:ln>
          </p:spPr>
          <p:txBody>
            <a:bodyPr wrap="square" lIns="68575" tIns="34275" rIns="68575" bIns="34275" anchor="ctr" anchorCtr="0">
              <a:noAutofit/>
            </a:bodyPr>
            <a:lstStyle/>
            <a:p>
              <a:pPr marL="0" marR="0" lvl="0" indent="0" algn="ctr" rtl="0">
                <a:spcBef>
                  <a:spcPts val="0"/>
                </a:spcBef>
                <a:spcAft>
                  <a:spcPts val="0"/>
                </a:spcAft>
                <a:buNone/>
              </a:pPr>
              <a:endParaRPr sz="1867">
                <a:solidFill>
                  <a:schemeClr val="lt1"/>
                </a:solidFill>
                <a:latin typeface="Ubuntu"/>
                <a:ea typeface="Ubuntu"/>
                <a:cs typeface="Ubuntu"/>
                <a:sym typeface="Ubuntu"/>
              </a:endParaRPr>
            </a:p>
          </p:txBody>
        </p:sp>
        <p:sp>
          <p:nvSpPr>
            <p:cNvPr id="236" name="Shape 236"/>
            <p:cNvSpPr/>
            <p:nvPr/>
          </p:nvSpPr>
          <p:spPr>
            <a:xfrm>
              <a:off x="6142384" y="2440842"/>
              <a:ext cx="61800" cy="61800"/>
            </a:xfrm>
            <a:prstGeom prst="ellipse">
              <a:avLst/>
            </a:prstGeom>
            <a:solidFill>
              <a:schemeClr val="accent4"/>
            </a:solidFill>
            <a:ln>
              <a:noFill/>
            </a:ln>
          </p:spPr>
          <p:txBody>
            <a:bodyPr wrap="square" lIns="68575" tIns="34275" rIns="68575" bIns="34275" anchor="ctr" anchorCtr="0">
              <a:noAutofit/>
            </a:bodyPr>
            <a:lstStyle/>
            <a:p>
              <a:pPr marL="0" marR="0" lvl="0" indent="0" algn="ctr" rtl="0">
                <a:spcBef>
                  <a:spcPts val="0"/>
                </a:spcBef>
                <a:spcAft>
                  <a:spcPts val="0"/>
                </a:spcAft>
                <a:buNone/>
              </a:pPr>
              <a:endParaRPr sz="1867">
                <a:solidFill>
                  <a:schemeClr val="lt1"/>
                </a:solidFill>
                <a:latin typeface="Ubuntu"/>
                <a:ea typeface="Ubuntu"/>
                <a:cs typeface="Ubuntu"/>
                <a:sym typeface="Ubuntu"/>
              </a:endParaRPr>
            </a:p>
          </p:txBody>
        </p:sp>
        <p:sp>
          <p:nvSpPr>
            <p:cNvPr id="237" name="Shape 237"/>
            <p:cNvSpPr/>
            <p:nvPr/>
          </p:nvSpPr>
          <p:spPr>
            <a:xfrm>
              <a:off x="6219657" y="2440842"/>
              <a:ext cx="61800" cy="61800"/>
            </a:xfrm>
            <a:prstGeom prst="ellipse">
              <a:avLst/>
            </a:prstGeom>
            <a:solidFill>
              <a:schemeClr val="accent5"/>
            </a:solidFill>
            <a:ln>
              <a:noFill/>
            </a:ln>
          </p:spPr>
          <p:txBody>
            <a:bodyPr wrap="square" lIns="68575" tIns="34275" rIns="68575" bIns="34275" anchor="ctr" anchorCtr="0">
              <a:noAutofit/>
            </a:bodyPr>
            <a:lstStyle/>
            <a:p>
              <a:pPr marL="0" marR="0" lvl="0" indent="0" algn="ctr" rtl="0">
                <a:spcBef>
                  <a:spcPts val="0"/>
                </a:spcBef>
                <a:spcAft>
                  <a:spcPts val="0"/>
                </a:spcAft>
                <a:buNone/>
              </a:pPr>
              <a:endParaRPr sz="1867">
                <a:solidFill>
                  <a:schemeClr val="lt1"/>
                </a:solidFill>
                <a:latin typeface="Ubuntu"/>
                <a:ea typeface="Ubuntu"/>
                <a:cs typeface="Ubuntu"/>
                <a:sym typeface="Ubuntu"/>
              </a:endParaRPr>
            </a:p>
          </p:txBody>
        </p:sp>
        <p:sp>
          <p:nvSpPr>
            <p:cNvPr id="238" name="Shape 238"/>
            <p:cNvSpPr/>
            <p:nvPr/>
          </p:nvSpPr>
          <p:spPr>
            <a:xfrm>
              <a:off x="5833290" y="2440842"/>
              <a:ext cx="61800" cy="61800"/>
            </a:xfrm>
            <a:prstGeom prst="ellipse">
              <a:avLst/>
            </a:prstGeom>
            <a:solidFill>
              <a:schemeClr val="accent1"/>
            </a:solidFill>
            <a:ln>
              <a:noFill/>
            </a:ln>
          </p:spPr>
          <p:txBody>
            <a:bodyPr wrap="square" lIns="68575" tIns="34275" rIns="68575" bIns="34275" anchor="ctr" anchorCtr="0">
              <a:noAutofit/>
            </a:bodyPr>
            <a:lstStyle/>
            <a:p>
              <a:pPr marL="0" marR="0" lvl="0" indent="0" algn="ctr" rtl="0">
                <a:spcBef>
                  <a:spcPts val="0"/>
                </a:spcBef>
                <a:spcAft>
                  <a:spcPts val="0"/>
                </a:spcAft>
                <a:buNone/>
              </a:pPr>
              <a:endParaRPr sz="1867">
                <a:solidFill>
                  <a:schemeClr val="lt1"/>
                </a:solidFill>
                <a:latin typeface="Ubuntu"/>
                <a:ea typeface="Ubuntu"/>
                <a:cs typeface="Ubuntu"/>
                <a:sym typeface="Ubuntu"/>
              </a:endParaRPr>
            </a:p>
          </p:txBody>
        </p:sp>
        <p:sp>
          <p:nvSpPr>
            <p:cNvPr id="239" name="Shape 239"/>
            <p:cNvSpPr/>
            <p:nvPr/>
          </p:nvSpPr>
          <p:spPr>
            <a:xfrm>
              <a:off x="6296930" y="2440842"/>
              <a:ext cx="61800" cy="61800"/>
            </a:xfrm>
            <a:prstGeom prst="ellipse">
              <a:avLst/>
            </a:prstGeom>
            <a:solidFill>
              <a:schemeClr val="accent5"/>
            </a:solidFill>
            <a:ln>
              <a:noFill/>
            </a:ln>
          </p:spPr>
          <p:txBody>
            <a:bodyPr wrap="square" lIns="68575" tIns="34275" rIns="68575" bIns="34275" anchor="ctr" anchorCtr="0">
              <a:noAutofit/>
            </a:bodyPr>
            <a:lstStyle/>
            <a:p>
              <a:pPr marL="0" marR="0" lvl="0" indent="0" algn="ctr" rtl="0">
                <a:spcBef>
                  <a:spcPts val="0"/>
                </a:spcBef>
                <a:spcAft>
                  <a:spcPts val="0"/>
                </a:spcAft>
                <a:buNone/>
              </a:pPr>
              <a:endParaRPr sz="1867">
                <a:solidFill>
                  <a:schemeClr val="lt1"/>
                </a:solidFill>
                <a:latin typeface="Ubuntu"/>
                <a:ea typeface="Ubuntu"/>
                <a:cs typeface="Ubuntu"/>
                <a:sym typeface="Ubuntu"/>
              </a:endParaRPr>
            </a:p>
          </p:txBody>
        </p:sp>
      </p:grpSp>
      <p:sp>
        <p:nvSpPr>
          <p:cNvPr id="240" name="Shape 240"/>
          <p:cNvSpPr>
            <a:spLocks noGrp="1"/>
          </p:cNvSpPr>
          <p:nvPr>
            <p:ph type="pic" idx="2"/>
          </p:nvPr>
        </p:nvSpPr>
        <p:spPr>
          <a:xfrm>
            <a:off x="752189" y="3422472"/>
            <a:ext cx="1280000" cy="1280000"/>
          </a:xfrm>
          <a:prstGeom prst="ellipse">
            <a:avLst/>
          </a:prstGeom>
          <a:noFill/>
          <a:ln w="25400" cap="flat" cmpd="sng">
            <a:solidFill>
              <a:schemeClr val="accent1"/>
            </a:solidFill>
            <a:prstDash val="solid"/>
            <a:round/>
            <a:headEnd type="none" w="med" len="med"/>
            <a:tailEnd type="none" w="med" len="med"/>
          </a:ln>
        </p:spPr>
        <p:txBody>
          <a:bodyPr wrap="square" lIns="68575" tIns="68575" rIns="68575" bIns="68575" anchor="t" anchorCtr="0"/>
          <a:lstStyle>
            <a:lvl1pPr marL="237061" marR="0" lvl="0" indent="-237061" algn="l" rtl="0">
              <a:lnSpc>
                <a:spcPct val="90000"/>
              </a:lnSpc>
              <a:spcBef>
                <a:spcPts val="1067"/>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1pPr>
            <a:lvl2pPr marL="694249" marR="0" lvl="1" indent="-23706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Ubuntu"/>
                <a:ea typeface="Ubuntu"/>
                <a:cs typeface="Ubuntu"/>
                <a:sym typeface="Ubuntu"/>
              </a:defRPr>
            </a:lvl2pPr>
            <a:lvl3pPr marL="1151438" marR="0" lvl="2" indent="-228594"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Ubuntu"/>
                <a:ea typeface="Ubuntu"/>
                <a:cs typeface="Ubuntu"/>
                <a:sym typeface="Ubuntu"/>
              </a:defRPr>
            </a:lvl3pPr>
            <a:lvl4pPr marL="1608626" marR="0" lvl="3"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4pPr>
            <a:lvl5pPr marL="2065815" marR="0" lvl="4"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5pPr>
            <a:lvl6pPr marL="2523004" marR="0" lvl="5"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6pPr>
            <a:lvl7pPr marL="2980192" marR="0" lvl="6"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7pPr>
            <a:lvl8pPr marL="3437381" marR="0" lvl="7"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8pPr>
            <a:lvl9pPr marL="3894569" marR="0" lvl="8"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9pPr>
          </a:lstStyle>
          <a:p>
            <a:endParaRPr/>
          </a:p>
        </p:txBody>
      </p:sp>
      <p:sp>
        <p:nvSpPr>
          <p:cNvPr id="241" name="Shape 241"/>
          <p:cNvSpPr>
            <a:spLocks noGrp="1"/>
          </p:cNvSpPr>
          <p:nvPr>
            <p:ph type="pic" idx="3"/>
          </p:nvPr>
        </p:nvSpPr>
        <p:spPr>
          <a:xfrm>
            <a:off x="2664401" y="3422472"/>
            <a:ext cx="1280000" cy="1280000"/>
          </a:xfrm>
          <a:prstGeom prst="ellipse">
            <a:avLst/>
          </a:prstGeom>
          <a:noFill/>
          <a:ln w="25400" cap="flat" cmpd="sng">
            <a:solidFill>
              <a:schemeClr val="accent2"/>
            </a:solidFill>
            <a:prstDash val="solid"/>
            <a:round/>
            <a:headEnd type="none" w="med" len="med"/>
            <a:tailEnd type="none" w="med" len="med"/>
          </a:ln>
        </p:spPr>
        <p:txBody>
          <a:bodyPr wrap="square" lIns="68575" tIns="68575" rIns="68575" bIns="68575" anchor="t" anchorCtr="0"/>
          <a:lstStyle>
            <a:lvl1pPr marL="237061" marR="0" lvl="0" indent="-237061" algn="l" rtl="0">
              <a:lnSpc>
                <a:spcPct val="90000"/>
              </a:lnSpc>
              <a:spcBef>
                <a:spcPts val="1067"/>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1pPr>
            <a:lvl2pPr marL="694249" marR="0" lvl="1" indent="-23706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Ubuntu"/>
                <a:ea typeface="Ubuntu"/>
                <a:cs typeface="Ubuntu"/>
                <a:sym typeface="Ubuntu"/>
              </a:defRPr>
            </a:lvl2pPr>
            <a:lvl3pPr marL="1151438" marR="0" lvl="2" indent="-228594"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Ubuntu"/>
                <a:ea typeface="Ubuntu"/>
                <a:cs typeface="Ubuntu"/>
                <a:sym typeface="Ubuntu"/>
              </a:defRPr>
            </a:lvl3pPr>
            <a:lvl4pPr marL="1608626" marR="0" lvl="3"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4pPr>
            <a:lvl5pPr marL="2065815" marR="0" lvl="4"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5pPr>
            <a:lvl6pPr marL="2523004" marR="0" lvl="5"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6pPr>
            <a:lvl7pPr marL="2980192" marR="0" lvl="6"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7pPr>
            <a:lvl8pPr marL="3437381" marR="0" lvl="7"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8pPr>
            <a:lvl9pPr marL="3894569" marR="0" lvl="8"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9pPr>
          </a:lstStyle>
          <a:p>
            <a:endParaRPr/>
          </a:p>
        </p:txBody>
      </p:sp>
      <p:sp>
        <p:nvSpPr>
          <p:cNvPr id="242" name="Shape 242"/>
          <p:cNvSpPr>
            <a:spLocks noGrp="1"/>
          </p:cNvSpPr>
          <p:nvPr>
            <p:ph type="pic" idx="4"/>
          </p:nvPr>
        </p:nvSpPr>
        <p:spPr>
          <a:xfrm>
            <a:off x="4576615" y="3422472"/>
            <a:ext cx="1280000" cy="1280000"/>
          </a:xfrm>
          <a:prstGeom prst="ellipse">
            <a:avLst/>
          </a:prstGeom>
          <a:noFill/>
          <a:ln w="25400" cap="flat" cmpd="sng">
            <a:solidFill>
              <a:schemeClr val="accent3"/>
            </a:solidFill>
            <a:prstDash val="solid"/>
            <a:round/>
            <a:headEnd type="none" w="med" len="med"/>
            <a:tailEnd type="none" w="med" len="med"/>
          </a:ln>
        </p:spPr>
        <p:txBody>
          <a:bodyPr wrap="square" lIns="68575" tIns="68575" rIns="68575" bIns="68575" anchor="t" anchorCtr="0"/>
          <a:lstStyle>
            <a:lvl1pPr marL="237061" marR="0" lvl="0" indent="-237061" algn="l" rtl="0">
              <a:lnSpc>
                <a:spcPct val="90000"/>
              </a:lnSpc>
              <a:spcBef>
                <a:spcPts val="1067"/>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1pPr>
            <a:lvl2pPr marL="694249" marR="0" lvl="1" indent="-23706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Ubuntu"/>
                <a:ea typeface="Ubuntu"/>
                <a:cs typeface="Ubuntu"/>
                <a:sym typeface="Ubuntu"/>
              </a:defRPr>
            </a:lvl2pPr>
            <a:lvl3pPr marL="1151438" marR="0" lvl="2" indent="-228594"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Ubuntu"/>
                <a:ea typeface="Ubuntu"/>
                <a:cs typeface="Ubuntu"/>
                <a:sym typeface="Ubuntu"/>
              </a:defRPr>
            </a:lvl3pPr>
            <a:lvl4pPr marL="1608626" marR="0" lvl="3"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4pPr>
            <a:lvl5pPr marL="2065815" marR="0" lvl="4"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5pPr>
            <a:lvl6pPr marL="2523004" marR="0" lvl="5"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6pPr>
            <a:lvl7pPr marL="2980192" marR="0" lvl="6"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7pPr>
            <a:lvl8pPr marL="3437381" marR="0" lvl="7"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8pPr>
            <a:lvl9pPr marL="3894569" marR="0" lvl="8"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9pPr>
          </a:lstStyle>
          <a:p>
            <a:endParaRPr/>
          </a:p>
        </p:txBody>
      </p:sp>
      <p:sp>
        <p:nvSpPr>
          <p:cNvPr id="243" name="Shape 243"/>
          <p:cNvSpPr>
            <a:spLocks noGrp="1"/>
          </p:cNvSpPr>
          <p:nvPr>
            <p:ph type="pic" idx="5"/>
          </p:nvPr>
        </p:nvSpPr>
        <p:spPr>
          <a:xfrm>
            <a:off x="6488828" y="3422472"/>
            <a:ext cx="1280000" cy="1280000"/>
          </a:xfrm>
          <a:prstGeom prst="ellipse">
            <a:avLst/>
          </a:prstGeom>
          <a:noFill/>
          <a:ln w="25400" cap="flat" cmpd="sng">
            <a:solidFill>
              <a:schemeClr val="accent4"/>
            </a:solidFill>
            <a:prstDash val="solid"/>
            <a:round/>
            <a:headEnd type="none" w="med" len="med"/>
            <a:tailEnd type="none" w="med" len="med"/>
          </a:ln>
        </p:spPr>
        <p:txBody>
          <a:bodyPr wrap="square" lIns="68575" tIns="68575" rIns="68575" bIns="68575" anchor="t" anchorCtr="0"/>
          <a:lstStyle>
            <a:lvl1pPr marL="237061" marR="0" lvl="0" indent="-237061" algn="l" rtl="0">
              <a:lnSpc>
                <a:spcPct val="90000"/>
              </a:lnSpc>
              <a:spcBef>
                <a:spcPts val="1067"/>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1pPr>
            <a:lvl2pPr marL="694249" marR="0" lvl="1" indent="-23706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Ubuntu"/>
                <a:ea typeface="Ubuntu"/>
                <a:cs typeface="Ubuntu"/>
                <a:sym typeface="Ubuntu"/>
              </a:defRPr>
            </a:lvl2pPr>
            <a:lvl3pPr marL="1151438" marR="0" lvl="2" indent="-228594"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Ubuntu"/>
                <a:ea typeface="Ubuntu"/>
                <a:cs typeface="Ubuntu"/>
                <a:sym typeface="Ubuntu"/>
              </a:defRPr>
            </a:lvl3pPr>
            <a:lvl4pPr marL="1608626" marR="0" lvl="3"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4pPr>
            <a:lvl5pPr marL="2065815" marR="0" lvl="4"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5pPr>
            <a:lvl6pPr marL="2523004" marR="0" lvl="5"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6pPr>
            <a:lvl7pPr marL="2980192" marR="0" lvl="6"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7pPr>
            <a:lvl8pPr marL="3437381" marR="0" lvl="7"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8pPr>
            <a:lvl9pPr marL="3894569" marR="0" lvl="8"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9pPr>
          </a:lstStyle>
          <a:p>
            <a:endParaRPr/>
          </a:p>
        </p:txBody>
      </p:sp>
      <p:sp>
        <p:nvSpPr>
          <p:cNvPr id="244" name="Shape 244"/>
          <p:cNvSpPr>
            <a:spLocks noGrp="1"/>
          </p:cNvSpPr>
          <p:nvPr>
            <p:ph type="pic" idx="6"/>
          </p:nvPr>
        </p:nvSpPr>
        <p:spPr>
          <a:xfrm>
            <a:off x="8401040" y="3422472"/>
            <a:ext cx="1280000" cy="1280000"/>
          </a:xfrm>
          <a:prstGeom prst="ellipse">
            <a:avLst/>
          </a:prstGeom>
          <a:noFill/>
          <a:ln w="25400" cap="flat" cmpd="sng">
            <a:solidFill>
              <a:schemeClr val="accent5"/>
            </a:solidFill>
            <a:prstDash val="solid"/>
            <a:round/>
            <a:headEnd type="none" w="med" len="med"/>
            <a:tailEnd type="none" w="med" len="med"/>
          </a:ln>
        </p:spPr>
        <p:txBody>
          <a:bodyPr wrap="square" lIns="68575" tIns="68575" rIns="68575" bIns="68575" anchor="t" anchorCtr="0"/>
          <a:lstStyle>
            <a:lvl1pPr marL="237061" marR="0" lvl="0" indent="-237061" algn="l" rtl="0">
              <a:lnSpc>
                <a:spcPct val="90000"/>
              </a:lnSpc>
              <a:spcBef>
                <a:spcPts val="1067"/>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1pPr>
            <a:lvl2pPr marL="694249" marR="0" lvl="1" indent="-23706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Ubuntu"/>
                <a:ea typeface="Ubuntu"/>
                <a:cs typeface="Ubuntu"/>
                <a:sym typeface="Ubuntu"/>
              </a:defRPr>
            </a:lvl2pPr>
            <a:lvl3pPr marL="1151438" marR="0" lvl="2" indent="-228594"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Ubuntu"/>
                <a:ea typeface="Ubuntu"/>
                <a:cs typeface="Ubuntu"/>
                <a:sym typeface="Ubuntu"/>
              </a:defRPr>
            </a:lvl3pPr>
            <a:lvl4pPr marL="1608626" marR="0" lvl="3"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4pPr>
            <a:lvl5pPr marL="2065815" marR="0" lvl="4"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5pPr>
            <a:lvl6pPr marL="2523004" marR="0" lvl="5"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6pPr>
            <a:lvl7pPr marL="2980192" marR="0" lvl="6"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7pPr>
            <a:lvl8pPr marL="3437381" marR="0" lvl="7"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8pPr>
            <a:lvl9pPr marL="3894569" marR="0" lvl="8"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9pPr>
          </a:lstStyle>
          <a:p>
            <a:endParaRPr/>
          </a:p>
        </p:txBody>
      </p:sp>
      <p:sp>
        <p:nvSpPr>
          <p:cNvPr id="245" name="Shape 245"/>
          <p:cNvSpPr>
            <a:spLocks noGrp="1"/>
          </p:cNvSpPr>
          <p:nvPr>
            <p:ph type="pic" idx="7"/>
          </p:nvPr>
        </p:nvSpPr>
        <p:spPr>
          <a:xfrm>
            <a:off x="10313253" y="3422472"/>
            <a:ext cx="1280000" cy="1280000"/>
          </a:xfrm>
          <a:prstGeom prst="ellipse">
            <a:avLst/>
          </a:prstGeom>
          <a:noFill/>
          <a:ln w="25400" cap="flat" cmpd="sng">
            <a:solidFill>
              <a:schemeClr val="accent6"/>
            </a:solidFill>
            <a:prstDash val="solid"/>
            <a:round/>
            <a:headEnd type="none" w="med" len="med"/>
            <a:tailEnd type="none" w="med" len="med"/>
          </a:ln>
        </p:spPr>
        <p:txBody>
          <a:bodyPr wrap="square" lIns="68575" tIns="68575" rIns="68575" bIns="68575" anchor="t" anchorCtr="0"/>
          <a:lstStyle>
            <a:lvl1pPr marL="237061" marR="0" lvl="0" indent="-237061" algn="l" rtl="0">
              <a:lnSpc>
                <a:spcPct val="90000"/>
              </a:lnSpc>
              <a:spcBef>
                <a:spcPts val="1067"/>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1pPr>
            <a:lvl2pPr marL="694249" marR="0" lvl="1" indent="-23706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Ubuntu"/>
                <a:ea typeface="Ubuntu"/>
                <a:cs typeface="Ubuntu"/>
                <a:sym typeface="Ubuntu"/>
              </a:defRPr>
            </a:lvl2pPr>
            <a:lvl3pPr marL="1151438" marR="0" lvl="2" indent="-228594"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Ubuntu"/>
                <a:ea typeface="Ubuntu"/>
                <a:cs typeface="Ubuntu"/>
                <a:sym typeface="Ubuntu"/>
              </a:defRPr>
            </a:lvl3pPr>
            <a:lvl4pPr marL="1608626" marR="0" lvl="3"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4pPr>
            <a:lvl5pPr marL="2065815" marR="0" lvl="4"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5pPr>
            <a:lvl6pPr marL="2523004" marR="0" lvl="5"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6pPr>
            <a:lvl7pPr marL="2980192" marR="0" lvl="6"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7pPr>
            <a:lvl8pPr marL="3437381" marR="0" lvl="7"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8pPr>
            <a:lvl9pPr marL="3894569" marR="0" lvl="8"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9pPr>
          </a:lstStyle>
          <a:p>
            <a:endParaRPr/>
          </a:p>
        </p:txBody>
      </p:sp>
    </p:spTree>
    <p:extLst>
      <p:ext uri="{BB962C8B-B14F-4D97-AF65-F5344CB8AC3E}">
        <p14:creationId xmlns:p14="http://schemas.microsoft.com/office/powerpoint/2010/main" val="27676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750"/>
                                        <p:tgtEl>
                                          <p:spTgt spid="230"/>
                                        </p:tgtEl>
                                      </p:cBhvr>
                                    </p:animEffect>
                                  </p:childTnLst>
                                </p:cTn>
                              </p:par>
                              <p:par>
                                <p:cTn id="8" presetID="10" presetClass="entr" presetSubtype="0" fill="hold" nodeType="withEffect">
                                  <p:stCondLst>
                                    <p:cond delay="0"/>
                                  </p:stCondLst>
                                  <p:childTnLst>
                                    <p:set>
                                      <p:cBhvr>
                                        <p:cTn id="9" dur="1" fill="hold">
                                          <p:stCondLst>
                                            <p:cond delay="0"/>
                                          </p:stCondLst>
                                        </p:cTn>
                                        <p:tgtEl>
                                          <p:spTgt spid="231">
                                            <p:txEl>
                                              <p:pRg st="0" end="0"/>
                                            </p:txEl>
                                          </p:spTgt>
                                        </p:tgtEl>
                                        <p:attrNameLst>
                                          <p:attrName>style.visibility</p:attrName>
                                        </p:attrNameLst>
                                      </p:cBhvr>
                                      <p:to>
                                        <p:strVal val="visible"/>
                                      </p:to>
                                    </p:set>
                                    <p:animEffect transition="in" filter="fade">
                                      <p:cBhvr>
                                        <p:cTn id="10" dur="750"/>
                                        <p:tgtEl>
                                          <p:spTgt spid="23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31">
                                            <p:txEl>
                                              <p:charRg st="1" end="1"/>
                                            </p:txEl>
                                          </p:spTgt>
                                        </p:tgtEl>
                                        <p:attrNameLst>
                                          <p:attrName>style.visibility</p:attrName>
                                        </p:attrNameLst>
                                      </p:cBhvr>
                                      <p:to>
                                        <p:strVal val="visible"/>
                                      </p:to>
                                    </p:set>
                                    <p:animEffect transition="in" filter="fade">
                                      <p:cBhvr>
                                        <p:cTn id="13" dur="750"/>
                                        <p:tgtEl>
                                          <p:spTgt spid="231">
                                            <p:txEl>
                                              <p:char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31">
                                            <p:txEl>
                                              <p:charRg st="1" end="1"/>
                                            </p:txEl>
                                          </p:spTgt>
                                        </p:tgtEl>
                                        <p:attrNameLst>
                                          <p:attrName>style.visibility</p:attrName>
                                        </p:attrNameLst>
                                      </p:cBhvr>
                                      <p:to>
                                        <p:strVal val="visible"/>
                                      </p:to>
                                    </p:set>
                                    <p:animEffect transition="in" filter="fade">
                                      <p:cBhvr>
                                        <p:cTn id="16" dur="750"/>
                                        <p:tgtEl>
                                          <p:spTgt spid="231">
                                            <p:txEl>
                                              <p:char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31">
                                            <p:txEl>
                                              <p:charRg st="1" end="1"/>
                                            </p:txEl>
                                          </p:spTgt>
                                        </p:tgtEl>
                                        <p:attrNameLst>
                                          <p:attrName>style.visibility</p:attrName>
                                        </p:attrNameLst>
                                      </p:cBhvr>
                                      <p:to>
                                        <p:strVal val="visible"/>
                                      </p:to>
                                    </p:set>
                                    <p:animEffect transition="in" filter="fade">
                                      <p:cBhvr>
                                        <p:cTn id="19" dur="750"/>
                                        <p:tgtEl>
                                          <p:spTgt spid="231">
                                            <p:txEl>
                                              <p:char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1">
                                            <p:txEl>
                                              <p:charRg st="1" end="1"/>
                                            </p:txEl>
                                          </p:spTgt>
                                        </p:tgtEl>
                                        <p:attrNameLst>
                                          <p:attrName>style.visibility</p:attrName>
                                        </p:attrNameLst>
                                      </p:cBhvr>
                                      <p:to>
                                        <p:strVal val="visible"/>
                                      </p:to>
                                    </p:set>
                                    <p:animEffect transition="in" filter="fade">
                                      <p:cBhvr>
                                        <p:cTn id="22" dur="750"/>
                                        <p:tgtEl>
                                          <p:spTgt spid="231">
                                            <p:txEl>
                                              <p:char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31">
                                            <p:txEl>
                                              <p:charRg st="1" end="1"/>
                                            </p:txEl>
                                          </p:spTgt>
                                        </p:tgtEl>
                                        <p:attrNameLst>
                                          <p:attrName>style.visibility</p:attrName>
                                        </p:attrNameLst>
                                      </p:cBhvr>
                                      <p:to>
                                        <p:strVal val="visible"/>
                                      </p:to>
                                    </p:set>
                                    <p:animEffect transition="in" filter="fade">
                                      <p:cBhvr>
                                        <p:cTn id="25" dur="750"/>
                                        <p:tgtEl>
                                          <p:spTgt spid="231">
                                            <p:txEl>
                                              <p:char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31">
                                            <p:txEl>
                                              <p:charRg st="1" end="1"/>
                                            </p:txEl>
                                          </p:spTgt>
                                        </p:tgtEl>
                                        <p:attrNameLst>
                                          <p:attrName>style.visibility</p:attrName>
                                        </p:attrNameLst>
                                      </p:cBhvr>
                                      <p:to>
                                        <p:strVal val="visible"/>
                                      </p:to>
                                    </p:set>
                                    <p:animEffect transition="in" filter="fade">
                                      <p:cBhvr>
                                        <p:cTn id="28" dur="750"/>
                                        <p:tgtEl>
                                          <p:spTgt spid="231">
                                            <p:txEl>
                                              <p:char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31">
                                            <p:txEl>
                                              <p:charRg st="1" end="1"/>
                                            </p:txEl>
                                          </p:spTgt>
                                        </p:tgtEl>
                                        <p:attrNameLst>
                                          <p:attrName>style.visibility</p:attrName>
                                        </p:attrNameLst>
                                      </p:cBhvr>
                                      <p:to>
                                        <p:strVal val="visible"/>
                                      </p:to>
                                    </p:set>
                                    <p:animEffect transition="in" filter="fade">
                                      <p:cBhvr>
                                        <p:cTn id="31" dur="750"/>
                                        <p:tgtEl>
                                          <p:spTgt spid="231">
                                            <p:txEl>
                                              <p:char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31">
                                            <p:txEl>
                                              <p:charRg st="1" end="1"/>
                                            </p:txEl>
                                          </p:spTgt>
                                        </p:tgtEl>
                                        <p:attrNameLst>
                                          <p:attrName>style.visibility</p:attrName>
                                        </p:attrNameLst>
                                      </p:cBhvr>
                                      <p:to>
                                        <p:strVal val="visible"/>
                                      </p:to>
                                    </p:set>
                                    <p:animEffect transition="in" filter="fade">
                                      <p:cBhvr>
                                        <p:cTn id="34" dur="750"/>
                                        <p:tgtEl>
                                          <p:spTgt spid="231">
                                            <p:txEl>
                                              <p:charRg st="1" end="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32"/>
                                        </p:tgtEl>
                                        <p:attrNameLst>
                                          <p:attrName>style.visibility</p:attrName>
                                        </p:attrNameLst>
                                      </p:cBhvr>
                                      <p:to>
                                        <p:strVal val="visible"/>
                                      </p:to>
                                    </p:set>
                                    <p:animEffect transition="in" filter="fade">
                                      <p:cBhvr>
                                        <p:cTn id="37" dur="75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2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343B95E2-9C94-4FF2-A387-CCDFBB90FE4E}"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Picture Placeholder 5"/>
          <p:cNvSpPr>
            <a:spLocks noGrp="1"/>
          </p:cNvSpPr>
          <p:nvPr>
            <p:ph type="pic" sz="quarter" idx="14"/>
          </p:nvPr>
        </p:nvSpPr>
        <p:spPr>
          <a:xfrm>
            <a:off x="2275205" y="2430999"/>
            <a:ext cx="3330575" cy="3328988"/>
          </a:xfrm>
          <a:prstGeom prst="ellipse">
            <a:avLst/>
          </a:prstGeom>
          <a:solidFill>
            <a:schemeClr val="bg1"/>
          </a:solidFill>
          <a:ln w="76200">
            <a:solidFill>
              <a:schemeClr val="accent1"/>
            </a:solidFill>
          </a:ln>
        </p:spPr>
        <p:txBody>
          <a:bodyPr/>
          <a:lstStyle/>
          <a:p>
            <a:endParaRPr lang="en-US"/>
          </a:p>
        </p:txBody>
      </p:sp>
    </p:spTree>
    <p:extLst>
      <p:ext uri="{BB962C8B-B14F-4D97-AF65-F5344CB8AC3E}">
        <p14:creationId xmlns:p14="http://schemas.microsoft.com/office/powerpoint/2010/main" val="196785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113"/>
          <p:cNvSpPr>
            <a:spLocks/>
          </p:cNvSpPr>
          <p:nvPr userDrawn="1"/>
        </p:nvSpPr>
        <p:spPr bwMode="auto">
          <a:xfrm rot="10800000">
            <a:off x="8671820" y="4276941"/>
            <a:ext cx="1048920" cy="1048919"/>
          </a:xfrm>
          <a:custGeom>
            <a:avLst/>
            <a:gdLst>
              <a:gd name="T0" fmla="*/ 0 w 270"/>
              <a:gd name="T1" fmla="*/ 135 h 270"/>
              <a:gd name="T2" fmla="*/ 134 w 270"/>
              <a:gd name="T3" fmla="*/ 0 h 270"/>
              <a:gd name="T4" fmla="*/ 270 w 270"/>
              <a:gd name="T5" fmla="*/ 135 h 270"/>
              <a:gd name="T6" fmla="*/ 135 w 270"/>
              <a:gd name="T7" fmla="*/ 270 h 270"/>
              <a:gd name="T8" fmla="*/ 0 w 270"/>
              <a:gd name="T9" fmla="*/ 135 h 270"/>
            </a:gdLst>
            <a:ahLst/>
            <a:cxnLst>
              <a:cxn ang="0">
                <a:pos x="T0" y="T1"/>
              </a:cxn>
              <a:cxn ang="0">
                <a:pos x="T2" y="T3"/>
              </a:cxn>
              <a:cxn ang="0">
                <a:pos x="T4" y="T5"/>
              </a:cxn>
              <a:cxn ang="0">
                <a:pos x="T6" y="T7"/>
              </a:cxn>
              <a:cxn ang="0">
                <a:pos x="T8" y="T9"/>
              </a:cxn>
            </a:cxnLst>
            <a:rect l="0" t="0" r="r" b="b"/>
            <a:pathLst>
              <a:path w="270" h="270">
                <a:moveTo>
                  <a:pt x="0" y="135"/>
                </a:moveTo>
                <a:cubicBezTo>
                  <a:pt x="0" y="60"/>
                  <a:pt x="60" y="0"/>
                  <a:pt x="134" y="0"/>
                </a:cubicBezTo>
                <a:cubicBezTo>
                  <a:pt x="209" y="0"/>
                  <a:pt x="270" y="60"/>
                  <a:pt x="270" y="135"/>
                </a:cubicBezTo>
                <a:cubicBezTo>
                  <a:pt x="270" y="209"/>
                  <a:pt x="209" y="270"/>
                  <a:pt x="135" y="270"/>
                </a:cubicBezTo>
                <a:cubicBezTo>
                  <a:pt x="60" y="270"/>
                  <a:pt x="0" y="209"/>
                  <a:pt x="0" y="135"/>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Oval 114"/>
          <p:cNvSpPr>
            <a:spLocks noChangeArrowheads="1"/>
          </p:cNvSpPr>
          <p:nvPr userDrawn="1"/>
        </p:nvSpPr>
        <p:spPr bwMode="auto">
          <a:xfrm rot="10800000">
            <a:off x="10432666" y="4878116"/>
            <a:ext cx="809007" cy="809007"/>
          </a:xfrm>
          <a:prstGeom prst="ellipse">
            <a:avLst/>
          </a:pr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115"/>
          <p:cNvSpPr>
            <a:spLocks noChangeArrowheads="1"/>
          </p:cNvSpPr>
          <p:nvPr userDrawn="1"/>
        </p:nvSpPr>
        <p:spPr bwMode="auto">
          <a:xfrm rot="10800000">
            <a:off x="11446714" y="2692403"/>
            <a:ext cx="378002" cy="376607"/>
          </a:xfrm>
          <a:prstGeom prst="ellipse">
            <a:avLst/>
          </a:pr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16"/>
          <p:cNvSpPr>
            <a:spLocks/>
          </p:cNvSpPr>
          <p:nvPr userDrawn="1"/>
        </p:nvSpPr>
        <p:spPr bwMode="auto">
          <a:xfrm rot="10800000">
            <a:off x="11194249" y="4466638"/>
            <a:ext cx="493773" cy="497958"/>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7"/>
          <p:cNvSpPr>
            <a:spLocks/>
          </p:cNvSpPr>
          <p:nvPr userDrawn="1"/>
        </p:nvSpPr>
        <p:spPr bwMode="auto">
          <a:xfrm rot="10800000">
            <a:off x="10066381" y="883295"/>
            <a:ext cx="1154927" cy="1149348"/>
          </a:xfrm>
          <a:custGeom>
            <a:avLst/>
            <a:gdLst>
              <a:gd name="T0" fmla="*/ 0 w 297"/>
              <a:gd name="T1" fmla="*/ 148 h 296"/>
              <a:gd name="T2" fmla="*/ 148 w 297"/>
              <a:gd name="T3" fmla="*/ 0 h 296"/>
              <a:gd name="T4" fmla="*/ 297 w 297"/>
              <a:gd name="T5" fmla="*/ 148 h 296"/>
              <a:gd name="T6" fmla="*/ 149 w 297"/>
              <a:gd name="T7" fmla="*/ 296 h 296"/>
              <a:gd name="T8" fmla="*/ 0 w 297"/>
              <a:gd name="T9" fmla="*/ 148 h 296"/>
            </a:gdLst>
            <a:ahLst/>
            <a:cxnLst>
              <a:cxn ang="0">
                <a:pos x="T0" y="T1"/>
              </a:cxn>
              <a:cxn ang="0">
                <a:pos x="T2" y="T3"/>
              </a:cxn>
              <a:cxn ang="0">
                <a:pos x="T4" y="T5"/>
              </a:cxn>
              <a:cxn ang="0">
                <a:pos x="T6" y="T7"/>
              </a:cxn>
              <a:cxn ang="0">
                <a:pos x="T8" y="T9"/>
              </a:cxn>
            </a:cxnLst>
            <a:rect l="0" t="0" r="r" b="b"/>
            <a:pathLst>
              <a:path w="297" h="296">
                <a:moveTo>
                  <a:pt x="0" y="148"/>
                </a:moveTo>
                <a:cubicBezTo>
                  <a:pt x="0" y="66"/>
                  <a:pt x="67" y="0"/>
                  <a:pt x="148" y="0"/>
                </a:cubicBezTo>
                <a:cubicBezTo>
                  <a:pt x="230" y="0"/>
                  <a:pt x="297" y="66"/>
                  <a:pt x="297" y="148"/>
                </a:cubicBezTo>
                <a:cubicBezTo>
                  <a:pt x="297" y="230"/>
                  <a:pt x="230" y="296"/>
                  <a:pt x="149" y="296"/>
                </a:cubicBezTo>
                <a:cubicBezTo>
                  <a:pt x="67" y="296"/>
                  <a:pt x="0" y="230"/>
                  <a:pt x="0" y="148"/>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18"/>
          <p:cNvSpPr>
            <a:spLocks noChangeArrowheads="1"/>
          </p:cNvSpPr>
          <p:nvPr userDrawn="1"/>
        </p:nvSpPr>
        <p:spPr bwMode="auto">
          <a:xfrm rot="10800000">
            <a:off x="11268175" y="3515358"/>
            <a:ext cx="245492" cy="248281"/>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119"/>
          <p:cNvSpPr>
            <a:spLocks noChangeArrowheads="1"/>
          </p:cNvSpPr>
          <p:nvPr userDrawn="1"/>
        </p:nvSpPr>
        <p:spPr bwMode="auto">
          <a:xfrm rot="10800000">
            <a:off x="10720282" y="2478992"/>
            <a:ext cx="415662" cy="415662"/>
          </a:xfrm>
          <a:prstGeom prst="ellipse">
            <a:avLst/>
          </a:pr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20"/>
          <p:cNvSpPr>
            <a:spLocks/>
          </p:cNvSpPr>
          <p:nvPr userDrawn="1"/>
        </p:nvSpPr>
        <p:spPr bwMode="auto">
          <a:xfrm rot="10800000">
            <a:off x="8569997" y="2870942"/>
            <a:ext cx="1411578" cy="1405998"/>
          </a:xfrm>
          <a:custGeom>
            <a:avLst/>
            <a:gdLst>
              <a:gd name="T0" fmla="*/ 0 w 363"/>
              <a:gd name="T1" fmla="*/ 181 h 362"/>
              <a:gd name="T2" fmla="*/ 181 w 363"/>
              <a:gd name="T3" fmla="*/ 0 h 362"/>
              <a:gd name="T4" fmla="*/ 362 w 363"/>
              <a:gd name="T5" fmla="*/ 181 h 362"/>
              <a:gd name="T6" fmla="*/ 181 w 363"/>
              <a:gd name="T7" fmla="*/ 362 h 362"/>
              <a:gd name="T8" fmla="*/ 0 w 363"/>
              <a:gd name="T9" fmla="*/ 181 h 362"/>
            </a:gdLst>
            <a:ahLst/>
            <a:cxnLst>
              <a:cxn ang="0">
                <a:pos x="T0" y="T1"/>
              </a:cxn>
              <a:cxn ang="0">
                <a:pos x="T2" y="T3"/>
              </a:cxn>
              <a:cxn ang="0">
                <a:pos x="T4" y="T5"/>
              </a:cxn>
              <a:cxn ang="0">
                <a:pos x="T6" y="T7"/>
              </a:cxn>
              <a:cxn ang="0">
                <a:pos x="T8" y="T9"/>
              </a:cxn>
            </a:cxnLst>
            <a:rect l="0" t="0" r="r" b="b"/>
            <a:pathLst>
              <a:path w="363" h="362">
                <a:moveTo>
                  <a:pt x="0" y="181"/>
                </a:moveTo>
                <a:cubicBezTo>
                  <a:pt x="0" y="81"/>
                  <a:pt x="81" y="0"/>
                  <a:pt x="181" y="0"/>
                </a:cubicBezTo>
                <a:cubicBezTo>
                  <a:pt x="281" y="0"/>
                  <a:pt x="362" y="81"/>
                  <a:pt x="362" y="181"/>
                </a:cubicBezTo>
                <a:cubicBezTo>
                  <a:pt x="363" y="281"/>
                  <a:pt x="282" y="362"/>
                  <a:pt x="181" y="362"/>
                </a:cubicBezTo>
                <a:cubicBezTo>
                  <a:pt x="81" y="362"/>
                  <a:pt x="0" y="281"/>
                  <a:pt x="0" y="181"/>
                </a:cubicBezTo>
                <a:close/>
              </a:path>
            </a:pathLst>
          </a:custGeom>
          <a:solidFill>
            <a:schemeClr val="tx2">
              <a:lumMod val="20000"/>
              <a:lumOff val="80000"/>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22"/>
          <p:cNvSpPr>
            <a:spLocks/>
          </p:cNvSpPr>
          <p:nvPr userDrawn="1"/>
        </p:nvSpPr>
        <p:spPr bwMode="auto">
          <a:xfrm rot="10800000">
            <a:off x="10106552" y="3064824"/>
            <a:ext cx="1018233" cy="1018233"/>
          </a:xfrm>
          <a:custGeom>
            <a:avLst/>
            <a:gdLst>
              <a:gd name="T0" fmla="*/ 0 w 262"/>
              <a:gd name="T1" fmla="*/ 131 h 262"/>
              <a:gd name="T2" fmla="*/ 131 w 262"/>
              <a:gd name="T3" fmla="*/ 0 h 262"/>
              <a:gd name="T4" fmla="*/ 262 w 262"/>
              <a:gd name="T5" fmla="*/ 131 h 262"/>
              <a:gd name="T6" fmla="*/ 131 w 262"/>
              <a:gd name="T7" fmla="*/ 262 h 262"/>
              <a:gd name="T8" fmla="*/ 0 w 262"/>
              <a:gd name="T9" fmla="*/ 131 h 262"/>
            </a:gdLst>
            <a:ahLst/>
            <a:cxnLst>
              <a:cxn ang="0">
                <a:pos x="T0" y="T1"/>
              </a:cxn>
              <a:cxn ang="0">
                <a:pos x="T2" y="T3"/>
              </a:cxn>
              <a:cxn ang="0">
                <a:pos x="T4" y="T5"/>
              </a:cxn>
              <a:cxn ang="0">
                <a:pos x="T6" y="T7"/>
              </a:cxn>
              <a:cxn ang="0">
                <a:pos x="T8" y="T9"/>
              </a:cxn>
            </a:cxnLst>
            <a:rect l="0" t="0" r="r" b="b"/>
            <a:pathLst>
              <a:path w="262" h="262">
                <a:moveTo>
                  <a:pt x="0" y="131"/>
                </a:moveTo>
                <a:cubicBezTo>
                  <a:pt x="0" y="59"/>
                  <a:pt x="59" y="0"/>
                  <a:pt x="131" y="0"/>
                </a:cubicBezTo>
                <a:cubicBezTo>
                  <a:pt x="203" y="0"/>
                  <a:pt x="262" y="58"/>
                  <a:pt x="262" y="131"/>
                </a:cubicBezTo>
                <a:cubicBezTo>
                  <a:pt x="262" y="203"/>
                  <a:pt x="204" y="262"/>
                  <a:pt x="131" y="262"/>
                </a:cubicBezTo>
                <a:cubicBezTo>
                  <a:pt x="59" y="262"/>
                  <a:pt x="0" y="204"/>
                  <a:pt x="0" y="131"/>
                </a:cubicBezTo>
                <a:close/>
              </a:path>
            </a:pathLst>
          </a:cu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23"/>
          <p:cNvSpPr>
            <a:spLocks/>
          </p:cNvSpPr>
          <p:nvPr userDrawn="1"/>
        </p:nvSpPr>
        <p:spPr bwMode="auto">
          <a:xfrm rot="10800000">
            <a:off x="9310936" y="5088736"/>
            <a:ext cx="1273489" cy="1273489"/>
          </a:xfrm>
          <a:custGeom>
            <a:avLst/>
            <a:gdLst>
              <a:gd name="T0" fmla="*/ 0 w 328"/>
              <a:gd name="T1" fmla="*/ 164 h 328"/>
              <a:gd name="T2" fmla="*/ 164 w 328"/>
              <a:gd name="T3" fmla="*/ 0 h 328"/>
              <a:gd name="T4" fmla="*/ 328 w 328"/>
              <a:gd name="T5" fmla="*/ 164 h 328"/>
              <a:gd name="T6" fmla="*/ 164 w 328"/>
              <a:gd name="T7" fmla="*/ 328 h 328"/>
              <a:gd name="T8" fmla="*/ 0 w 328"/>
              <a:gd name="T9" fmla="*/ 164 h 328"/>
            </a:gdLst>
            <a:ahLst/>
            <a:cxnLst>
              <a:cxn ang="0">
                <a:pos x="T0" y="T1"/>
              </a:cxn>
              <a:cxn ang="0">
                <a:pos x="T2" y="T3"/>
              </a:cxn>
              <a:cxn ang="0">
                <a:pos x="T4" y="T5"/>
              </a:cxn>
              <a:cxn ang="0">
                <a:pos x="T6" y="T7"/>
              </a:cxn>
              <a:cxn ang="0">
                <a:pos x="T8" y="T9"/>
              </a:cxn>
            </a:cxnLst>
            <a:rect l="0" t="0" r="r" b="b"/>
            <a:pathLst>
              <a:path w="328" h="328">
                <a:moveTo>
                  <a:pt x="0" y="164"/>
                </a:moveTo>
                <a:cubicBezTo>
                  <a:pt x="0" y="74"/>
                  <a:pt x="73" y="0"/>
                  <a:pt x="164" y="0"/>
                </a:cubicBezTo>
                <a:cubicBezTo>
                  <a:pt x="254" y="0"/>
                  <a:pt x="328" y="74"/>
                  <a:pt x="328" y="164"/>
                </a:cubicBezTo>
                <a:cubicBezTo>
                  <a:pt x="328" y="255"/>
                  <a:pt x="255" y="328"/>
                  <a:pt x="164" y="328"/>
                </a:cubicBezTo>
                <a:cubicBezTo>
                  <a:pt x="73" y="328"/>
                  <a:pt x="0" y="255"/>
                  <a:pt x="0" y="164"/>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24"/>
          <p:cNvSpPr>
            <a:spLocks/>
          </p:cNvSpPr>
          <p:nvPr userDrawn="1"/>
        </p:nvSpPr>
        <p:spPr bwMode="auto">
          <a:xfrm rot="10800000">
            <a:off x="11566950" y="5263092"/>
            <a:ext cx="365448" cy="369633"/>
          </a:xfrm>
          <a:custGeom>
            <a:avLst/>
            <a:gdLst>
              <a:gd name="T0" fmla="*/ 0 w 94"/>
              <a:gd name="T1" fmla="*/ 48 h 95"/>
              <a:gd name="T2" fmla="*/ 47 w 94"/>
              <a:gd name="T3" fmla="*/ 0 h 95"/>
              <a:gd name="T4" fmla="*/ 94 w 94"/>
              <a:gd name="T5" fmla="*/ 48 h 95"/>
              <a:gd name="T6" fmla="*/ 47 w 94"/>
              <a:gd name="T7" fmla="*/ 95 h 95"/>
              <a:gd name="T8" fmla="*/ 0 w 94"/>
              <a:gd name="T9" fmla="*/ 48 h 95"/>
            </a:gdLst>
            <a:ahLst/>
            <a:cxnLst>
              <a:cxn ang="0">
                <a:pos x="T0" y="T1"/>
              </a:cxn>
              <a:cxn ang="0">
                <a:pos x="T2" y="T3"/>
              </a:cxn>
              <a:cxn ang="0">
                <a:pos x="T4" y="T5"/>
              </a:cxn>
              <a:cxn ang="0">
                <a:pos x="T6" y="T7"/>
              </a:cxn>
              <a:cxn ang="0">
                <a:pos x="T8" y="T9"/>
              </a:cxn>
            </a:cxnLst>
            <a:rect l="0" t="0" r="r" b="b"/>
            <a:pathLst>
              <a:path w="94" h="95">
                <a:moveTo>
                  <a:pt x="0" y="48"/>
                </a:moveTo>
                <a:cubicBezTo>
                  <a:pt x="0" y="22"/>
                  <a:pt x="21" y="0"/>
                  <a:pt x="47" y="0"/>
                </a:cubicBezTo>
                <a:cubicBezTo>
                  <a:pt x="73" y="0"/>
                  <a:pt x="94" y="21"/>
                  <a:pt x="94" y="48"/>
                </a:cubicBezTo>
                <a:cubicBezTo>
                  <a:pt x="94" y="74"/>
                  <a:pt x="73" y="95"/>
                  <a:pt x="47" y="95"/>
                </a:cubicBezTo>
                <a:cubicBezTo>
                  <a:pt x="21" y="95"/>
                  <a:pt x="0" y="74"/>
                  <a:pt x="0" y="48"/>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25"/>
          <p:cNvSpPr>
            <a:spLocks/>
          </p:cNvSpPr>
          <p:nvPr userDrawn="1"/>
        </p:nvSpPr>
        <p:spPr bwMode="auto">
          <a:xfrm rot="10800000">
            <a:off x="9613616" y="3911492"/>
            <a:ext cx="1196773" cy="1200957"/>
          </a:xfrm>
          <a:custGeom>
            <a:avLst/>
            <a:gdLst>
              <a:gd name="T0" fmla="*/ 0 w 308"/>
              <a:gd name="T1" fmla="*/ 155 h 309"/>
              <a:gd name="T2" fmla="*/ 154 w 308"/>
              <a:gd name="T3" fmla="*/ 0 h 309"/>
              <a:gd name="T4" fmla="*/ 308 w 308"/>
              <a:gd name="T5" fmla="*/ 154 h 309"/>
              <a:gd name="T6" fmla="*/ 154 w 308"/>
              <a:gd name="T7" fmla="*/ 309 h 309"/>
              <a:gd name="T8" fmla="*/ 0 w 308"/>
              <a:gd name="T9" fmla="*/ 155 h 309"/>
            </a:gdLst>
            <a:ahLst/>
            <a:cxnLst>
              <a:cxn ang="0">
                <a:pos x="T0" y="T1"/>
              </a:cxn>
              <a:cxn ang="0">
                <a:pos x="T2" y="T3"/>
              </a:cxn>
              <a:cxn ang="0">
                <a:pos x="T4" y="T5"/>
              </a:cxn>
              <a:cxn ang="0">
                <a:pos x="T6" y="T7"/>
              </a:cxn>
              <a:cxn ang="0">
                <a:pos x="T8" y="T9"/>
              </a:cxn>
            </a:cxnLst>
            <a:rect l="0" t="0" r="r" b="b"/>
            <a:pathLst>
              <a:path w="308" h="309">
                <a:moveTo>
                  <a:pt x="0" y="155"/>
                </a:moveTo>
                <a:cubicBezTo>
                  <a:pt x="0" y="70"/>
                  <a:pt x="69" y="1"/>
                  <a:pt x="154" y="0"/>
                </a:cubicBezTo>
                <a:cubicBezTo>
                  <a:pt x="239" y="0"/>
                  <a:pt x="308" y="69"/>
                  <a:pt x="308" y="154"/>
                </a:cubicBezTo>
                <a:cubicBezTo>
                  <a:pt x="308" y="240"/>
                  <a:pt x="239" y="309"/>
                  <a:pt x="154" y="309"/>
                </a:cubicBezTo>
                <a:cubicBezTo>
                  <a:pt x="69" y="309"/>
                  <a:pt x="0" y="240"/>
                  <a:pt x="0" y="155"/>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6"/>
          <p:cNvSpPr>
            <a:spLocks/>
          </p:cNvSpPr>
          <p:nvPr userDrawn="1"/>
        </p:nvSpPr>
        <p:spPr bwMode="auto">
          <a:xfrm rot="10800000">
            <a:off x="7883457" y="944668"/>
            <a:ext cx="1188404" cy="1192588"/>
          </a:xfrm>
          <a:custGeom>
            <a:avLst/>
            <a:gdLst>
              <a:gd name="T0" fmla="*/ 0 w 306"/>
              <a:gd name="T1" fmla="*/ 154 h 307"/>
              <a:gd name="T2" fmla="*/ 153 w 306"/>
              <a:gd name="T3" fmla="*/ 0 h 307"/>
              <a:gd name="T4" fmla="*/ 306 w 306"/>
              <a:gd name="T5" fmla="*/ 153 h 307"/>
              <a:gd name="T6" fmla="*/ 153 w 306"/>
              <a:gd name="T7" fmla="*/ 307 h 307"/>
              <a:gd name="T8" fmla="*/ 0 w 306"/>
              <a:gd name="T9" fmla="*/ 154 h 307"/>
            </a:gdLst>
            <a:ahLst/>
            <a:cxnLst>
              <a:cxn ang="0">
                <a:pos x="T0" y="T1"/>
              </a:cxn>
              <a:cxn ang="0">
                <a:pos x="T2" y="T3"/>
              </a:cxn>
              <a:cxn ang="0">
                <a:pos x="T4" y="T5"/>
              </a:cxn>
              <a:cxn ang="0">
                <a:pos x="T6" y="T7"/>
              </a:cxn>
              <a:cxn ang="0">
                <a:pos x="T8" y="T9"/>
              </a:cxn>
            </a:cxnLst>
            <a:rect l="0" t="0" r="r" b="b"/>
            <a:pathLst>
              <a:path w="306" h="307">
                <a:moveTo>
                  <a:pt x="0" y="154"/>
                </a:moveTo>
                <a:cubicBezTo>
                  <a:pt x="0" y="69"/>
                  <a:pt x="68" y="1"/>
                  <a:pt x="153" y="0"/>
                </a:cubicBezTo>
                <a:cubicBezTo>
                  <a:pt x="237" y="0"/>
                  <a:pt x="306" y="69"/>
                  <a:pt x="306" y="153"/>
                </a:cubicBezTo>
                <a:cubicBezTo>
                  <a:pt x="306" y="238"/>
                  <a:pt x="238" y="307"/>
                  <a:pt x="153" y="307"/>
                </a:cubicBezTo>
                <a:cubicBezTo>
                  <a:pt x="69" y="307"/>
                  <a:pt x="0" y="238"/>
                  <a:pt x="0" y="154"/>
                </a:cubicBezTo>
                <a:close/>
              </a:path>
            </a:pathLst>
          </a:cu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27"/>
          <p:cNvSpPr>
            <a:spLocks noChangeArrowheads="1"/>
          </p:cNvSpPr>
          <p:nvPr userDrawn="1"/>
        </p:nvSpPr>
        <p:spPr bwMode="auto">
          <a:xfrm rot="10800000">
            <a:off x="8151265" y="378363"/>
            <a:ext cx="391950" cy="391950"/>
          </a:xfrm>
          <a:prstGeom prst="ellipse">
            <a:avLst/>
          </a:pr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28"/>
          <p:cNvSpPr>
            <a:spLocks/>
          </p:cNvSpPr>
          <p:nvPr userDrawn="1"/>
        </p:nvSpPr>
        <p:spPr bwMode="auto">
          <a:xfrm rot="10800000">
            <a:off x="7833243" y="711729"/>
            <a:ext cx="585833" cy="587228"/>
          </a:xfrm>
          <a:custGeom>
            <a:avLst/>
            <a:gdLst>
              <a:gd name="T0" fmla="*/ 0 w 151"/>
              <a:gd name="T1" fmla="*/ 75 h 151"/>
              <a:gd name="T2" fmla="*/ 76 w 151"/>
              <a:gd name="T3" fmla="*/ 0 h 151"/>
              <a:gd name="T4" fmla="*/ 151 w 151"/>
              <a:gd name="T5" fmla="*/ 75 h 151"/>
              <a:gd name="T6" fmla="*/ 76 w 151"/>
              <a:gd name="T7" fmla="*/ 151 h 151"/>
              <a:gd name="T8" fmla="*/ 0 w 151"/>
              <a:gd name="T9" fmla="*/ 75 h 151"/>
            </a:gdLst>
            <a:ahLst/>
            <a:cxnLst>
              <a:cxn ang="0">
                <a:pos x="T0" y="T1"/>
              </a:cxn>
              <a:cxn ang="0">
                <a:pos x="T2" y="T3"/>
              </a:cxn>
              <a:cxn ang="0">
                <a:pos x="T4" y="T5"/>
              </a:cxn>
              <a:cxn ang="0">
                <a:pos x="T6" y="T7"/>
              </a:cxn>
              <a:cxn ang="0">
                <a:pos x="T8" y="T9"/>
              </a:cxn>
            </a:cxnLst>
            <a:rect l="0" t="0" r="r" b="b"/>
            <a:pathLst>
              <a:path w="151" h="151">
                <a:moveTo>
                  <a:pt x="0" y="75"/>
                </a:moveTo>
                <a:cubicBezTo>
                  <a:pt x="0" y="33"/>
                  <a:pt x="34" y="0"/>
                  <a:pt x="76" y="0"/>
                </a:cubicBezTo>
                <a:cubicBezTo>
                  <a:pt x="117" y="0"/>
                  <a:pt x="151" y="33"/>
                  <a:pt x="151" y="75"/>
                </a:cubicBezTo>
                <a:cubicBezTo>
                  <a:pt x="151" y="117"/>
                  <a:pt x="118" y="151"/>
                  <a:pt x="76" y="151"/>
                </a:cubicBezTo>
                <a:cubicBezTo>
                  <a:pt x="34" y="151"/>
                  <a:pt x="0" y="117"/>
                  <a:pt x="0" y="75"/>
                </a:cubicBezTo>
                <a:close/>
              </a:path>
            </a:pathLst>
          </a:custGeom>
          <a:solidFill>
            <a:schemeClr val="tx2">
              <a:lumMod val="20000"/>
              <a:lumOff val="80000"/>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29"/>
          <p:cNvSpPr>
            <a:spLocks/>
          </p:cNvSpPr>
          <p:nvPr userDrawn="1"/>
        </p:nvSpPr>
        <p:spPr bwMode="auto">
          <a:xfrm rot="10800000">
            <a:off x="8787870" y="1388227"/>
            <a:ext cx="1736576" cy="1735181"/>
          </a:xfrm>
          <a:custGeom>
            <a:avLst/>
            <a:gdLst>
              <a:gd name="T0" fmla="*/ 1 w 447"/>
              <a:gd name="T1" fmla="*/ 224 h 447"/>
              <a:gd name="T2" fmla="*/ 224 w 447"/>
              <a:gd name="T3" fmla="*/ 0 h 447"/>
              <a:gd name="T4" fmla="*/ 447 w 447"/>
              <a:gd name="T5" fmla="*/ 224 h 447"/>
              <a:gd name="T6" fmla="*/ 224 w 447"/>
              <a:gd name="T7" fmla="*/ 447 h 447"/>
              <a:gd name="T8" fmla="*/ 1 w 447"/>
              <a:gd name="T9" fmla="*/ 224 h 447"/>
            </a:gdLst>
            <a:ahLst/>
            <a:cxnLst>
              <a:cxn ang="0">
                <a:pos x="T0" y="T1"/>
              </a:cxn>
              <a:cxn ang="0">
                <a:pos x="T2" y="T3"/>
              </a:cxn>
              <a:cxn ang="0">
                <a:pos x="T4" y="T5"/>
              </a:cxn>
              <a:cxn ang="0">
                <a:pos x="T6" y="T7"/>
              </a:cxn>
              <a:cxn ang="0">
                <a:pos x="T8" y="T9"/>
              </a:cxn>
            </a:cxnLst>
            <a:rect l="0" t="0" r="r" b="b"/>
            <a:pathLst>
              <a:path w="447" h="447">
                <a:moveTo>
                  <a:pt x="1" y="224"/>
                </a:moveTo>
                <a:cubicBezTo>
                  <a:pt x="0" y="101"/>
                  <a:pt x="100" y="1"/>
                  <a:pt x="224" y="0"/>
                </a:cubicBezTo>
                <a:cubicBezTo>
                  <a:pt x="347" y="0"/>
                  <a:pt x="447" y="100"/>
                  <a:pt x="447" y="224"/>
                </a:cubicBezTo>
                <a:cubicBezTo>
                  <a:pt x="447" y="347"/>
                  <a:pt x="347" y="447"/>
                  <a:pt x="224" y="447"/>
                </a:cubicBezTo>
                <a:cubicBezTo>
                  <a:pt x="101" y="447"/>
                  <a:pt x="1" y="347"/>
                  <a:pt x="1" y="224"/>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0"/>
          <p:cNvSpPr>
            <a:spLocks/>
          </p:cNvSpPr>
          <p:nvPr userDrawn="1"/>
        </p:nvSpPr>
        <p:spPr bwMode="auto">
          <a:xfrm rot="10800000">
            <a:off x="7711891" y="2269766"/>
            <a:ext cx="1705890" cy="1704494"/>
          </a:xfrm>
          <a:custGeom>
            <a:avLst/>
            <a:gdLst>
              <a:gd name="T0" fmla="*/ 0 w 439"/>
              <a:gd name="T1" fmla="*/ 220 h 439"/>
              <a:gd name="T2" fmla="*/ 219 w 439"/>
              <a:gd name="T3" fmla="*/ 0 h 439"/>
              <a:gd name="T4" fmla="*/ 439 w 439"/>
              <a:gd name="T5" fmla="*/ 219 h 439"/>
              <a:gd name="T6" fmla="*/ 220 w 439"/>
              <a:gd name="T7" fmla="*/ 439 h 439"/>
              <a:gd name="T8" fmla="*/ 0 w 439"/>
              <a:gd name="T9" fmla="*/ 220 h 439"/>
            </a:gdLst>
            <a:ahLst/>
            <a:cxnLst>
              <a:cxn ang="0">
                <a:pos x="T0" y="T1"/>
              </a:cxn>
              <a:cxn ang="0">
                <a:pos x="T2" y="T3"/>
              </a:cxn>
              <a:cxn ang="0">
                <a:pos x="T4" y="T5"/>
              </a:cxn>
              <a:cxn ang="0">
                <a:pos x="T6" y="T7"/>
              </a:cxn>
              <a:cxn ang="0">
                <a:pos x="T8" y="T9"/>
              </a:cxn>
            </a:cxnLst>
            <a:rect l="0" t="0" r="r" b="b"/>
            <a:pathLst>
              <a:path w="439" h="439">
                <a:moveTo>
                  <a:pt x="0" y="220"/>
                </a:moveTo>
                <a:cubicBezTo>
                  <a:pt x="0" y="99"/>
                  <a:pt x="98" y="0"/>
                  <a:pt x="219" y="0"/>
                </a:cubicBezTo>
                <a:cubicBezTo>
                  <a:pt x="341" y="0"/>
                  <a:pt x="439" y="98"/>
                  <a:pt x="439" y="219"/>
                </a:cubicBezTo>
                <a:cubicBezTo>
                  <a:pt x="439" y="341"/>
                  <a:pt x="341" y="439"/>
                  <a:pt x="220" y="439"/>
                </a:cubicBezTo>
                <a:cubicBezTo>
                  <a:pt x="99" y="439"/>
                  <a:pt x="0" y="341"/>
                  <a:pt x="0" y="220"/>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31"/>
          <p:cNvSpPr>
            <a:spLocks/>
          </p:cNvSpPr>
          <p:nvPr userDrawn="1"/>
        </p:nvSpPr>
        <p:spPr bwMode="auto">
          <a:xfrm rot="10800000">
            <a:off x="9404390" y="4692603"/>
            <a:ext cx="1048920" cy="1048919"/>
          </a:xfrm>
          <a:custGeom>
            <a:avLst/>
            <a:gdLst>
              <a:gd name="T0" fmla="*/ 0 w 270"/>
              <a:gd name="T1" fmla="*/ 136 h 270"/>
              <a:gd name="T2" fmla="*/ 135 w 270"/>
              <a:gd name="T3" fmla="*/ 0 h 270"/>
              <a:gd name="T4" fmla="*/ 270 w 270"/>
              <a:gd name="T5" fmla="*/ 135 h 270"/>
              <a:gd name="T6" fmla="*/ 135 w 270"/>
              <a:gd name="T7" fmla="*/ 270 h 270"/>
              <a:gd name="T8" fmla="*/ 0 w 270"/>
              <a:gd name="T9" fmla="*/ 136 h 270"/>
            </a:gdLst>
            <a:ahLst/>
            <a:cxnLst>
              <a:cxn ang="0">
                <a:pos x="T0" y="T1"/>
              </a:cxn>
              <a:cxn ang="0">
                <a:pos x="T2" y="T3"/>
              </a:cxn>
              <a:cxn ang="0">
                <a:pos x="T4" y="T5"/>
              </a:cxn>
              <a:cxn ang="0">
                <a:pos x="T6" y="T7"/>
              </a:cxn>
              <a:cxn ang="0">
                <a:pos x="T8" y="T9"/>
              </a:cxn>
            </a:cxnLst>
            <a:rect l="0" t="0" r="r" b="b"/>
            <a:pathLst>
              <a:path w="270" h="270">
                <a:moveTo>
                  <a:pt x="0" y="136"/>
                </a:moveTo>
                <a:cubicBezTo>
                  <a:pt x="0" y="61"/>
                  <a:pt x="60" y="0"/>
                  <a:pt x="135" y="0"/>
                </a:cubicBezTo>
                <a:cubicBezTo>
                  <a:pt x="210" y="0"/>
                  <a:pt x="270" y="61"/>
                  <a:pt x="270" y="135"/>
                </a:cubicBezTo>
                <a:cubicBezTo>
                  <a:pt x="270" y="210"/>
                  <a:pt x="210" y="270"/>
                  <a:pt x="135" y="270"/>
                </a:cubicBezTo>
                <a:cubicBezTo>
                  <a:pt x="61" y="270"/>
                  <a:pt x="0" y="210"/>
                  <a:pt x="0" y="136"/>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32"/>
          <p:cNvSpPr>
            <a:spLocks/>
          </p:cNvSpPr>
          <p:nvPr userDrawn="1"/>
        </p:nvSpPr>
        <p:spPr bwMode="auto">
          <a:xfrm rot="10800000">
            <a:off x="11241673" y="1771807"/>
            <a:ext cx="496563" cy="497958"/>
          </a:xfrm>
          <a:custGeom>
            <a:avLst/>
            <a:gdLst>
              <a:gd name="T0" fmla="*/ 0 w 128"/>
              <a:gd name="T1" fmla="*/ 64 h 128"/>
              <a:gd name="T2" fmla="*/ 64 w 128"/>
              <a:gd name="T3" fmla="*/ 0 h 128"/>
              <a:gd name="T4" fmla="*/ 128 w 128"/>
              <a:gd name="T5" fmla="*/ 64 h 128"/>
              <a:gd name="T6" fmla="*/ 64 w 128"/>
              <a:gd name="T7" fmla="*/ 128 h 128"/>
              <a:gd name="T8" fmla="*/ 0 w 128"/>
              <a:gd name="T9" fmla="*/ 64 h 128"/>
            </a:gdLst>
            <a:ahLst/>
            <a:cxnLst>
              <a:cxn ang="0">
                <a:pos x="T0" y="T1"/>
              </a:cxn>
              <a:cxn ang="0">
                <a:pos x="T2" y="T3"/>
              </a:cxn>
              <a:cxn ang="0">
                <a:pos x="T4" y="T5"/>
              </a:cxn>
              <a:cxn ang="0">
                <a:pos x="T6" y="T7"/>
              </a:cxn>
              <a:cxn ang="0">
                <a:pos x="T8" y="T9"/>
              </a:cxn>
            </a:cxnLst>
            <a:rect l="0" t="0" r="r" b="b"/>
            <a:pathLst>
              <a:path w="128" h="128">
                <a:moveTo>
                  <a:pt x="0" y="64"/>
                </a:moveTo>
                <a:cubicBezTo>
                  <a:pt x="0" y="29"/>
                  <a:pt x="29" y="0"/>
                  <a:pt x="64" y="0"/>
                </a:cubicBezTo>
                <a:cubicBezTo>
                  <a:pt x="99" y="0"/>
                  <a:pt x="127" y="29"/>
                  <a:pt x="128" y="64"/>
                </a:cubicBezTo>
                <a:cubicBezTo>
                  <a:pt x="128" y="99"/>
                  <a:pt x="99" y="128"/>
                  <a:pt x="64" y="128"/>
                </a:cubicBezTo>
                <a:cubicBezTo>
                  <a:pt x="29" y="128"/>
                  <a:pt x="0" y="99"/>
                  <a:pt x="0" y="64"/>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33"/>
          <p:cNvSpPr>
            <a:spLocks noChangeArrowheads="1"/>
          </p:cNvSpPr>
          <p:nvPr userDrawn="1"/>
        </p:nvSpPr>
        <p:spPr bwMode="auto">
          <a:xfrm rot="10800000">
            <a:off x="11552722" y="2576630"/>
            <a:ext cx="228754" cy="228754"/>
          </a:xfrm>
          <a:prstGeom prst="ellipse">
            <a:avLst/>
          </a:pr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4"/>
          <p:cNvSpPr>
            <a:spLocks/>
          </p:cNvSpPr>
          <p:nvPr userDrawn="1"/>
        </p:nvSpPr>
        <p:spPr bwMode="auto">
          <a:xfrm rot="10800000">
            <a:off x="8431629" y="5565772"/>
            <a:ext cx="765767" cy="768557"/>
          </a:xfrm>
          <a:custGeom>
            <a:avLst/>
            <a:gdLst>
              <a:gd name="T0" fmla="*/ 0 w 197"/>
              <a:gd name="T1" fmla="*/ 99 h 198"/>
              <a:gd name="T2" fmla="*/ 98 w 197"/>
              <a:gd name="T3" fmla="*/ 0 h 198"/>
              <a:gd name="T4" fmla="*/ 197 w 197"/>
              <a:gd name="T5" fmla="*/ 99 h 198"/>
              <a:gd name="T6" fmla="*/ 99 w 197"/>
              <a:gd name="T7" fmla="*/ 198 h 198"/>
              <a:gd name="T8" fmla="*/ 0 w 197"/>
              <a:gd name="T9" fmla="*/ 99 h 198"/>
            </a:gdLst>
            <a:ahLst/>
            <a:cxnLst>
              <a:cxn ang="0">
                <a:pos x="T0" y="T1"/>
              </a:cxn>
              <a:cxn ang="0">
                <a:pos x="T2" y="T3"/>
              </a:cxn>
              <a:cxn ang="0">
                <a:pos x="T4" y="T5"/>
              </a:cxn>
              <a:cxn ang="0">
                <a:pos x="T6" y="T7"/>
              </a:cxn>
              <a:cxn ang="0">
                <a:pos x="T8" y="T9"/>
              </a:cxn>
            </a:cxnLst>
            <a:rect l="0" t="0" r="r" b="b"/>
            <a:pathLst>
              <a:path w="197" h="198">
                <a:moveTo>
                  <a:pt x="0" y="99"/>
                </a:moveTo>
                <a:cubicBezTo>
                  <a:pt x="0" y="45"/>
                  <a:pt x="44" y="0"/>
                  <a:pt x="98" y="0"/>
                </a:cubicBezTo>
                <a:cubicBezTo>
                  <a:pt x="153" y="0"/>
                  <a:pt x="197" y="45"/>
                  <a:pt x="197" y="99"/>
                </a:cubicBezTo>
                <a:cubicBezTo>
                  <a:pt x="197" y="154"/>
                  <a:pt x="153" y="198"/>
                  <a:pt x="99" y="198"/>
                </a:cubicBezTo>
                <a:cubicBezTo>
                  <a:pt x="44" y="198"/>
                  <a:pt x="0" y="154"/>
                  <a:pt x="0" y="99"/>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35"/>
          <p:cNvSpPr>
            <a:spLocks noChangeArrowheads="1"/>
          </p:cNvSpPr>
          <p:nvPr userDrawn="1"/>
        </p:nvSpPr>
        <p:spPr bwMode="auto">
          <a:xfrm rot="10800000">
            <a:off x="8959436" y="3367505"/>
            <a:ext cx="1405999" cy="1405998"/>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36"/>
          <p:cNvSpPr>
            <a:spLocks noChangeArrowheads="1"/>
          </p:cNvSpPr>
          <p:nvPr userDrawn="1"/>
        </p:nvSpPr>
        <p:spPr bwMode="auto">
          <a:xfrm rot="10800000">
            <a:off x="11960294" y="2222341"/>
            <a:ext cx="205042" cy="210621"/>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37"/>
          <p:cNvSpPr>
            <a:spLocks/>
          </p:cNvSpPr>
          <p:nvPr userDrawn="1"/>
        </p:nvSpPr>
        <p:spPr bwMode="auto">
          <a:xfrm rot="10800000">
            <a:off x="7657492" y="4688418"/>
            <a:ext cx="1399025" cy="1394840"/>
          </a:xfrm>
          <a:custGeom>
            <a:avLst/>
            <a:gdLst>
              <a:gd name="T0" fmla="*/ 0 w 360"/>
              <a:gd name="T1" fmla="*/ 180 h 359"/>
              <a:gd name="T2" fmla="*/ 180 w 360"/>
              <a:gd name="T3" fmla="*/ 0 h 359"/>
              <a:gd name="T4" fmla="*/ 360 w 360"/>
              <a:gd name="T5" fmla="*/ 179 h 359"/>
              <a:gd name="T6" fmla="*/ 180 w 360"/>
              <a:gd name="T7" fmla="*/ 359 h 359"/>
              <a:gd name="T8" fmla="*/ 0 w 360"/>
              <a:gd name="T9" fmla="*/ 180 h 359"/>
            </a:gdLst>
            <a:ahLst/>
            <a:cxnLst>
              <a:cxn ang="0">
                <a:pos x="T0" y="T1"/>
              </a:cxn>
              <a:cxn ang="0">
                <a:pos x="T2" y="T3"/>
              </a:cxn>
              <a:cxn ang="0">
                <a:pos x="T4" y="T5"/>
              </a:cxn>
              <a:cxn ang="0">
                <a:pos x="T6" y="T7"/>
              </a:cxn>
              <a:cxn ang="0">
                <a:pos x="T8" y="T9"/>
              </a:cxn>
            </a:cxnLst>
            <a:rect l="0" t="0" r="r" b="b"/>
            <a:pathLst>
              <a:path w="360" h="359">
                <a:moveTo>
                  <a:pt x="0" y="180"/>
                </a:moveTo>
                <a:cubicBezTo>
                  <a:pt x="0" y="80"/>
                  <a:pt x="81" y="0"/>
                  <a:pt x="180" y="0"/>
                </a:cubicBezTo>
                <a:cubicBezTo>
                  <a:pt x="279" y="0"/>
                  <a:pt x="360" y="80"/>
                  <a:pt x="360" y="179"/>
                </a:cubicBezTo>
                <a:cubicBezTo>
                  <a:pt x="360" y="279"/>
                  <a:pt x="280" y="359"/>
                  <a:pt x="180" y="359"/>
                </a:cubicBezTo>
                <a:cubicBezTo>
                  <a:pt x="81" y="359"/>
                  <a:pt x="1" y="279"/>
                  <a:pt x="0" y="180"/>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38"/>
          <p:cNvSpPr>
            <a:spLocks/>
          </p:cNvSpPr>
          <p:nvPr userDrawn="1"/>
        </p:nvSpPr>
        <p:spPr bwMode="auto">
          <a:xfrm rot="10800000">
            <a:off x="11336788" y="3116434"/>
            <a:ext cx="855037" cy="855037"/>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9"/>
          <p:cNvSpPr>
            <a:spLocks/>
          </p:cNvSpPr>
          <p:nvPr userDrawn="1"/>
        </p:nvSpPr>
        <p:spPr bwMode="auto">
          <a:xfrm rot="10800000">
            <a:off x="10374083" y="5500215"/>
            <a:ext cx="898277" cy="896882"/>
          </a:xfrm>
          <a:custGeom>
            <a:avLst/>
            <a:gdLst>
              <a:gd name="T0" fmla="*/ 0 w 231"/>
              <a:gd name="T1" fmla="*/ 116 h 231"/>
              <a:gd name="T2" fmla="*/ 116 w 231"/>
              <a:gd name="T3" fmla="*/ 0 h 231"/>
              <a:gd name="T4" fmla="*/ 231 w 231"/>
              <a:gd name="T5" fmla="*/ 116 h 231"/>
              <a:gd name="T6" fmla="*/ 116 w 231"/>
              <a:gd name="T7" fmla="*/ 231 h 231"/>
              <a:gd name="T8" fmla="*/ 0 w 231"/>
              <a:gd name="T9" fmla="*/ 116 h 231"/>
            </a:gdLst>
            <a:ahLst/>
            <a:cxnLst>
              <a:cxn ang="0">
                <a:pos x="T0" y="T1"/>
              </a:cxn>
              <a:cxn ang="0">
                <a:pos x="T2" y="T3"/>
              </a:cxn>
              <a:cxn ang="0">
                <a:pos x="T4" y="T5"/>
              </a:cxn>
              <a:cxn ang="0">
                <a:pos x="T6" y="T7"/>
              </a:cxn>
              <a:cxn ang="0">
                <a:pos x="T8" y="T9"/>
              </a:cxn>
            </a:cxnLst>
            <a:rect l="0" t="0" r="r" b="b"/>
            <a:pathLst>
              <a:path w="231" h="231">
                <a:moveTo>
                  <a:pt x="0" y="116"/>
                </a:moveTo>
                <a:cubicBezTo>
                  <a:pt x="0" y="52"/>
                  <a:pt x="52" y="1"/>
                  <a:pt x="116" y="0"/>
                </a:cubicBezTo>
                <a:cubicBezTo>
                  <a:pt x="179" y="0"/>
                  <a:pt x="231" y="52"/>
                  <a:pt x="231" y="116"/>
                </a:cubicBezTo>
                <a:cubicBezTo>
                  <a:pt x="231" y="179"/>
                  <a:pt x="179" y="231"/>
                  <a:pt x="116" y="231"/>
                </a:cubicBezTo>
                <a:cubicBezTo>
                  <a:pt x="52" y="231"/>
                  <a:pt x="1" y="179"/>
                  <a:pt x="0" y="116"/>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40"/>
          <p:cNvSpPr>
            <a:spLocks/>
          </p:cNvSpPr>
          <p:nvPr userDrawn="1"/>
        </p:nvSpPr>
        <p:spPr bwMode="auto">
          <a:xfrm rot="10800000">
            <a:off x="11769201" y="4207198"/>
            <a:ext cx="271994" cy="271994"/>
          </a:xfrm>
          <a:custGeom>
            <a:avLst/>
            <a:gdLst>
              <a:gd name="T0" fmla="*/ 0 w 70"/>
              <a:gd name="T1" fmla="*/ 35 h 70"/>
              <a:gd name="T2" fmla="*/ 35 w 70"/>
              <a:gd name="T3" fmla="*/ 0 h 70"/>
              <a:gd name="T4" fmla="*/ 70 w 70"/>
              <a:gd name="T5" fmla="*/ 35 h 70"/>
              <a:gd name="T6" fmla="*/ 35 w 70"/>
              <a:gd name="T7" fmla="*/ 70 h 70"/>
              <a:gd name="T8" fmla="*/ 0 w 70"/>
              <a:gd name="T9" fmla="*/ 35 h 70"/>
            </a:gdLst>
            <a:ahLst/>
            <a:cxnLst>
              <a:cxn ang="0">
                <a:pos x="T0" y="T1"/>
              </a:cxn>
              <a:cxn ang="0">
                <a:pos x="T2" y="T3"/>
              </a:cxn>
              <a:cxn ang="0">
                <a:pos x="T4" y="T5"/>
              </a:cxn>
              <a:cxn ang="0">
                <a:pos x="T6" y="T7"/>
              </a:cxn>
              <a:cxn ang="0">
                <a:pos x="T8" y="T9"/>
              </a:cxn>
            </a:cxnLst>
            <a:rect l="0" t="0" r="r" b="b"/>
            <a:pathLst>
              <a:path w="70" h="70">
                <a:moveTo>
                  <a:pt x="0" y="35"/>
                </a:moveTo>
                <a:cubicBezTo>
                  <a:pt x="0" y="16"/>
                  <a:pt x="15" y="0"/>
                  <a:pt x="35" y="0"/>
                </a:cubicBezTo>
                <a:cubicBezTo>
                  <a:pt x="54" y="0"/>
                  <a:pt x="70" y="16"/>
                  <a:pt x="70" y="35"/>
                </a:cubicBezTo>
                <a:cubicBezTo>
                  <a:pt x="70" y="54"/>
                  <a:pt x="54" y="70"/>
                  <a:pt x="35" y="70"/>
                </a:cubicBezTo>
                <a:cubicBezTo>
                  <a:pt x="16" y="70"/>
                  <a:pt x="0" y="54"/>
                  <a:pt x="0" y="35"/>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41"/>
          <p:cNvSpPr>
            <a:spLocks/>
          </p:cNvSpPr>
          <p:nvPr userDrawn="1"/>
        </p:nvSpPr>
        <p:spPr bwMode="auto">
          <a:xfrm rot="10800000">
            <a:off x="10306293" y="3852909"/>
            <a:ext cx="1200958" cy="1196773"/>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42"/>
          <p:cNvSpPr>
            <a:spLocks/>
          </p:cNvSpPr>
          <p:nvPr userDrawn="1"/>
        </p:nvSpPr>
        <p:spPr bwMode="auto">
          <a:xfrm rot="10800000">
            <a:off x="8811304" y="1503998"/>
            <a:ext cx="917805" cy="916410"/>
          </a:xfrm>
          <a:custGeom>
            <a:avLst/>
            <a:gdLst>
              <a:gd name="T0" fmla="*/ 0 w 236"/>
              <a:gd name="T1" fmla="*/ 119 h 236"/>
              <a:gd name="T2" fmla="*/ 118 w 236"/>
              <a:gd name="T3" fmla="*/ 0 h 236"/>
              <a:gd name="T4" fmla="*/ 236 w 236"/>
              <a:gd name="T5" fmla="*/ 118 h 236"/>
              <a:gd name="T6" fmla="*/ 118 w 236"/>
              <a:gd name="T7" fmla="*/ 236 h 236"/>
              <a:gd name="T8" fmla="*/ 0 w 236"/>
              <a:gd name="T9" fmla="*/ 119 h 236"/>
            </a:gdLst>
            <a:ahLst/>
            <a:cxnLst>
              <a:cxn ang="0">
                <a:pos x="T0" y="T1"/>
              </a:cxn>
              <a:cxn ang="0">
                <a:pos x="T2" y="T3"/>
              </a:cxn>
              <a:cxn ang="0">
                <a:pos x="T4" y="T5"/>
              </a:cxn>
              <a:cxn ang="0">
                <a:pos x="T6" y="T7"/>
              </a:cxn>
              <a:cxn ang="0">
                <a:pos x="T8" y="T9"/>
              </a:cxn>
            </a:cxnLst>
            <a:rect l="0" t="0" r="r" b="b"/>
            <a:pathLst>
              <a:path w="236" h="236">
                <a:moveTo>
                  <a:pt x="0" y="119"/>
                </a:moveTo>
                <a:cubicBezTo>
                  <a:pt x="0" y="53"/>
                  <a:pt x="53" y="0"/>
                  <a:pt x="118" y="0"/>
                </a:cubicBezTo>
                <a:cubicBezTo>
                  <a:pt x="183" y="0"/>
                  <a:pt x="236" y="53"/>
                  <a:pt x="236" y="118"/>
                </a:cubicBezTo>
                <a:cubicBezTo>
                  <a:pt x="236" y="183"/>
                  <a:pt x="183" y="236"/>
                  <a:pt x="118" y="236"/>
                </a:cubicBezTo>
                <a:cubicBezTo>
                  <a:pt x="53" y="236"/>
                  <a:pt x="0" y="184"/>
                  <a:pt x="0" y="119"/>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43"/>
          <p:cNvSpPr>
            <a:spLocks noChangeArrowheads="1"/>
          </p:cNvSpPr>
          <p:nvPr userDrawn="1"/>
        </p:nvSpPr>
        <p:spPr bwMode="auto">
          <a:xfrm rot="10800000">
            <a:off x="8808235" y="789840"/>
            <a:ext cx="391950" cy="391950"/>
          </a:xfrm>
          <a:prstGeom prst="ellipse">
            <a:avLst/>
          </a:prstGeom>
          <a:solidFill>
            <a:schemeClr val="tx2">
              <a:lumMod val="20000"/>
              <a:lumOff val="80000"/>
              <a:alpha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44"/>
          <p:cNvSpPr>
            <a:spLocks/>
          </p:cNvSpPr>
          <p:nvPr userDrawn="1"/>
        </p:nvSpPr>
        <p:spPr bwMode="auto">
          <a:xfrm rot="10800000">
            <a:off x="8488817" y="1127392"/>
            <a:ext cx="587228" cy="585833"/>
          </a:xfrm>
          <a:custGeom>
            <a:avLst/>
            <a:gdLst>
              <a:gd name="T0" fmla="*/ 0 w 151"/>
              <a:gd name="T1" fmla="*/ 76 h 151"/>
              <a:gd name="T2" fmla="*/ 75 w 151"/>
              <a:gd name="T3" fmla="*/ 0 h 151"/>
              <a:gd name="T4" fmla="*/ 151 w 151"/>
              <a:gd name="T5" fmla="*/ 76 h 151"/>
              <a:gd name="T6" fmla="*/ 75 w 151"/>
              <a:gd name="T7" fmla="*/ 151 h 151"/>
              <a:gd name="T8" fmla="*/ 0 w 151"/>
              <a:gd name="T9" fmla="*/ 76 h 151"/>
            </a:gdLst>
            <a:ahLst/>
            <a:cxnLst>
              <a:cxn ang="0">
                <a:pos x="T0" y="T1"/>
              </a:cxn>
              <a:cxn ang="0">
                <a:pos x="T2" y="T3"/>
              </a:cxn>
              <a:cxn ang="0">
                <a:pos x="T4" y="T5"/>
              </a:cxn>
              <a:cxn ang="0">
                <a:pos x="T6" y="T7"/>
              </a:cxn>
              <a:cxn ang="0">
                <a:pos x="T8" y="T9"/>
              </a:cxn>
            </a:cxnLst>
            <a:rect l="0" t="0" r="r" b="b"/>
            <a:pathLst>
              <a:path w="151" h="151">
                <a:moveTo>
                  <a:pt x="0" y="76"/>
                </a:moveTo>
                <a:cubicBezTo>
                  <a:pt x="0" y="34"/>
                  <a:pt x="33" y="0"/>
                  <a:pt x="75" y="0"/>
                </a:cubicBezTo>
                <a:cubicBezTo>
                  <a:pt x="117" y="0"/>
                  <a:pt x="151" y="34"/>
                  <a:pt x="151" y="76"/>
                </a:cubicBezTo>
                <a:cubicBezTo>
                  <a:pt x="151" y="118"/>
                  <a:pt x="117" y="151"/>
                  <a:pt x="75" y="151"/>
                </a:cubicBezTo>
                <a:cubicBezTo>
                  <a:pt x="34" y="151"/>
                  <a:pt x="0" y="118"/>
                  <a:pt x="0" y="76"/>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45"/>
          <p:cNvSpPr>
            <a:spLocks/>
          </p:cNvSpPr>
          <p:nvPr userDrawn="1"/>
        </p:nvSpPr>
        <p:spPr bwMode="auto">
          <a:xfrm rot="10800000">
            <a:off x="9663830" y="1974060"/>
            <a:ext cx="1387866" cy="1386471"/>
          </a:xfrm>
          <a:custGeom>
            <a:avLst/>
            <a:gdLst>
              <a:gd name="T0" fmla="*/ 0 w 357"/>
              <a:gd name="T1" fmla="*/ 179 h 357"/>
              <a:gd name="T2" fmla="*/ 178 w 357"/>
              <a:gd name="T3" fmla="*/ 0 h 357"/>
              <a:gd name="T4" fmla="*/ 357 w 357"/>
              <a:gd name="T5" fmla="*/ 178 h 357"/>
              <a:gd name="T6" fmla="*/ 179 w 357"/>
              <a:gd name="T7" fmla="*/ 357 h 357"/>
              <a:gd name="T8" fmla="*/ 0 w 357"/>
              <a:gd name="T9" fmla="*/ 179 h 357"/>
            </a:gdLst>
            <a:ahLst/>
            <a:cxnLst>
              <a:cxn ang="0">
                <a:pos x="T0" y="T1"/>
              </a:cxn>
              <a:cxn ang="0">
                <a:pos x="T2" y="T3"/>
              </a:cxn>
              <a:cxn ang="0">
                <a:pos x="T4" y="T5"/>
              </a:cxn>
              <a:cxn ang="0">
                <a:pos x="T6" y="T7"/>
              </a:cxn>
              <a:cxn ang="0">
                <a:pos x="T8" y="T9"/>
              </a:cxn>
            </a:cxnLst>
            <a:rect l="0" t="0" r="r" b="b"/>
            <a:pathLst>
              <a:path w="357" h="357">
                <a:moveTo>
                  <a:pt x="0" y="179"/>
                </a:moveTo>
                <a:cubicBezTo>
                  <a:pt x="0" y="80"/>
                  <a:pt x="80" y="0"/>
                  <a:pt x="178" y="0"/>
                </a:cubicBezTo>
                <a:cubicBezTo>
                  <a:pt x="277" y="0"/>
                  <a:pt x="357" y="80"/>
                  <a:pt x="357" y="178"/>
                </a:cubicBezTo>
                <a:cubicBezTo>
                  <a:pt x="357" y="277"/>
                  <a:pt x="277" y="357"/>
                  <a:pt x="179" y="357"/>
                </a:cubicBezTo>
                <a:cubicBezTo>
                  <a:pt x="80" y="357"/>
                  <a:pt x="0" y="277"/>
                  <a:pt x="0" y="179"/>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7"/>
          <p:cNvSpPr>
            <a:spLocks/>
          </p:cNvSpPr>
          <p:nvPr userDrawn="1"/>
        </p:nvSpPr>
        <p:spPr bwMode="auto">
          <a:xfrm rot="10800000">
            <a:off x="12065556" y="4864393"/>
            <a:ext cx="704784" cy="701379"/>
          </a:xfrm>
          <a:custGeom>
            <a:avLst/>
            <a:gdLst>
              <a:gd name="T0" fmla="*/ 0 w 297"/>
              <a:gd name="T1" fmla="*/ 148 h 296"/>
              <a:gd name="T2" fmla="*/ 148 w 297"/>
              <a:gd name="T3" fmla="*/ 0 h 296"/>
              <a:gd name="T4" fmla="*/ 297 w 297"/>
              <a:gd name="T5" fmla="*/ 148 h 296"/>
              <a:gd name="T6" fmla="*/ 149 w 297"/>
              <a:gd name="T7" fmla="*/ 296 h 296"/>
              <a:gd name="T8" fmla="*/ 0 w 297"/>
              <a:gd name="T9" fmla="*/ 148 h 296"/>
            </a:gdLst>
            <a:ahLst/>
            <a:cxnLst>
              <a:cxn ang="0">
                <a:pos x="T0" y="T1"/>
              </a:cxn>
              <a:cxn ang="0">
                <a:pos x="T2" y="T3"/>
              </a:cxn>
              <a:cxn ang="0">
                <a:pos x="T4" y="T5"/>
              </a:cxn>
              <a:cxn ang="0">
                <a:pos x="T6" y="T7"/>
              </a:cxn>
              <a:cxn ang="0">
                <a:pos x="T8" y="T9"/>
              </a:cxn>
            </a:cxnLst>
            <a:rect l="0" t="0" r="r" b="b"/>
            <a:pathLst>
              <a:path w="297" h="296">
                <a:moveTo>
                  <a:pt x="0" y="148"/>
                </a:moveTo>
                <a:cubicBezTo>
                  <a:pt x="0" y="66"/>
                  <a:pt x="67" y="0"/>
                  <a:pt x="148" y="0"/>
                </a:cubicBezTo>
                <a:cubicBezTo>
                  <a:pt x="230" y="0"/>
                  <a:pt x="297" y="66"/>
                  <a:pt x="297" y="148"/>
                </a:cubicBezTo>
                <a:cubicBezTo>
                  <a:pt x="297" y="230"/>
                  <a:pt x="230" y="296"/>
                  <a:pt x="149" y="296"/>
                </a:cubicBezTo>
                <a:cubicBezTo>
                  <a:pt x="67" y="296"/>
                  <a:pt x="0" y="230"/>
                  <a:pt x="0" y="148"/>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19"/>
          <p:cNvSpPr>
            <a:spLocks noChangeArrowheads="1"/>
          </p:cNvSpPr>
          <p:nvPr userDrawn="1"/>
        </p:nvSpPr>
        <p:spPr bwMode="auto">
          <a:xfrm rot="10800000">
            <a:off x="11942001" y="1916873"/>
            <a:ext cx="296454" cy="296454"/>
          </a:xfrm>
          <a:prstGeom prst="ellipse">
            <a:avLst/>
          </a:pr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22"/>
          <p:cNvSpPr>
            <a:spLocks/>
          </p:cNvSpPr>
          <p:nvPr userDrawn="1"/>
        </p:nvSpPr>
        <p:spPr bwMode="auto">
          <a:xfrm rot="10800000">
            <a:off x="12025265" y="2432962"/>
            <a:ext cx="726212" cy="726212"/>
          </a:xfrm>
          <a:custGeom>
            <a:avLst/>
            <a:gdLst>
              <a:gd name="T0" fmla="*/ 0 w 262"/>
              <a:gd name="T1" fmla="*/ 131 h 262"/>
              <a:gd name="T2" fmla="*/ 131 w 262"/>
              <a:gd name="T3" fmla="*/ 0 h 262"/>
              <a:gd name="T4" fmla="*/ 262 w 262"/>
              <a:gd name="T5" fmla="*/ 131 h 262"/>
              <a:gd name="T6" fmla="*/ 131 w 262"/>
              <a:gd name="T7" fmla="*/ 262 h 262"/>
              <a:gd name="T8" fmla="*/ 0 w 262"/>
              <a:gd name="T9" fmla="*/ 131 h 262"/>
            </a:gdLst>
            <a:ahLst/>
            <a:cxnLst>
              <a:cxn ang="0">
                <a:pos x="T0" y="T1"/>
              </a:cxn>
              <a:cxn ang="0">
                <a:pos x="T2" y="T3"/>
              </a:cxn>
              <a:cxn ang="0">
                <a:pos x="T4" y="T5"/>
              </a:cxn>
              <a:cxn ang="0">
                <a:pos x="T6" y="T7"/>
              </a:cxn>
              <a:cxn ang="0">
                <a:pos x="T8" y="T9"/>
              </a:cxn>
            </a:cxnLst>
            <a:rect l="0" t="0" r="r" b="b"/>
            <a:pathLst>
              <a:path w="262" h="262">
                <a:moveTo>
                  <a:pt x="0" y="131"/>
                </a:moveTo>
                <a:cubicBezTo>
                  <a:pt x="0" y="59"/>
                  <a:pt x="59" y="0"/>
                  <a:pt x="131" y="0"/>
                </a:cubicBezTo>
                <a:cubicBezTo>
                  <a:pt x="203" y="0"/>
                  <a:pt x="262" y="58"/>
                  <a:pt x="262" y="131"/>
                </a:cubicBezTo>
                <a:cubicBezTo>
                  <a:pt x="262" y="203"/>
                  <a:pt x="204" y="262"/>
                  <a:pt x="131" y="262"/>
                </a:cubicBezTo>
                <a:cubicBezTo>
                  <a:pt x="59" y="262"/>
                  <a:pt x="0" y="204"/>
                  <a:pt x="0" y="131"/>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15"/>
          <p:cNvSpPr>
            <a:spLocks noChangeArrowheads="1"/>
          </p:cNvSpPr>
          <p:nvPr userDrawn="1"/>
        </p:nvSpPr>
        <p:spPr bwMode="auto">
          <a:xfrm rot="10800000">
            <a:off x="11663276" y="2288899"/>
            <a:ext cx="269595" cy="268599"/>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38"/>
          <p:cNvSpPr>
            <a:spLocks/>
          </p:cNvSpPr>
          <p:nvPr userDrawn="1"/>
        </p:nvSpPr>
        <p:spPr bwMode="auto">
          <a:xfrm rot="10800000">
            <a:off x="12257200" y="2746047"/>
            <a:ext cx="609820" cy="609820"/>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41"/>
          <p:cNvSpPr>
            <a:spLocks/>
          </p:cNvSpPr>
          <p:nvPr userDrawn="1"/>
        </p:nvSpPr>
        <p:spPr bwMode="auto">
          <a:xfrm rot="10800000">
            <a:off x="11443813" y="3458692"/>
            <a:ext cx="856533" cy="853548"/>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13"/>
          <p:cNvSpPr>
            <a:spLocks/>
          </p:cNvSpPr>
          <p:nvPr userDrawn="1"/>
        </p:nvSpPr>
        <p:spPr bwMode="auto">
          <a:xfrm>
            <a:off x="2806632" y="1451351"/>
            <a:ext cx="1047972" cy="1047972"/>
          </a:xfrm>
          <a:custGeom>
            <a:avLst/>
            <a:gdLst>
              <a:gd name="T0" fmla="*/ 0 w 270"/>
              <a:gd name="T1" fmla="*/ 135 h 270"/>
              <a:gd name="T2" fmla="*/ 134 w 270"/>
              <a:gd name="T3" fmla="*/ 0 h 270"/>
              <a:gd name="T4" fmla="*/ 270 w 270"/>
              <a:gd name="T5" fmla="*/ 135 h 270"/>
              <a:gd name="T6" fmla="*/ 135 w 270"/>
              <a:gd name="T7" fmla="*/ 270 h 270"/>
              <a:gd name="T8" fmla="*/ 0 w 270"/>
              <a:gd name="T9" fmla="*/ 135 h 270"/>
            </a:gdLst>
            <a:ahLst/>
            <a:cxnLst>
              <a:cxn ang="0">
                <a:pos x="T0" y="T1"/>
              </a:cxn>
              <a:cxn ang="0">
                <a:pos x="T2" y="T3"/>
              </a:cxn>
              <a:cxn ang="0">
                <a:pos x="T4" y="T5"/>
              </a:cxn>
              <a:cxn ang="0">
                <a:pos x="T6" y="T7"/>
              </a:cxn>
              <a:cxn ang="0">
                <a:pos x="T8" y="T9"/>
              </a:cxn>
            </a:cxnLst>
            <a:rect l="0" t="0" r="r" b="b"/>
            <a:pathLst>
              <a:path w="270" h="270">
                <a:moveTo>
                  <a:pt x="0" y="135"/>
                </a:moveTo>
                <a:cubicBezTo>
                  <a:pt x="0" y="60"/>
                  <a:pt x="60" y="0"/>
                  <a:pt x="134" y="0"/>
                </a:cubicBezTo>
                <a:cubicBezTo>
                  <a:pt x="209" y="0"/>
                  <a:pt x="270" y="60"/>
                  <a:pt x="270" y="135"/>
                </a:cubicBezTo>
                <a:cubicBezTo>
                  <a:pt x="270" y="209"/>
                  <a:pt x="209" y="270"/>
                  <a:pt x="135" y="270"/>
                </a:cubicBezTo>
                <a:cubicBezTo>
                  <a:pt x="60" y="270"/>
                  <a:pt x="0" y="209"/>
                  <a:pt x="0" y="135"/>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14"/>
          <p:cNvSpPr>
            <a:spLocks noChangeArrowheads="1"/>
          </p:cNvSpPr>
          <p:nvPr userDrawn="1"/>
        </p:nvSpPr>
        <p:spPr bwMode="auto">
          <a:xfrm>
            <a:off x="1287073" y="1090414"/>
            <a:ext cx="808276" cy="808276"/>
          </a:xfrm>
          <a:prstGeom prst="ellipse">
            <a:avLst/>
          </a:pr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15"/>
          <p:cNvSpPr>
            <a:spLocks noChangeArrowheads="1"/>
          </p:cNvSpPr>
          <p:nvPr userDrawn="1"/>
        </p:nvSpPr>
        <p:spPr bwMode="auto">
          <a:xfrm>
            <a:off x="704557" y="3706163"/>
            <a:ext cx="377661" cy="376266"/>
          </a:xfrm>
          <a:prstGeom prst="ellipse">
            <a:avLst/>
          </a:pr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16"/>
          <p:cNvSpPr>
            <a:spLocks/>
          </p:cNvSpPr>
          <p:nvPr userDrawn="1"/>
        </p:nvSpPr>
        <p:spPr bwMode="auto">
          <a:xfrm>
            <a:off x="841127" y="1812289"/>
            <a:ext cx="493327" cy="497508"/>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17"/>
          <p:cNvSpPr>
            <a:spLocks/>
          </p:cNvSpPr>
          <p:nvPr userDrawn="1"/>
        </p:nvSpPr>
        <p:spPr bwMode="auto">
          <a:xfrm>
            <a:off x="1307420" y="4741593"/>
            <a:ext cx="1153884" cy="1148310"/>
          </a:xfrm>
          <a:custGeom>
            <a:avLst/>
            <a:gdLst>
              <a:gd name="T0" fmla="*/ 0 w 297"/>
              <a:gd name="T1" fmla="*/ 148 h 296"/>
              <a:gd name="T2" fmla="*/ 148 w 297"/>
              <a:gd name="T3" fmla="*/ 0 h 296"/>
              <a:gd name="T4" fmla="*/ 297 w 297"/>
              <a:gd name="T5" fmla="*/ 148 h 296"/>
              <a:gd name="T6" fmla="*/ 149 w 297"/>
              <a:gd name="T7" fmla="*/ 296 h 296"/>
              <a:gd name="T8" fmla="*/ 0 w 297"/>
              <a:gd name="T9" fmla="*/ 148 h 296"/>
            </a:gdLst>
            <a:ahLst/>
            <a:cxnLst>
              <a:cxn ang="0">
                <a:pos x="T0" y="T1"/>
              </a:cxn>
              <a:cxn ang="0">
                <a:pos x="T2" y="T3"/>
              </a:cxn>
              <a:cxn ang="0">
                <a:pos x="T4" y="T5"/>
              </a:cxn>
              <a:cxn ang="0">
                <a:pos x="T6" y="T7"/>
              </a:cxn>
              <a:cxn ang="0">
                <a:pos x="T8" y="T9"/>
              </a:cxn>
            </a:cxnLst>
            <a:rect l="0" t="0" r="r" b="b"/>
            <a:pathLst>
              <a:path w="297" h="296">
                <a:moveTo>
                  <a:pt x="0" y="148"/>
                </a:moveTo>
                <a:cubicBezTo>
                  <a:pt x="0" y="66"/>
                  <a:pt x="67" y="0"/>
                  <a:pt x="148" y="0"/>
                </a:cubicBezTo>
                <a:cubicBezTo>
                  <a:pt x="230" y="0"/>
                  <a:pt x="297" y="66"/>
                  <a:pt x="297" y="148"/>
                </a:cubicBezTo>
                <a:cubicBezTo>
                  <a:pt x="297" y="230"/>
                  <a:pt x="230" y="296"/>
                  <a:pt x="149" y="296"/>
                </a:cubicBezTo>
                <a:cubicBezTo>
                  <a:pt x="67" y="296"/>
                  <a:pt x="0" y="230"/>
                  <a:pt x="0" y="148"/>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18"/>
          <p:cNvSpPr>
            <a:spLocks noChangeArrowheads="1"/>
          </p:cNvSpPr>
          <p:nvPr userDrawn="1"/>
        </p:nvSpPr>
        <p:spPr bwMode="auto">
          <a:xfrm>
            <a:off x="1015325" y="3012160"/>
            <a:ext cx="245270" cy="248057"/>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19"/>
          <p:cNvSpPr>
            <a:spLocks noChangeArrowheads="1"/>
          </p:cNvSpPr>
          <p:nvPr userDrawn="1"/>
        </p:nvSpPr>
        <p:spPr bwMode="auto">
          <a:xfrm>
            <a:off x="1392707" y="3880361"/>
            <a:ext cx="415287" cy="415287"/>
          </a:xfrm>
          <a:prstGeom prst="ellipse">
            <a:avLst/>
          </a:pr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0"/>
          <p:cNvSpPr>
            <a:spLocks/>
          </p:cNvSpPr>
          <p:nvPr userDrawn="1"/>
        </p:nvSpPr>
        <p:spPr bwMode="auto">
          <a:xfrm>
            <a:off x="2546033" y="2499323"/>
            <a:ext cx="1410303" cy="1404728"/>
          </a:xfrm>
          <a:custGeom>
            <a:avLst/>
            <a:gdLst>
              <a:gd name="T0" fmla="*/ 0 w 363"/>
              <a:gd name="T1" fmla="*/ 181 h 362"/>
              <a:gd name="T2" fmla="*/ 181 w 363"/>
              <a:gd name="T3" fmla="*/ 0 h 362"/>
              <a:gd name="T4" fmla="*/ 362 w 363"/>
              <a:gd name="T5" fmla="*/ 181 h 362"/>
              <a:gd name="T6" fmla="*/ 181 w 363"/>
              <a:gd name="T7" fmla="*/ 362 h 362"/>
              <a:gd name="T8" fmla="*/ 0 w 363"/>
              <a:gd name="T9" fmla="*/ 181 h 362"/>
            </a:gdLst>
            <a:ahLst/>
            <a:cxnLst>
              <a:cxn ang="0">
                <a:pos x="T0" y="T1"/>
              </a:cxn>
              <a:cxn ang="0">
                <a:pos x="T2" y="T3"/>
              </a:cxn>
              <a:cxn ang="0">
                <a:pos x="T4" y="T5"/>
              </a:cxn>
              <a:cxn ang="0">
                <a:pos x="T6" y="T7"/>
              </a:cxn>
              <a:cxn ang="0">
                <a:pos x="T8" y="T9"/>
              </a:cxn>
            </a:cxnLst>
            <a:rect l="0" t="0" r="r" b="b"/>
            <a:pathLst>
              <a:path w="363" h="362">
                <a:moveTo>
                  <a:pt x="0" y="181"/>
                </a:moveTo>
                <a:cubicBezTo>
                  <a:pt x="0" y="81"/>
                  <a:pt x="81" y="0"/>
                  <a:pt x="181" y="0"/>
                </a:cubicBezTo>
                <a:cubicBezTo>
                  <a:pt x="281" y="0"/>
                  <a:pt x="362" y="81"/>
                  <a:pt x="362" y="181"/>
                </a:cubicBezTo>
                <a:cubicBezTo>
                  <a:pt x="363" y="281"/>
                  <a:pt x="282" y="362"/>
                  <a:pt x="181" y="362"/>
                </a:cubicBezTo>
                <a:cubicBezTo>
                  <a:pt x="81" y="362"/>
                  <a:pt x="0" y="281"/>
                  <a:pt x="0" y="181"/>
                </a:cubicBezTo>
                <a:close/>
              </a:path>
            </a:pathLst>
          </a:custGeom>
          <a:solidFill>
            <a:schemeClr val="tx2">
              <a:lumMod val="20000"/>
              <a:lumOff val="80000"/>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2"/>
          <p:cNvSpPr>
            <a:spLocks/>
          </p:cNvSpPr>
          <p:nvPr userDrawn="1"/>
        </p:nvSpPr>
        <p:spPr bwMode="auto">
          <a:xfrm>
            <a:off x="1403855" y="2693031"/>
            <a:ext cx="1017313" cy="1017313"/>
          </a:xfrm>
          <a:custGeom>
            <a:avLst/>
            <a:gdLst>
              <a:gd name="T0" fmla="*/ 0 w 262"/>
              <a:gd name="T1" fmla="*/ 131 h 262"/>
              <a:gd name="T2" fmla="*/ 131 w 262"/>
              <a:gd name="T3" fmla="*/ 0 h 262"/>
              <a:gd name="T4" fmla="*/ 262 w 262"/>
              <a:gd name="T5" fmla="*/ 131 h 262"/>
              <a:gd name="T6" fmla="*/ 131 w 262"/>
              <a:gd name="T7" fmla="*/ 262 h 262"/>
              <a:gd name="T8" fmla="*/ 0 w 262"/>
              <a:gd name="T9" fmla="*/ 131 h 262"/>
            </a:gdLst>
            <a:ahLst/>
            <a:cxnLst>
              <a:cxn ang="0">
                <a:pos x="T0" y="T1"/>
              </a:cxn>
              <a:cxn ang="0">
                <a:pos x="T2" y="T3"/>
              </a:cxn>
              <a:cxn ang="0">
                <a:pos x="T4" y="T5"/>
              </a:cxn>
              <a:cxn ang="0">
                <a:pos x="T6" y="T7"/>
              </a:cxn>
              <a:cxn ang="0">
                <a:pos x="T8" y="T9"/>
              </a:cxn>
            </a:cxnLst>
            <a:rect l="0" t="0" r="r" b="b"/>
            <a:pathLst>
              <a:path w="262" h="262">
                <a:moveTo>
                  <a:pt x="0" y="131"/>
                </a:moveTo>
                <a:cubicBezTo>
                  <a:pt x="0" y="59"/>
                  <a:pt x="59" y="0"/>
                  <a:pt x="131" y="0"/>
                </a:cubicBezTo>
                <a:cubicBezTo>
                  <a:pt x="203" y="0"/>
                  <a:pt x="262" y="58"/>
                  <a:pt x="262" y="131"/>
                </a:cubicBezTo>
                <a:cubicBezTo>
                  <a:pt x="262" y="203"/>
                  <a:pt x="204" y="262"/>
                  <a:pt x="131" y="262"/>
                </a:cubicBezTo>
                <a:cubicBezTo>
                  <a:pt x="59" y="262"/>
                  <a:pt x="0" y="204"/>
                  <a:pt x="0" y="131"/>
                </a:cubicBezTo>
                <a:close/>
              </a:path>
            </a:pathLst>
          </a:cu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23"/>
          <p:cNvSpPr>
            <a:spLocks/>
          </p:cNvSpPr>
          <p:nvPr userDrawn="1"/>
        </p:nvSpPr>
        <p:spPr bwMode="auto">
          <a:xfrm>
            <a:off x="1978453" y="415922"/>
            <a:ext cx="1272339" cy="1272339"/>
          </a:xfrm>
          <a:custGeom>
            <a:avLst/>
            <a:gdLst>
              <a:gd name="T0" fmla="*/ 0 w 328"/>
              <a:gd name="T1" fmla="*/ 164 h 328"/>
              <a:gd name="T2" fmla="*/ 164 w 328"/>
              <a:gd name="T3" fmla="*/ 0 h 328"/>
              <a:gd name="T4" fmla="*/ 328 w 328"/>
              <a:gd name="T5" fmla="*/ 164 h 328"/>
              <a:gd name="T6" fmla="*/ 164 w 328"/>
              <a:gd name="T7" fmla="*/ 328 h 328"/>
              <a:gd name="T8" fmla="*/ 0 w 328"/>
              <a:gd name="T9" fmla="*/ 164 h 328"/>
            </a:gdLst>
            <a:ahLst/>
            <a:cxnLst>
              <a:cxn ang="0">
                <a:pos x="T0" y="T1"/>
              </a:cxn>
              <a:cxn ang="0">
                <a:pos x="T2" y="T3"/>
              </a:cxn>
              <a:cxn ang="0">
                <a:pos x="T4" y="T5"/>
              </a:cxn>
              <a:cxn ang="0">
                <a:pos x="T6" y="T7"/>
              </a:cxn>
              <a:cxn ang="0">
                <a:pos x="T8" y="T9"/>
              </a:cxn>
            </a:cxnLst>
            <a:rect l="0" t="0" r="r" b="b"/>
            <a:pathLst>
              <a:path w="328" h="328">
                <a:moveTo>
                  <a:pt x="0" y="164"/>
                </a:moveTo>
                <a:cubicBezTo>
                  <a:pt x="0" y="74"/>
                  <a:pt x="73" y="0"/>
                  <a:pt x="164" y="0"/>
                </a:cubicBezTo>
                <a:cubicBezTo>
                  <a:pt x="254" y="0"/>
                  <a:pt x="328" y="74"/>
                  <a:pt x="328" y="164"/>
                </a:cubicBezTo>
                <a:cubicBezTo>
                  <a:pt x="328" y="255"/>
                  <a:pt x="255" y="328"/>
                  <a:pt x="164" y="328"/>
                </a:cubicBezTo>
                <a:cubicBezTo>
                  <a:pt x="73" y="328"/>
                  <a:pt x="0" y="255"/>
                  <a:pt x="0" y="164"/>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24"/>
          <p:cNvSpPr>
            <a:spLocks/>
          </p:cNvSpPr>
          <p:nvPr userDrawn="1"/>
        </p:nvSpPr>
        <p:spPr bwMode="auto">
          <a:xfrm>
            <a:off x="596972" y="1144764"/>
            <a:ext cx="365118" cy="369299"/>
          </a:xfrm>
          <a:custGeom>
            <a:avLst/>
            <a:gdLst>
              <a:gd name="T0" fmla="*/ 0 w 94"/>
              <a:gd name="T1" fmla="*/ 48 h 95"/>
              <a:gd name="T2" fmla="*/ 47 w 94"/>
              <a:gd name="T3" fmla="*/ 0 h 95"/>
              <a:gd name="T4" fmla="*/ 94 w 94"/>
              <a:gd name="T5" fmla="*/ 48 h 95"/>
              <a:gd name="T6" fmla="*/ 47 w 94"/>
              <a:gd name="T7" fmla="*/ 95 h 95"/>
              <a:gd name="T8" fmla="*/ 0 w 94"/>
              <a:gd name="T9" fmla="*/ 48 h 95"/>
            </a:gdLst>
            <a:ahLst/>
            <a:cxnLst>
              <a:cxn ang="0">
                <a:pos x="T0" y="T1"/>
              </a:cxn>
              <a:cxn ang="0">
                <a:pos x="T2" y="T3"/>
              </a:cxn>
              <a:cxn ang="0">
                <a:pos x="T4" y="T5"/>
              </a:cxn>
              <a:cxn ang="0">
                <a:pos x="T6" y="T7"/>
              </a:cxn>
              <a:cxn ang="0">
                <a:pos x="T8" y="T9"/>
              </a:cxn>
            </a:cxnLst>
            <a:rect l="0" t="0" r="r" b="b"/>
            <a:pathLst>
              <a:path w="94" h="95">
                <a:moveTo>
                  <a:pt x="0" y="48"/>
                </a:moveTo>
                <a:cubicBezTo>
                  <a:pt x="0" y="22"/>
                  <a:pt x="21" y="0"/>
                  <a:pt x="47" y="0"/>
                </a:cubicBezTo>
                <a:cubicBezTo>
                  <a:pt x="73" y="0"/>
                  <a:pt x="94" y="21"/>
                  <a:pt x="94" y="48"/>
                </a:cubicBezTo>
                <a:cubicBezTo>
                  <a:pt x="94" y="74"/>
                  <a:pt x="73" y="95"/>
                  <a:pt x="47" y="95"/>
                </a:cubicBezTo>
                <a:cubicBezTo>
                  <a:pt x="21" y="95"/>
                  <a:pt x="0" y="74"/>
                  <a:pt x="0" y="48"/>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25"/>
          <p:cNvSpPr>
            <a:spLocks/>
          </p:cNvSpPr>
          <p:nvPr userDrawn="1"/>
        </p:nvSpPr>
        <p:spPr bwMode="auto">
          <a:xfrm>
            <a:off x="1717968" y="1664569"/>
            <a:ext cx="1195691" cy="1199872"/>
          </a:xfrm>
          <a:custGeom>
            <a:avLst/>
            <a:gdLst>
              <a:gd name="T0" fmla="*/ 0 w 308"/>
              <a:gd name="T1" fmla="*/ 155 h 309"/>
              <a:gd name="T2" fmla="*/ 154 w 308"/>
              <a:gd name="T3" fmla="*/ 0 h 309"/>
              <a:gd name="T4" fmla="*/ 308 w 308"/>
              <a:gd name="T5" fmla="*/ 154 h 309"/>
              <a:gd name="T6" fmla="*/ 154 w 308"/>
              <a:gd name="T7" fmla="*/ 309 h 309"/>
              <a:gd name="T8" fmla="*/ 0 w 308"/>
              <a:gd name="T9" fmla="*/ 155 h 309"/>
            </a:gdLst>
            <a:ahLst/>
            <a:cxnLst>
              <a:cxn ang="0">
                <a:pos x="T0" y="T1"/>
              </a:cxn>
              <a:cxn ang="0">
                <a:pos x="T2" y="T3"/>
              </a:cxn>
              <a:cxn ang="0">
                <a:pos x="T4" y="T5"/>
              </a:cxn>
              <a:cxn ang="0">
                <a:pos x="T6" y="T7"/>
              </a:cxn>
              <a:cxn ang="0">
                <a:pos x="T8" y="T9"/>
              </a:cxn>
            </a:cxnLst>
            <a:rect l="0" t="0" r="r" b="b"/>
            <a:pathLst>
              <a:path w="308" h="309">
                <a:moveTo>
                  <a:pt x="0" y="155"/>
                </a:moveTo>
                <a:cubicBezTo>
                  <a:pt x="0" y="70"/>
                  <a:pt x="69" y="1"/>
                  <a:pt x="154" y="0"/>
                </a:cubicBezTo>
                <a:cubicBezTo>
                  <a:pt x="239" y="0"/>
                  <a:pt x="308" y="69"/>
                  <a:pt x="308" y="154"/>
                </a:cubicBezTo>
                <a:cubicBezTo>
                  <a:pt x="308" y="240"/>
                  <a:pt x="239" y="309"/>
                  <a:pt x="154" y="309"/>
                </a:cubicBezTo>
                <a:cubicBezTo>
                  <a:pt x="69" y="309"/>
                  <a:pt x="0" y="240"/>
                  <a:pt x="0" y="155"/>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26"/>
          <p:cNvSpPr>
            <a:spLocks/>
          </p:cNvSpPr>
          <p:nvPr userDrawn="1"/>
        </p:nvSpPr>
        <p:spPr bwMode="auto">
          <a:xfrm>
            <a:off x="3605400" y="4637074"/>
            <a:ext cx="1187330" cy="1191511"/>
          </a:xfrm>
          <a:custGeom>
            <a:avLst/>
            <a:gdLst>
              <a:gd name="T0" fmla="*/ 0 w 306"/>
              <a:gd name="T1" fmla="*/ 154 h 307"/>
              <a:gd name="T2" fmla="*/ 153 w 306"/>
              <a:gd name="T3" fmla="*/ 0 h 307"/>
              <a:gd name="T4" fmla="*/ 306 w 306"/>
              <a:gd name="T5" fmla="*/ 153 h 307"/>
              <a:gd name="T6" fmla="*/ 153 w 306"/>
              <a:gd name="T7" fmla="*/ 307 h 307"/>
              <a:gd name="T8" fmla="*/ 0 w 306"/>
              <a:gd name="T9" fmla="*/ 154 h 307"/>
            </a:gdLst>
            <a:ahLst/>
            <a:cxnLst>
              <a:cxn ang="0">
                <a:pos x="T0" y="T1"/>
              </a:cxn>
              <a:cxn ang="0">
                <a:pos x="T2" y="T3"/>
              </a:cxn>
              <a:cxn ang="0">
                <a:pos x="T4" y="T5"/>
              </a:cxn>
              <a:cxn ang="0">
                <a:pos x="T6" y="T7"/>
              </a:cxn>
              <a:cxn ang="0">
                <a:pos x="T8" y="T9"/>
              </a:cxn>
            </a:cxnLst>
            <a:rect l="0" t="0" r="r" b="b"/>
            <a:pathLst>
              <a:path w="306" h="307">
                <a:moveTo>
                  <a:pt x="0" y="154"/>
                </a:moveTo>
                <a:cubicBezTo>
                  <a:pt x="0" y="69"/>
                  <a:pt x="68" y="1"/>
                  <a:pt x="153" y="0"/>
                </a:cubicBezTo>
                <a:cubicBezTo>
                  <a:pt x="237" y="0"/>
                  <a:pt x="306" y="69"/>
                  <a:pt x="306" y="153"/>
                </a:cubicBezTo>
                <a:cubicBezTo>
                  <a:pt x="306" y="238"/>
                  <a:pt x="238" y="307"/>
                  <a:pt x="153" y="307"/>
                </a:cubicBezTo>
                <a:cubicBezTo>
                  <a:pt x="69" y="307"/>
                  <a:pt x="0" y="238"/>
                  <a:pt x="0" y="154"/>
                </a:cubicBezTo>
                <a:close/>
              </a:path>
            </a:pathLst>
          </a:cu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127"/>
          <p:cNvSpPr>
            <a:spLocks noChangeArrowheads="1"/>
          </p:cNvSpPr>
          <p:nvPr userDrawn="1"/>
        </p:nvSpPr>
        <p:spPr bwMode="auto">
          <a:xfrm>
            <a:off x="4133567" y="6002782"/>
            <a:ext cx="391596" cy="391596"/>
          </a:xfrm>
          <a:prstGeom prst="ellipse">
            <a:avLst/>
          </a:pr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28"/>
          <p:cNvSpPr>
            <a:spLocks/>
          </p:cNvSpPr>
          <p:nvPr userDrawn="1"/>
        </p:nvSpPr>
        <p:spPr bwMode="auto">
          <a:xfrm>
            <a:off x="4257596" y="5474616"/>
            <a:ext cx="585303" cy="586697"/>
          </a:xfrm>
          <a:custGeom>
            <a:avLst/>
            <a:gdLst>
              <a:gd name="T0" fmla="*/ 0 w 151"/>
              <a:gd name="T1" fmla="*/ 75 h 151"/>
              <a:gd name="T2" fmla="*/ 76 w 151"/>
              <a:gd name="T3" fmla="*/ 0 h 151"/>
              <a:gd name="T4" fmla="*/ 151 w 151"/>
              <a:gd name="T5" fmla="*/ 75 h 151"/>
              <a:gd name="T6" fmla="*/ 76 w 151"/>
              <a:gd name="T7" fmla="*/ 151 h 151"/>
              <a:gd name="T8" fmla="*/ 0 w 151"/>
              <a:gd name="T9" fmla="*/ 75 h 151"/>
            </a:gdLst>
            <a:ahLst/>
            <a:cxnLst>
              <a:cxn ang="0">
                <a:pos x="T0" y="T1"/>
              </a:cxn>
              <a:cxn ang="0">
                <a:pos x="T2" y="T3"/>
              </a:cxn>
              <a:cxn ang="0">
                <a:pos x="T4" y="T5"/>
              </a:cxn>
              <a:cxn ang="0">
                <a:pos x="T6" y="T7"/>
              </a:cxn>
              <a:cxn ang="0">
                <a:pos x="T8" y="T9"/>
              </a:cxn>
            </a:cxnLst>
            <a:rect l="0" t="0" r="r" b="b"/>
            <a:pathLst>
              <a:path w="151" h="151">
                <a:moveTo>
                  <a:pt x="0" y="75"/>
                </a:moveTo>
                <a:cubicBezTo>
                  <a:pt x="0" y="33"/>
                  <a:pt x="34" y="0"/>
                  <a:pt x="76" y="0"/>
                </a:cubicBezTo>
                <a:cubicBezTo>
                  <a:pt x="117" y="0"/>
                  <a:pt x="151" y="33"/>
                  <a:pt x="151" y="75"/>
                </a:cubicBezTo>
                <a:cubicBezTo>
                  <a:pt x="151" y="117"/>
                  <a:pt x="118" y="151"/>
                  <a:pt x="76" y="151"/>
                </a:cubicBezTo>
                <a:cubicBezTo>
                  <a:pt x="34" y="151"/>
                  <a:pt x="0" y="117"/>
                  <a:pt x="0" y="75"/>
                </a:cubicBezTo>
                <a:close/>
              </a:path>
            </a:pathLst>
          </a:custGeom>
          <a:solidFill>
            <a:schemeClr val="tx2">
              <a:lumMod val="20000"/>
              <a:lumOff val="80000"/>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29"/>
          <p:cNvSpPr>
            <a:spLocks/>
          </p:cNvSpPr>
          <p:nvPr userDrawn="1"/>
        </p:nvSpPr>
        <p:spPr bwMode="auto">
          <a:xfrm>
            <a:off x="2003652" y="3651814"/>
            <a:ext cx="1735007" cy="1733613"/>
          </a:xfrm>
          <a:custGeom>
            <a:avLst/>
            <a:gdLst>
              <a:gd name="T0" fmla="*/ 1 w 447"/>
              <a:gd name="T1" fmla="*/ 224 h 447"/>
              <a:gd name="T2" fmla="*/ 224 w 447"/>
              <a:gd name="T3" fmla="*/ 0 h 447"/>
              <a:gd name="T4" fmla="*/ 447 w 447"/>
              <a:gd name="T5" fmla="*/ 224 h 447"/>
              <a:gd name="T6" fmla="*/ 224 w 447"/>
              <a:gd name="T7" fmla="*/ 447 h 447"/>
              <a:gd name="T8" fmla="*/ 1 w 447"/>
              <a:gd name="T9" fmla="*/ 224 h 447"/>
            </a:gdLst>
            <a:ahLst/>
            <a:cxnLst>
              <a:cxn ang="0">
                <a:pos x="T0" y="T1"/>
              </a:cxn>
              <a:cxn ang="0">
                <a:pos x="T2" y="T3"/>
              </a:cxn>
              <a:cxn ang="0">
                <a:pos x="T4" y="T5"/>
              </a:cxn>
              <a:cxn ang="0">
                <a:pos x="T6" y="T7"/>
              </a:cxn>
              <a:cxn ang="0">
                <a:pos x="T8" y="T9"/>
              </a:cxn>
            </a:cxnLst>
            <a:rect l="0" t="0" r="r" b="b"/>
            <a:pathLst>
              <a:path w="447" h="447">
                <a:moveTo>
                  <a:pt x="1" y="224"/>
                </a:moveTo>
                <a:cubicBezTo>
                  <a:pt x="0" y="101"/>
                  <a:pt x="100" y="1"/>
                  <a:pt x="224" y="0"/>
                </a:cubicBezTo>
                <a:cubicBezTo>
                  <a:pt x="347" y="0"/>
                  <a:pt x="447" y="100"/>
                  <a:pt x="447" y="224"/>
                </a:cubicBezTo>
                <a:cubicBezTo>
                  <a:pt x="447" y="347"/>
                  <a:pt x="347" y="447"/>
                  <a:pt x="224" y="447"/>
                </a:cubicBezTo>
                <a:cubicBezTo>
                  <a:pt x="101" y="447"/>
                  <a:pt x="1" y="347"/>
                  <a:pt x="1" y="224"/>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30"/>
          <p:cNvSpPr>
            <a:spLocks/>
          </p:cNvSpPr>
          <p:nvPr userDrawn="1"/>
        </p:nvSpPr>
        <p:spPr bwMode="auto">
          <a:xfrm>
            <a:off x="3259793" y="2801730"/>
            <a:ext cx="1704348" cy="1702954"/>
          </a:xfrm>
          <a:custGeom>
            <a:avLst/>
            <a:gdLst>
              <a:gd name="T0" fmla="*/ 0 w 439"/>
              <a:gd name="T1" fmla="*/ 220 h 439"/>
              <a:gd name="T2" fmla="*/ 219 w 439"/>
              <a:gd name="T3" fmla="*/ 0 h 439"/>
              <a:gd name="T4" fmla="*/ 439 w 439"/>
              <a:gd name="T5" fmla="*/ 219 h 439"/>
              <a:gd name="T6" fmla="*/ 220 w 439"/>
              <a:gd name="T7" fmla="*/ 439 h 439"/>
              <a:gd name="T8" fmla="*/ 0 w 439"/>
              <a:gd name="T9" fmla="*/ 220 h 439"/>
            </a:gdLst>
            <a:ahLst/>
            <a:cxnLst>
              <a:cxn ang="0">
                <a:pos x="T0" y="T1"/>
              </a:cxn>
              <a:cxn ang="0">
                <a:pos x="T2" y="T3"/>
              </a:cxn>
              <a:cxn ang="0">
                <a:pos x="T4" y="T5"/>
              </a:cxn>
              <a:cxn ang="0">
                <a:pos x="T6" y="T7"/>
              </a:cxn>
              <a:cxn ang="0">
                <a:pos x="T8" y="T9"/>
              </a:cxn>
            </a:cxnLst>
            <a:rect l="0" t="0" r="r" b="b"/>
            <a:pathLst>
              <a:path w="439" h="439">
                <a:moveTo>
                  <a:pt x="0" y="220"/>
                </a:moveTo>
                <a:cubicBezTo>
                  <a:pt x="0" y="99"/>
                  <a:pt x="98" y="0"/>
                  <a:pt x="219" y="0"/>
                </a:cubicBezTo>
                <a:cubicBezTo>
                  <a:pt x="341" y="0"/>
                  <a:pt x="439" y="98"/>
                  <a:pt x="439" y="219"/>
                </a:cubicBezTo>
                <a:cubicBezTo>
                  <a:pt x="439" y="341"/>
                  <a:pt x="341" y="439"/>
                  <a:pt x="220" y="439"/>
                </a:cubicBezTo>
                <a:cubicBezTo>
                  <a:pt x="99" y="439"/>
                  <a:pt x="0" y="341"/>
                  <a:pt x="0" y="220"/>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31"/>
          <p:cNvSpPr>
            <a:spLocks/>
          </p:cNvSpPr>
          <p:nvPr userDrawn="1"/>
        </p:nvSpPr>
        <p:spPr bwMode="auto">
          <a:xfrm>
            <a:off x="2074724" y="1036064"/>
            <a:ext cx="1047972" cy="1047972"/>
          </a:xfrm>
          <a:custGeom>
            <a:avLst/>
            <a:gdLst>
              <a:gd name="T0" fmla="*/ 0 w 270"/>
              <a:gd name="T1" fmla="*/ 136 h 270"/>
              <a:gd name="T2" fmla="*/ 135 w 270"/>
              <a:gd name="T3" fmla="*/ 0 h 270"/>
              <a:gd name="T4" fmla="*/ 270 w 270"/>
              <a:gd name="T5" fmla="*/ 135 h 270"/>
              <a:gd name="T6" fmla="*/ 135 w 270"/>
              <a:gd name="T7" fmla="*/ 270 h 270"/>
              <a:gd name="T8" fmla="*/ 0 w 270"/>
              <a:gd name="T9" fmla="*/ 136 h 270"/>
            </a:gdLst>
            <a:ahLst/>
            <a:cxnLst>
              <a:cxn ang="0">
                <a:pos x="T0" y="T1"/>
              </a:cxn>
              <a:cxn ang="0">
                <a:pos x="T2" y="T3"/>
              </a:cxn>
              <a:cxn ang="0">
                <a:pos x="T4" y="T5"/>
              </a:cxn>
              <a:cxn ang="0">
                <a:pos x="T6" y="T7"/>
              </a:cxn>
              <a:cxn ang="0">
                <a:pos x="T8" y="T9"/>
              </a:cxn>
            </a:cxnLst>
            <a:rect l="0" t="0" r="r" b="b"/>
            <a:pathLst>
              <a:path w="270" h="270">
                <a:moveTo>
                  <a:pt x="0" y="136"/>
                </a:moveTo>
                <a:cubicBezTo>
                  <a:pt x="0" y="61"/>
                  <a:pt x="60" y="0"/>
                  <a:pt x="135" y="0"/>
                </a:cubicBezTo>
                <a:cubicBezTo>
                  <a:pt x="210" y="0"/>
                  <a:pt x="270" y="61"/>
                  <a:pt x="270" y="135"/>
                </a:cubicBezTo>
                <a:cubicBezTo>
                  <a:pt x="270" y="210"/>
                  <a:pt x="210" y="270"/>
                  <a:pt x="135" y="270"/>
                </a:cubicBezTo>
                <a:cubicBezTo>
                  <a:pt x="61" y="270"/>
                  <a:pt x="0" y="210"/>
                  <a:pt x="0" y="136"/>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32"/>
          <p:cNvSpPr>
            <a:spLocks/>
          </p:cNvSpPr>
          <p:nvPr userDrawn="1"/>
        </p:nvSpPr>
        <p:spPr bwMode="auto">
          <a:xfrm>
            <a:off x="790958" y="4504684"/>
            <a:ext cx="496114" cy="497508"/>
          </a:xfrm>
          <a:custGeom>
            <a:avLst/>
            <a:gdLst>
              <a:gd name="T0" fmla="*/ 0 w 128"/>
              <a:gd name="T1" fmla="*/ 64 h 128"/>
              <a:gd name="T2" fmla="*/ 64 w 128"/>
              <a:gd name="T3" fmla="*/ 0 h 128"/>
              <a:gd name="T4" fmla="*/ 128 w 128"/>
              <a:gd name="T5" fmla="*/ 64 h 128"/>
              <a:gd name="T6" fmla="*/ 64 w 128"/>
              <a:gd name="T7" fmla="*/ 128 h 128"/>
              <a:gd name="T8" fmla="*/ 0 w 128"/>
              <a:gd name="T9" fmla="*/ 64 h 128"/>
            </a:gdLst>
            <a:ahLst/>
            <a:cxnLst>
              <a:cxn ang="0">
                <a:pos x="T0" y="T1"/>
              </a:cxn>
              <a:cxn ang="0">
                <a:pos x="T2" y="T3"/>
              </a:cxn>
              <a:cxn ang="0">
                <a:pos x="T4" y="T5"/>
              </a:cxn>
              <a:cxn ang="0">
                <a:pos x="T6" y="T7"/>
              </a:cxn>
              <a:cxn ang="0">
                <a:pos x="T8" y="T9"/>
              </a:cxn>
            </a:cxnLst>
            <a:rect l="0" t="0" r="r" b="b"/>
            <a:pathLst>
              <a:path w="128" h="128">
                <a:moveTo>
                  <a:pt x="0" y="64"/>
                </a:moveTo>
                <a:cubicBezTo>
                  <a:pt x="0" y="29"/>
                  <a:pt x="29" y="0"/>
                  <a:pt x="64" y="0"/>
                </a:cubicBezTo>
                <a:cubicBezTo>
                  <a:pt x="99" y="0"/>
                  <a:pt x="127" y="29"/>
                  <a:pt x="128" y="64"/>
                </a:cubicBezTo>
                <a:cubicBezTo>
                  <a:pt x="128" y="99"/>
                  <a:pt x="99" y="128"/>
                  <a:pt x="64" y="128"/>
                </a:cubicBezTo>
                <a:cubicBezTo>
                  <a:pt x="29" y="128"/>
                  <a:pt x="0" y="99"/>
                  <a:pt x="0" y="64"/>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33"/>
          <p:cNvSpPr>
            <a:spLocks noChangeArrowheads="1"/>
          </p:cNvSpPr>
          <p:nvPr userDrawn="1"/>
        </p:nvSpPr>
        <p:spPr bwMode="auto">
          <a:xfrm>
            <a:off x="747758" y="3969550"/>
            <a:ext cx="228547" cy="228547"/>
          </a:xfrm>
          <a:prstGeom prst="ellipse">
            <a:avLst/>
          </a:pr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34"/>
          <p:cNvSpPr>
            <a:spLocks/>
          </p:cNvSpPr>
          <p:nvPr userDrawn="1"/>
        </p:nvSpPr>
        <p:spPr bwMode="auto">
          <a:xfrm>
            <a:off x="3364228" y="443794"/>
            <a:ext cx="765076" cy="767863"/>
          </a:xfrm>
          <a:custGeom>
            <a:avLst/>
            <a:gdLst>
              <a:gd name="T0" fmla="*/ 0 w 197"/>
              <a:gd name="T1" fmla="*/ 99 h 198"/>
              <a:gd name="T2" fmla="*/ 98 w 197"/>
              <a:gd name="T3" fmla="*/ 0 h 198"/>
              <a:gd name="T4" fmla="*/ 197 w 197"/>
              <a:gd name="T5" fmla="*/ 99 h 198"/>
              <a:gd name="T6" fmla="*/ 99 w 197"/>
              <a:gd name="T7" fmla="*/ 198 h 198"/>
              <a:gd name="T8" fmla="*/ 0 w 197"/>
              <a:gd name="T9" fmla="*/ 99 h 198"/>
            </a:gdLst>
            <a:ahLst/>
            <a:cxnLst>
              <a:cxn ang="0">
                <a:pos x="T0" y="T1"/>
              </a:cxn>
              <a:cxn ang="0">
                <a:pos x="T2" y="T3"/>
              </a:cxn>
              <a:cxn ang="0">
                <a:pos x="T4" y="T5"/>
              </a:cxn>
              <a:cxn ang="0">
                <a:pos x="T6" y="T7"/>
              </a:cxn>
              <a:cxn ang="0">
                <a:pos x="T8" y="T9"/>
              </a:cxn>
            </a:cxnLst>
            <a:rect l="0" t="0" r="r" b="b"/>
            <a:pathLst>
              <a:path w="197" h="198">
                <a:moveTo>
                  <a:pt x="0" y="99"/>
                </a:moveTo>
                <a:cubicBezTo>
                  <a:pt x="0" y="45"/>
                  <a:pt x="44" y="0"/>
                  <a:pt x="98" y="0"/>
                </a:cubicBezTo>
                <a:cubicBezTo>
                  <a:pt x="153" y="0"/>
                  <a:pt x="197" y="45"/>
                  <a:pt x="197" y="99"/>
                </a:cubicBezTo>
                <a:cubicBezTo>
                  <a:pt x="197" y="154"/>
                  <a:pt x="153" y="198"/>
                  <a:pt x="99" y="198"/>
                </a:cubicBezTo>
                <a:cubicBezTo>
                  <a:pt x="44" y="198"/>
                  <a:pt x="0" y="154"/>
                  <a:pt x="0" y="99"/>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35"/>
          <p:cNvSpPr>
            <a:spLocks noChangeArrowheads="1"/>
          </p:cNvSpPr>
          <p:nvPr userDrawn="1"/>
        </p:nvSpPr>
        <p:spPr bwMode="auto">
          <a:xfrm>
            <a:off x="2162520" y="2003209"/>
            <a:ext cx="1404728" cy="1404728"/>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36"/>
          <p:cNvSpPr>
            <a:spLocks noChangeArrowheads="1"/>
          </p:cNvSpPr>
          <p:nvPr userDrawn="1"/>
        </p:nvSpPr>
        <p:spPr bwMode="auto">
          <a:xfrm>
            <a:off x="364245" y="4341635"/>
            <a:ext cx="204857" cy="210431"/>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37"/>
          <p:cNvSpPr>
            <a:spLocks/>
          </p:cNvSpPr>
          <p:nvPr userDrawn="1"/>
        </p:nvSpPr>
        <p:spPr bwMode="auto">
          <a:xfrm>
            <a:off x="3620730" y="694638"/>
            <a:ext cx="1397761" cy="1393580"/>
          </a:xfrm>
          <a:custGeom>
            <a:avLst/>
            <a:gdLst>
              <a:gd name="T0" fmla="*/ 0 w 360"/>
              <a:gd name="T1" fmla="*/ 180 h 359"/>
              <a:gd name="T2" fmla="*/ 180 w 360"/>
              <a:gd name="T3" fmla="*/ 0 h 359"/>
              <a:gd name="T4" fmla="*/ 360 w 360"/>
              <a:gd name="T5" fmla="*/ 179 h 359"/>
              <a:gd name="T6" fmla="*/ 180 w 360"/>
              <a:gd name="T7" fmla="*/ 359 h 359"/>
              <a:gd name="T8" fmla="*/ 0 w 360"/>
              <a:gd name="T9" fmla="*/ 180 h 359"/>
            </a:gdLst>
            <a:ahLst/>
            <a:cxnLst>
              <a:cxn ang="0">
                <a:pos x="T0" y="T1"/>
              </a:cxn>
              <a:cxn ang="0">
                <a:pos x="T2" y="T3"/>
              </a:cxn>
              <a:cxn ang="0">
                <a:pos x="T4" y="T5"/>
              </a:cxn>
              <a:cxn ang="0">
                <a:pos x="T6" y="T7"/>
              </a:cxn>
              <a:cxn ang="0">
                <a:pos x="T8" y="T9"/>
              </a:cxn>
            </a:cxnLst>
            <a:rect l="0" t="0" r="r" b="b"/>
            <a:pathLst>
              <a:path w="360" h="359">
                <a:moveTo>
                  <a:pt x="0" y="180"/>
                </a:moveTo>
                <a:cubicBezTo>
                  <a:pt x="0" y="80"/>
                  <a:pt x="81" y="0"/>
                  <a:pt x="180" y="0"/>
                </a:cubicBezTo>
                <a:cubicBezTo>
                  <a:pt x="279" y="0"/>
                  <a:pt x="360" y="80"/>
                  <a:pt x="360" y="179"/>
                </a:cubicBezTo>
                <a:cubicBezTo>
                  <a:pt x="360" y="279"/>
                  <a:pt x="280" y="359"/>
                  <a:pt x="180" y="359"/>
                </a:cubicBezTo>
                <a:cubicBezTo>
                  <a:pt x="81" y="359"/>
                  <a:pt x="1" y="279"/>
                  <a:pt x="0" y="180"/>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38"/>
          <p:cNvSpPr>
            <a:spLocks/>
          </p:cNvSpPr>
          <p:nvPr userDrawn="1"/>
        </p:nvSpPr>
        <p:spPr bwMode="auto">
          <a:xfrm>
            <a:off x="337780" y="2804516"/>
            <a:ext cx="854265" cy="854265"/>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39"/>
          <p:cNvSpPr>
            <a:spLocks/>
          </p:cNvSpPr>
          <p:nvPr userDrawn="1"/>
        </p:nvSpPr>
        <p:spPr bwMode="auto">
          <a:xfrm>
            <a:off x="1291139" y="381082"/>
            <a:ext cx="897465" cy="896072"/>
          </a:xfrm>
          <a:custGeom>
            <a:avLst/>
            <a:gdLst>
              <a:gd name="T0" fmla="*/ 0 w 231"/>
              <a:gd name="T1" fmla="*/ 116 h 231"/>
              <a:gd name="T2" fmla="*/ 116 w 231"/>
              <a:gd name="T3" fmla="*/ 0 h 231"/>
              <a:gd name="T4" fmla="*/ 231 w 231"/>
              <a:gd name="T5" fmla="*/ 116 h 231"/>
              <a:gd name="T6" fmla="*/ 116 w 231"/>
              <a:gd name="T7" fmla="*/ 231 h 231"/>
              <a:gd name="T8" fmla="*/ 0 w 231"/>
              <a:gd name="T9" fmla="*/ 116 h 231"/>
            </a:gdLst>
            <a:ahLst/>
            <a:cxnLst>
              <a:cxn ang="0">
                <a:pos x="T0" y="T1"/>
              </a:cxn>
              <a:cxn ang="0">
                <a:pos x="T2" y="T3"/>
              </a:cxn>
              <a:cxn ang="0">
                <a:pos x="T4" y="T5"/>
              </a:cxn>
              <a:cxn ang="0">
                <a:pos x="T6" y="T7"/>
              </a:cxn>
              <a:cxn ang="0">
                <a:pos x="T8" y="T9"/>
              </a:cxn>
            </a:cxnLst>
            <a:rect l="0" t="0" r="r" b="b"/>
            <a:pathLst>
              <a:path w="231" h="231">
                <a:moveTo>
                  <a:pt x="0" y="116"/>
                </a:moveTo>
                <a:cubicBezTo>
                  <a:pt x="0" y="52"/>
                  <a:pt x="52" y="1"/>
                  <a:pt x="116" y="0"/>
                </a:cubicBezTo>
                <a:cubicBezTo>
                  <a:pt x="179" y="0"/>
                  <a:pt x="231" y="52"/>
                  <a:pt x="231" y="116"/>
                </a:cubicBezTo>
                <a:cubicBezTo>
                  <a:pt x="231" y="179"/>
                  <a:pt x="179" y="231"/>
                  <a:pt x="116" y="231"/>
                </a:cubicBezTo>
                <a:cubicBezTo>
                  <a:pt x="52" y="231"/>
                  <a:pt x="1" y="179"/>
                  <a:pt x="0" y="116"/>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40"/>
          <p:cNvSpPr>
            <a:spLocks/>
          </p:cNvSpPr>
          <p:nvPr userDrawn="1"/>
        </p:nvSpPr>
        <p:spPr bwMode="auto">
          <a:xfrm>
            <a:off x="488273" y="2297254"/>
            <a:ext cx="271748" cy="271748"/>
          </a:xfrm>
          <a:custGeom>
            <a:avLst/>
            <a:gdLst>
              <a:gd name="T0" fmla="*/ 0 w 70"/>
              <a:gd name="T1" fmla="*/ 35 h 70"/>
              <a:gd name="T2" fmla="*/ 35 w 70"/>
              <a:gd name="T3" fmla="*/ 0 h 70"/>
              <a:gd name="T4" fmla="*/ 70 w 70"/>
              <a:gd name="T5" fmla="*/ 35 h 70"/>
              <a:gd name="T6" fmla="*/ 35 w 70"/>
              <a:gd name="T7" fmla="*/ 70 h 70"/>
              <a:gd name="T8" fmla="*/ 0 w 70"/>
              <a:gd name="T9" fmla="*/ 35 h 70"/>
            </a:gdLst>
            <a:ahLst/>
            <a:cxnLst>
              <a:cxn ang="0">
                <a:pos x="T0" y="T1"/>
              </a:cxn>
              <a:cxn ang="0">
                <a:pos x="T2" y="T3"/>
              </a:cxn>
              <a:cxn ang="0">
                <a:pos x="T4" y="T5"/>
              </a:cxn>
              <a:cxn ang="0">
                <a:pos x="T6" y="T7"/>
              </a:cxn>
              <a:cxn ang="0">
                <a:pos x="T8" y="T9"/>
              </a:cxn>
            </a:cxnLst>
            <a:rect l="0" t="0" r="r" b="b"/>
            <a:pathLst>
              <a:path w="70" h="70">
                <a:moveTo>
                  <a:pt x="0" y="35"/>
                </a:moveTo>
                <a:cubicBezTo>
                  <a:pt x="0" y="16"/>
                  <a:pt x="15" y="0"/>
                  <a:pt x="35" y="0"/>
                </a:cubicBezTo>
                <a:cubicBezTo>
                  <a:pt x="54" y="0"/>
                  <a:pt x="70" y="16"/>
                  <a:pt x="70" y="35"/>
                </a:cubicBezTo>
                <a:cubicBezTo>
                  <a:pt x="70" y="54"/>
                  <a:pt x="54" y="70"/>
                  <a:pt x="35" y="70"/>
                </a:cubicBezTo>
                <a:cubicBezTo>
                  <a:pt x="16" y="70"/>
                  <a:pt x="0" y="54"/>
                  <a:pt x="0" y="35"/>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41"/>
          <p:cNvSpPr>
            <a:spLocks/>
          </p:cNvSpPr>
          <p:nvPr userDrawn="1"/>
        </p:nvSpPr>
        <p:spPr bwMode="auto">
          <a:xfrm>
            <a:off x="1021735" y="1727280"/>
            <a:ext cx="1199873" cy="1195691"/>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42"/>
          <p:cNvSpPr>
            <a:spLocks/>
          </p:cNvSpPr>
          <p:nvPr userDrawn="1"/>
        </p:nvSpPr>
        <p:spPr bwMode="auto">
          <a:xfrm>
            <a:off x="2798271" y="4354178"/>
            <a:ext cx="916975" cy="915582"/>
          </a:xfrm>
          <a:custGeom>
            <a:avLst/>
            <a:gdLst>
              <a:gd name="T0" fmla="*/ 0 w 236"/>
              <a:gd name="T1" fmla="*/ 119 h 236"/>
              <a:gd name="T2" fmla="*/ 118 w 236"/>
              <a:gd name="T3" fmla="*/ 0 h 236"/>
              <a:gd name="T4" fmla="*/ 236 w 236"/>
              <a:gd name="T5" fmla="*/ 118 h 236"/>
              <a:gd name="T6" fmla="*/ 118 w 236"/>
              <a:gd name="T7" fmla="*/ 236 h 236"/>
              <a:gd name="T8" fmla="*/ 0 w 236"/>
              <a:gd name="T9" fmla="*/ 119 h 236"/>
            </a:gdLst>
            <a:ahLst/>
            <a:cxnLst>
              <a:cxn ang="0">
                <a:pos x="T0" y="T1"/>
              </a:cxn>
              <a:cxn ang="0">
                <a:pos x="T2" y="T3"/>
              </a:cxn>
              <a:cxn ang="0">
                <a:pos x="T4" y="T5"/>
              </a:cxn>
              <a:cxn ang="0">
                <a:pos x="T6" y="T7"/>
              </a:cxn>
              <a:cxn ang="0">
                <a:pos x="T8" y="T9"/>
              </a:cxn>
            </a:cxnLst>
            <a:rect l="0" t="0" r="r" b="b"/>
            <a:pathLst>
              <a:path w="236" h="236">
                <a:moveTo>
                  <a:pt x="0" y="119"/>
                </a:moveTo>
                <a:cubicBezTo>
                  <a:pt x="0" y="53"/>
                  <a:pt x="53" y="0"/>
                  <a:pt x="118" y="0"/>
                </a:cubicBezTo>
                <a:cubicBezTo>
                  <a:pt x="183" y="0"/>
                  <a:pt x="236" y="53"/>
                  <a:pt x="236" y="118"/>
                </a:cubicBezTo>
                <a:cubicBezTo>
                  <a:pt x="236" y="183"/>
                  <a:pt x="183" y="236"/>
                  <a:pt x="118" y="236"/>
                </a:cubicBezTo>
                <a:cubicBezTo>
                  <a:pt x="53" y="236"/>
                  <a:pt x="0" y="184"/>
                  <a:pt x="0" y="119"/>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43"/>
          <p:cNvSpPr>
            <a:spLocks noChangeArrowheads="1"/>
          </p:cNvSpPr>
          <p:nvPr userDrawn="1"/>
        </p:nvSpPr>
        <p:spPr bwMode="auto">
          <a:xfrm>
            <a:off x="3326716" y="5591676"/>
            <a:ext cx="391596" cy="391596"/>
          </a:xfrm>
          <a:prstGeom prst="ellipse">
            <a:avLst/>
          </a:prstGeom>
          <a:solidFill>
            <a:schemeClr val="tx2">
              <a:lumMod val="20000"/>
              <a:lumOff val="80000"/>
              <a:alpha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44"/>
          <p:cNvSpPr>
            <a:spLocks/>
          </p:cNvSpPr>
          <p:nvPr userDrawn="1"/>
        </p:nvSpPr>
        <p:spPr bwMode="auto">
          <a:xfrm>
            <a:off x="3450745" y="5060722"/>
            <a:ext cx="586697" cy="585303"/>
          </a:xfrm>
          <a:custGeom>
            <a:avLst/>
            <a:gdLst>
              <a:gd name="T0" fmla="*/ 0 w 151"/>
              <a:gd name="T1" fmla="*/ 76 h 151"/>
              <a:gd name="T2" fmla="*/ 75 w 151"/>
              <a:gd name="T3" fmla="*/ 0 h 151"/>
              <a:gd name="T4" fmla="*/ 151 w 151"/>
              <a:gd name="T5" fmla="*/ 76 h 151"/>
              <a:gd name="T6" fmla="*/ 75 w 151"/>
              <a:gd name="T7" fmla="*/ 151 h 151"/>
              <a:gd name="T8" fmla="*/ 0 w 151"/>
              <a:gd name="T9" fmla="*/ 76 h 151"/>
            </a:gdLst>
            <a:ahLst/>
            <a:cxnLst>
              <a:cxn ang="0">
                <a:pos x="T0" y="T1"/>
              </a:cxn>
              <a:cxn ang="0">
                <a:pos x="T2" y="T3"/>
              </a:cxn>
              <a:cxn ang="0">
                <a:pos x="T4" y="T5"/>
              </a:cxn>
              <a:cxn ang="0">
                <a:pos x="T6" y="T7"/>
              </a:cxn>
              <a:cxn ang="0">
                <a:pos x="T8" y="T9"/>
              </a:cxn>
            </a:cxnLst>
            <a:rect l="0" t="0" r="r" b="b"/>
            <a:pathLst>
              <a:path w="151" h="151">
                <a:moveTo>
                  <a:pt x="0" y="76"/>
                </a:moveTo>
                <a:cubicBezTo>
                  <a:pt x="0" y="34"/>
                  <a:pt x="33" y="0"/>
                  <a:pt x="75" y="0"/>
                </a:cubicBezTo>
                <a:cubicBezTo>
                  <a:pt x="117" y="0"/>
                  <a:pt x="151" y="34"/>
                  <a:pt x="151" y="76"/>
                </a:cubicBezTo>
                <a:cubicBezTo>
                  <a:pt x="151" y="118"/>
                  <a:pt x="117" y="151"/>
                  <a:pt x="75" y="151"/>
                </a:cubicBezTo>
                <a:cubicBezTo>
                  <a:pt x="34" y="151"/>
                  <a:pt x="0" y="118"/>
                  <a:pt x="0" y="76"/>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45"/>
          <p:cNvSpPr>
            <a:spLocks/>
          </p:cNvSpPr>
          <p:nvPr userDrawn="1"/>
        </p:nvSpPr>
        <p:spPr bwMode="auto">
          <a:xfrm>
            <a:off x="1476879" y="3414905"/>
            <a:ext cx="1386612" cy="1385218"/>
          </a:xfrm>
          <a:custGeom>
            <a:avLst/>
            <a:gdLst>
              <a:gd name="T0" fmla="*/ 0 w 357"/>
              <a:gd name="T1" fmla="*/ 179 h 357"/>
              <a:gd name="T2" fmla="*/ 178 w 357"/>
              <a:gd name="T3" fmla="*/ 0 h 357"/>
              <a:gd name="T4" fmla="*/ 357 w 357"/>
              <a:gd name="T5" fmla="*/ 178 h 357"/>
              <a:gd name="T6" fmla="*/ 179 w 357"/>
              <a:gd name="T7" fmla="*/ 357 h 357"/>
              <a:gd name="T8" fmla="*/ 0 w 357"/>
              <a:gd name="T9" fmla="*/ 179 h 357"/>
            </a:gdLst>
            <a:ahLst/>
            <a:cxnLst>
              <a:cxn ang="0">
                <a:pos x="T0" y="T1"/>
              </a:cxn>
              <a:cxn ang="0">
                <a:pos x="T2" y="T3"/>
              </a:cxn>
              <a:cxn ang="0">
                <a:pos x="T4" y="T5"/>
              </a:cxn>
              <a:cxn ang="0">
                <a:pos x="T6" y="T7"/>
              </a:cxn>
              <a:cxn ang="0">
                <a:pos x="T8" y="T9"/>
              </a:cxn>
            </a:cxnLst>
            <a:rect l="0" t="0" r="r" b="b"/>
            <a:pathLst>
              <a:path w="357" h="357">
                <a:moveTo>
                  <a:pt x="0" y="179"/>
                </a:moveTo>
                <a:cubicBezTo>
                  <a:pt x="0" y="80"/>
                  <a:pt x="80" y="0"/>
                  <a:pt x="178" y="0"/>
                </a:cubicBezTo>
                <a:cubicBezTo>
                  <a:pt x="277" y="0"/>
                  <a:pt x="357" y="80"/>
                  <a:pt x="357" y="178"/>
                </a:cubicBezTo>
                <a:cubicBezTo>
                  <a:pt x="357" y="277"/>
                  <a:pt x="277" y="357"/>
                  <a:pt x="179" y="357"/>
                </a:cubicBezTo>
                <a:cubicBezTo>
                  <a:pt x="80" y="357"/>
                  <a:pt x="0" y="277"/>
                  <a:pt x="0" y="179"/>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Oval 114"/>
          <p:cNvSpPr>
            <a:spLocks noChangeArrowheads="1"/>
          </p:cNvSpPr>
          <p:nvPr userDrawn="1"/>
        </p:nvSpPr>
        <p:spPr bwMode="auto">
          <a:xfrm>
            <a:off x="-451612" y="1953513"/>
            <a:ext cx="576469" cy="576469"/>
          </a:xfrm>
          <a:prstGeom prst="ellipse">
            <a:avLst/>
          </a:pr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17"/>
          <p:cNvSpPr>
            <a:spLocks/>
          </p:cNvSpPr>
          <p:nvPr userDrawn="1"/>
        </p:nvSpPr>
        <p:spPr bwMode="auto">
          <a:xfrm>
            <a:off x="-240212" y="1211656"/>
            <a:ext cx="704147" cy="700745"/>
          </a:xfrm>
          <a:custGeom>
            <a:avLst/>
            <a:gdLst>
              <a:gd name="T0" fmla="*/ 0 w 297"/>
              <a:gd name="T1" fmla="*/ 148 h 296"/>
              <a:gd name="T2" fmla="*/ 148 w 297"/>
              <a:gd name="T3" fmla="*/ 0 h 296"/>
              <a:gd name="T4" fmla="*/ 297 w 297"/>
              <a:gd name="T5" fmla="*/ 148 h 296"/>
              <a:gd name="T6" fmla="*/ 149 w 297"/>
              <a:gd name="T7" fmla="*/ 296 h 296"/>
              <a:gd name="T8" fmla="*/ 0 w 297"/>
              <a:gd name="T9" fmla="*/ 148 h 296"/>
            </a:gdLst>
            <a:ahLst/>
            <a:cxnLst>
              <a:cxn ang="0">
                <a:pos x="T0" y="T1"/>
              </a:cxn>
              <a:cxn ang="0">
                <a:pos x="T2" y="T3"/>
              </a:cxn>
              <a:cxn ang="0">
                <a:pos x="T4" y="T5"/>
              </a:cxn>
              <a:cxn ang="0">
                <a:pos x="T6" y="T7"/>
              </a:cxn>
              <a:cxn ang="0">
                <a:pos x="T8" y="T9"/>
              </a:cxn>
            </a:cxnLst>
            <a:rect l="0" t="0" r="r" b="b"/>
            <a:pathLst>
              <a:path w="297" h="296">
                <a:moveTo>
                  <a:pt x="0" y="148"/>
                </a:moveTo>
                <a:cubicBezTo>
                  <a:pt x="0" y="66"/>
                  <a:pt x="67" y="0"/>
                  <a:pt x="148" y="0"/>
                </a:cubicBezTo>
                <a:cubicBezTo>
                  <a:pt x="230" y="0"/>
                  <a:pt x="297" y="66"/>
                  <a:pt x="297" y="148"/>
                </a:cubicBezTo>
                <a:cubicBezTo>
                  <a:pt x="297" y="230"/>
                  <a:pt x="230" y="296"/>
                  <a:pt x="149" y="296"/>
                </a:cubicBezTo>
                <a:cubicBezTo>
                  <a:pt x="67" y="296"/>
                  <a:pt x="0" y="230"/>
                  <a:pt x="0" y="148"/>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119"/>
          <p:cNvSpPr>
            <a:spLocks noChangeArrowheads="1"/>
          </p:cNvSpPr>
          <p:nvPr userDrawn="1"/>
        </p:nvSpPr>
        <p:spPr bwMode="auto">
          <a:xfrm>
            <a:off x="291192" y="4561073"/>
            <a:ext cx="296186" cy="296186"/>
          </a:xfrm>
          <a:prstGeom prst="ellipse">
            <a:avLst/>
          </a:pr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22"/>
          <p:cNvSpPr>
            <a:spLocks/>
          </p:cNvSpPr>
          <p:nvPr userDrawn="1"/>
        </p:nvSpPr>
        <p:spPr bwMode="auto">
          <a:xfrm>
            <a:off x="-221367" y="3616079"/>
            <a:ext cx="725556" cy="725556"/>
          </a:xfrm>
          <a:custGeom>
            <a:avLst/>
            <a:gdLst>
              <a:gd name="T0" fmla="*/ 0 w 262"/>
              <a:gd name="T1" fmla="*/ 131 h 262"/>
              <a:gd name="T2" fmla="*/ 131 w 262"/>
              <a:gd name="T3" fmla="*/ 0 h 262"/>
              <a:gd name="T4" fmla="*/ 262 w 262"/>
              <a:gd name="T5" fmla="*/ 131 h 262"/>
              <a:gd name="T6" fmla="*/ 131 w 262"/>
              <a:gd name="T7" fmla="*/ 262 h 262"/>
              <a:gd name="T8" fmla="*/ 0 w 262"/>
              <a:gd name="T9" fmla="*/ 131 h 262"/>
            </a:gdLst>
            <a:ahLst/>
            <a:cxnLst>
              <a:cxn ang="0">
                <a:pos x="T0" y="T1"/>
              </a:cxn>
              <a:cxn ang="0">
                <a:pos x="T2" y="T3"/>
              </a:cxn>
              <a:cxn ang="0">
                <a:pos x="T4" y="T5"/>
              </a:cxn>
              <a:cxn ang="0">
                <a:pos x="T6" y="T7"/>
              </a:cxn>
              <a:cxn ang="0">
                <a:pos x="T8" y="T9"/>
              </a:cxn>
            </a:cxnLst>
            <a:rect l="0" t="0" r="r" b="b"/>
            <a:pathLst>
              <a:path w="262" h="262">
                <a:moveTo>
                  <a:pt x="0" y="131"/>
                </a:moveTo>
                <a:cubicBezTo>
                  <a:pt x="0" y="59"/>
                  <a:pt x="59" y="0"/>
                  <a:pt x="131" y="0"/>
                </a:cubicBezTo>
                <a:cubicBezTo>
                  <a:pt x="203" y="0"/>
                  <a:pt x="262" y="58"/>
                  <a:pt x="262" y="131"/>
                </a:cubicBezTo>
                <a:cubicBezTo>
                  <a:pt x="262" y="203"/>
                  <a:pt x="204" y="262"/>
                  <a:pt x="131" y="262"/>
                </a:cubicBezTo>
                <a:cubicBezTo>
                  <a:pt x="59" y="262"/>
                  <a:pt x="0" y="204"/>
                  <a:pt x="0" y="131"/>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41"/>
          <p:cNvSpPr>
            <a:spLocks/>
          </p:cNvSpPr>
          <p:nvPr userDrawn="1"/>
        </p:nvSpPr>
        <p:spPr bwMode="auto">
          <a:xfrm>
            <a:off x="-595725" y="2701485"/>
            <a:ext cx="855759" cy="852777"/>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115"/>
          <p:cNvSpPr>
            <a:spLocks noChangeArrowheads="1"/>
          </p:cNvSpPr>
          <p:nvPr userDrawn="1"/>
        </p:nvSpPr>
        <p:spPr bwMode="auto">
          <a:xfrm>
            <a:off x="596500" y="4217212"/>
            <a:ext cx="269351" cy="268356"/>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16"/>
          <p:cNvSpPr>
            <a:spLocks/>
          </p:cNvSpPr>
          <p:nvPr userDrawn="1"/>
        </p:nvSpPr>
        <p:spPr bwMode="auto">
          <a:xfrm>
            <a:off x="-162801" y="2348831"/>
            <a:ext cx="351845" cy="354827"/>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118"/>
          <p:cNvSpPr>
            <a:spLocks noChangeArrowheads="1"/>
          </p:cNvSpPr>
          <p:nvPr userDrawn="1"/>
        </p:nvSpPr>
        <p:spPr bwMode="auto">
          <a:xfrm>
            <a:off x="-106165" y="3170507"/>
            <a:ext cx="174929" cy="176917"/>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38"/>
          <p:cNvSpPr>
            <a:spLocks/>
          </p:cNvSpPr>
          <p:nvPr userDrawn="1"/>
        </p:nvSpPr>
        <p:spPr bwMode="auto">
          <a:xfrm>
            <a:off x="-336805" y="3419565"/>
            <a:ext cx="609269" cy="609269"/>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41"/>
          <p:cNvSpPr>
            <a:spLocks/>
          </p:cNvSpPr>
          <p:nvPr userDrawn="1"/>
        </p:nvSpPr>
        <p:spPr bwMode="auto">
          <a:xfrm>
            <a:off x="229357" y="2464055"/>
            <a:ext cx="855759" cy="852777"/>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89"/>
          <p:cNvSpPr/>
          <p:nvPr userDrawn="1"/>
        </p:nvSpPr>
        <p:spPr>
          <a:xfrm>
            <a:off x="2036389" y="0"/>
            <a:ext cx="8119222" cy="6865896"/>
          </a:xfrm>
          <a:custGeom>
            <a:avLst/>
            <a:gdLst>
              <a:gd name="connsiteX0" fmla="*/ 1893065 w 8119222"/>
              <a:gd name="connsiteY0" fmla="*/ 0 h 6865896"/>
              <a:gd name="connsiteX1" fmla="*/ 6226158 w 8119222"/>
              <a:gd name="connsiteY1" fmla="*/ 0 h 6865896"/>
              <a:gd name="connsiteX2" fmla="*/ 6329378 w 8119222"/>
              <a:gd name="connsiteY2" fmla="*/ 62708 h 6865896"/>
              <a:gd name="connsiteX3" fmla="*/ 8119222 w 8119222"/>
              <a:gd name="connsiteY3" fmla="*/ 3429001 h 6865896"/>
              <a:gd name="connsiteX4" fmla="*/ 6329378 w 8119222"/>
              <a:gd name="connsiteY4" fmla="*/ 6795294 h 6865896"/>
              <a:gd name="connsiteX5" fmla="*/ 6219250 w 8119222"/>
              <a:gd name="connsiteY5" fmla="*/ 6865896 h 6865896"/>
              <a:gd name="connsiteX6" fmla="*/ 1899973 w 8119222"/>
              <a:gd name="connsiteY6" fmla="*/ 6865896 h 6865896"/>
              <a:gd name="connsiteX7" fmla="*/ 1789844 w 8119222"/>
              <a:gd name="connsiteY7" fmla="*/ 6795294 h 6865896"/>
              <a:gd name="connsiteX8" fmla="*/ 0 w 8119222"/>
              <a:gd name="connsiteY8" fmla="*/ 3429001 h 6865896"/>
              <a:gd name="connsiteX9" fmla="*/ 1789844 w 8119222"/>
              <a:gd name="connsiteY9" fmla="*/ 62708 h 686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19222" h="6865896">
                <a:moveTo>
                  <a:pt x="1893065" y="0"/>
                </a:moveTo>
                <a:lnTo>
                  <a:pt x="6226158" y="0"/>
                </a:lnTo>
                <a:lnTo>
                  <a:pt x="6329378" y="62708"/>
                </a:lnTo>
                <a:cubicBezTo>
                  <a:pt x="7409242" y="792250"/>
                  <a:pt x="8119222" y="2027713"/>
                  <a:pt x="8119222" y="3429001"/>
                </a:cubicBezTo>
                <a:cubicBezTo>
                  <a:pt x="8119222" y="4830289"/>
                  <a:pt x="7409242" y="6065753"/>
                  <a:pt x="6329378" y="6795294"/>
                </a:cubicBezTo>
                <a:lnTo>
                  <a:pt x="6219250" y="6865896"/>
                </a:lnTo>
                <a:lnTo>
                  <a:pt x="1899973" y="6865896"/>
                </a:lnTo>
                <a:lnTo>
                  <a:pt x="1789844" y="6795294"/>
                </a:lnTo>
                <a:cubicBezTo>
                  <a:pt x="709981" y="6065753"/>
                  <a:pt x="0" y="4830289"/>
                  <a:pt x="0" y="3429001"/>
                </a:cubicBezTo>
                <a:cubicBezTo>
                  <a:pt x="0" y="2027713"/>
                  <a:pt x="709981" y="792250"/>
                  <a:pt x="1789844" y="627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Date Placeholder 3"/>
          <p:cNvSpPr>
            <a:spLocks noGrp="1"/>
          </p:cNvSpPr>
          <p:nvPr>
            <p:ph type="dt" sz="half" idx="10"/>
          </p:nvPr>
        </p:nvSpPr>
        <p:spPr/>
        <p:txBody>
          <a:bodyPr/>
          <a:lstStyle/>
          <a:p>
            <a:fld id="{B6FE75E5-AED6-4B20-A214-C0BB582BC1D0}" type="datetime1">
              <a:rPr lang="en-US" smtClean="0"/>
              <a:t>01-Feb-19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t>‹#›</a:t>
            </a:fld>
            <a:endParaRPr lang="en-US"/>
          </a:p>
        </p:txBody>
      </p:sp>
      <p:sp>
        <p:nvSpPr>
          <p:cNvPr id="7" name="Picture Placeholder 8"/>
          <p:cNvSpPr>
            <a:spLocks noGrp="1"/>
          </p:cNvSpPr>
          <p:nvPr>
            <p:ph type="pic" sz="quarter" idx="13"/>
          </p:nvPr>
        </p:nvSpPr>
        <p:spPr>
          <a:xfrm>
            <a:off x="5210356" y="978152"/>
            <a:ext cx="1764000" cy="1764000"/>
          </a:xfrm>
          <a:prstGeom prst="ellipse">
            <a:avLst/>
          </a:prstGeom>
        </p:spPr>
      </p:sp>
    </p:spTree>
    <p:extLst>
      <p:ext uri="{BB962C8B-B14F-4D97-AF65-F5344CB8AC3E}">
        <p14:creationId xmlns:p14="http://schemas.microsoft.com/office/powerpoint/2010/main" val="327422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6"/>
                                        </p:tgtEl>
                                        <p:attrNameLst>
                                          <p:attrName>style.visibility</p:attrName>
                                        </p:attrNameLst>
                                      </p:cBhvr>
                                      <p:to>
                                        <p:strVal val="visible"/>
                                      </p:to>
                                    </p:set>
                                    <p:anim calcmode="lin" valueType="num">
                                      <p:cBhvr>
                                        <p:cTn id="13" dur="500" fill="hold"/>
                                        <p:tgtEl>
                                          <p:spTgt spid="46"/>
                                        </p:tgtEl>
                                        <p:attrNameLst>
                                          <p:attrName>ppt_w</p:attrName>
                                        </p:attrNameLst>
                                      </p:cBhvr>
                                      <p:tavLst>
                                        <p:tav tm="0">
                                          <p:val>
                                            <p:fltVal val="0"/>
                                          </p:val>
                                        </p:tav>
                                        <p:tav tm="100000">
                                          <p:val>
                                            <p:strVal val="#ppt_w"/>
                                          </p:val>
                                        </p:tav>
                                      </p:tavLst>
                                    </p:anim>
                                    <p:anim calcmode="lin" valueType="num">
                                      <p:cBhvr>
                                        <p:cTn id="14" dur="500" fill="hold"/>
                                        <p:tgtEl>
                                          <p:spTgt spid="46"/>
                                        </p:tgtEl>
                                        <p:attrNameLst>
                                          <p:attrName>ppt_h</p:attrName>
                                        </p:attrNameLst>
                                      </p:cBhvr>
                                      <p:tavLst>
                                        <p:tav tm="0">
                                          <p:val>
                                            <p:fltVal val="0"/>
                                          </p:val>
                                        </p:tav>
                                        <p:tav tm="100000">
                                          <p:val>
                                            <p:strVal val="#ppt_h"/>
                                          </p:val>
                                        </p:tav>
                                      </p:tavLst>
                                    </p:anim>
                                    <p:animEffect transition="in" filter="fade">
                                      <p:cBhvr>
                                        <p:cTn id="15" dur="500"/>
                                        <p:tgtEl>
                                          <p:spTgt spid="46"/>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p:cTn id="23" dur="500" fill="hold"/>
                                        <p:tgtEl>
                                          <p:spTgt spid="48"/>
                                        </p:tgtEl>
                                        <p:attrNameLst>
                                          <p:attrName>ppt_w</p:attrName>
                                        </p:attrNameLst>
                                      </p:cBhvr>
                                      <p:tavLst>
                                        <p:tav tm="0">
                                          <p:val>
                                            <p:fltVal val="0"/>
                                          </p:val>
                                        </p:tav>
                                        <p:tav tm="100000">
                                          <p:val>
                                            <p:strVal val="#ppt_w"/>
                                          </p:val>
                                        </p:tav>
                                      </p:tavLst>
                                    </p:anim>
                                    <p:anim calcmode="lin" valueType="num">
                                      <p:cBhvr>
                                        <p:cTn id="24" dur="500" fill="hold"/>
                                        <p:tgtEl>
                                          <p:spTgt spid="48"/>
                                        </p:tgtEl>
                                        <p:attrNameLst>
                                          <p:attrName>ppt_h</p:attrName>
                                        </p:attrNameLst>
                                      </p:cBhvr>
                                      <p:tavLst>
                                        <p:tav tm="0">
                                          <p:val>
                                            <p:fltVal val="0"/>
                                          </p:val>
                                        </p:tav>
                                        <p:tav tm="100000">
                                          <p:val>
                                            <p:strVal val="#ppt_h"/>
                                          </p:val>
                                        </p:tav>
                                      </p:tavLst>
                                    </p:anim>
                                    <p:animEffect transition="in" filter="fade">
                                      <p:cBhvr>
                                        <p:cTn id="25" dur="500"/>
                                        <p:tgtEl>
                                          <p:spTgt spid="48"/>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 calcmode="lin" valueType="num">
                                      <p:cBhvr>
                                        <p:cTn id="28" dur="500" fill="hold"/>
                                        <p:tgtEl>
                                          <p:spTgt spid="49"/>
                                        </p:tgtEl>
                                        <p:attrNameLst>
                                          <p:attrName>ppt_w</p:attrName>
                                        </p:attrNameLst>
                                      </p:cBhvr>
                                      <p:tavLst>
                                        <p:tav tm="0">
                                          <p:val>
                                            <p:fltVal val="0"/>
                                          </p:val>
                                        </p:tav>
                                        <p:tav tm="100000">
                                          <p:val>
                                            <p:strVal val="#ppt_w"/>
                                          </p:val>
                                        </p:tav>
                                      </p:tavLst>
                                    </p:anim>
                                    <p:anim calcmode="lin" valueType="num">
                                      <p:cBhvr>
                                        <p:cTn id="29" dur="500" fill="hold"/>
                                        <p:tgtEl>
                                          <p:spTgt spid="49"/>
                                        </p:tgtEl>
                                        <p:attrNameLst>
                                          <p:attrName>ppt_h</p:attrName>
                                        </p:attrNameLst>
                                      </p:cBhvr>
                                      <p:tavLst>
                                        <p:tav tm="0">
                                          <p:val>
                                            <p:fltVal val="0"/>
                                          </p:val>
                                        </p:tav>
                                        <p:tav tm="100000">
                                          <p:val>
                                            <p:strVal val="#ppt_h"/>
                                          </p:val>
                                        </p:tav>
                                      </p:tavLst>
                                    </p:anim>
                                    <p:animEffect transition="in" filter="fade">
                                      <p:cBhvr>
                                        <p:cTn id="30" dur="500"/>
                                        <p:tgtEl>
                                          <p:spTgt spid="4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p:cTn id="33" dur="500" fill="hold"/>
                                        <p:tgtEl>
                                          <p:spTgt spid="50"/>
                                        </p:tgtEl>
                                        <p:attrNameLst>
                                          <p:attrName>ppt_w</p:attrName>
                                        </p:attrNameLst>
                                      </p:cBhvr>
                                      <p:tavLst>
                                        <p:tav tm="0">
                                          <p:val>
                                            <p:fltVal val="0"/>
                                          </p:val>
                                        </p:tav>
                                        <p:tav tm="100000">
                                          <p:val>
                                            <p:strVal val="#ppt_w"/>
                                          </p:val>
                                        </p:tav>
                                      </p:tavLst>
                                    </p:anim>
                                    <p:anim calcmode="lin" valueType="num">
                                      <p:cBhvr>
                                        <p:cTn id="34" dur="500" fill="hold"/>
                                        <p:tgtEl>
                                          <p:spTgt spid="50"/>
                                        </p:tgtEl>
                                        <p:attrNameLst>
                                          <p:attrName>ppt_h</p:attrName>
                                        </p:attrNameLst>
                                      </p:cBhvr>
                                      <p:tavLst>
                                        <p:tav tm="0">
                                          <p:val>
                                            <p:fltVal val="0"/>
                                          </p:val>
                                        </p:tav>
                                        <p:tav tm="100000">
                                          <p:val>
                                            <p:strVal val="#ppt_h"/>
                                          </p:val>
                                        </p:tav>
                                      </p:tavLst>
                                    </p:anim>
                                    <p:animEffect transition="in" filter="fade">
                                      <p:cBhvr>
                                        <p:cTn id="35" dur="500"/>
                                        <p:tgtEl>
                                          <p:spTgt spid="50"/>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 calcmode="lin" valueType="num">
                                      <p:cBhvr>
                                        <p:cTn id="38" dur="500" fill="hold"/>
                                        <p:tgtEl>
                                          <p:spTgt spid="51"/>
                                        </p:tgtEl>
                                        <p:attrNameLst>
                                          <p:attrName>ppt_w</p:attrName>
                                        </p:attrNameLst>
                                      </p:cBhvr>
                                      <p:tavLst>
                                        <p:tav tm="0">
                                          <p:val>
                                            <p:fltVal val="0"/>
                                          </p:val>
                                        </p:tav>
                                        <p:tav tm="100000">
                                          <p:val>
                                            <p:strVal val="#ppt_w"/>
                                          </p:val>
                                        </p:tav>
                                      </p:tavLst>
                                    </p:anim>
                                    <p:anim calcmode="lin" valueType="num">
                                      <p:cBhvr>
                                        <p:cTn id="39" dur="500" fill="hold"/>
                                        <p:tgtEl>
                                          <p:spTgt spid="51"/>
                                        </p:tgtEl>
                                        <p:attrNameLst>
                                          <p:attrName>ppt_h</p:attrName>
                                        </p:attrNameLst>
                                      </p:cBhvr>
                                      <p:tavLst>
                                        <p:tav tm="0">
                                          <p:val>
                                            <p:fltVal val="0"/>
                                          </p:val>
                                        </p:tav>
                                        <p:tav tm="100000">
                                          <p:val>
                                            <p:strVal val="#ppt_h"/>
                                          </p:val>
                                        </p:tav>
                                      </p:tavLst>
                                    </p:anim>
                                    <p:animEffect transition="in" filter="fade">
                                      <p:cBhvr>
                                        <p:cTn id="40" dur="500"/>
                                        <p:tgtEl>
                                          <p:spTgt spid="51"/>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p:cTn id="43" dur="500" fill="hold"/>
                                        <p:tgtEl>
                                          <p:spTgt spid="52"/>
                                        </p:tgtEl>
                                        <p:attrNameLst>
                                          <p:attrName>ppt_w</p:attrName>
                                        </p:attrNameLst>
                                      </p:cBhvr>
                                      <p:tavLst>
                                        <p:tav tm="0">
                                          <p:val>
                                            <p:fltVal val="0"/>
                                          </p:val>
                                        </p:tav>
                                        <p:tav tm="100000">
                                          <p:val>
                                            <p:strVal val="#ppt_w"/>
                                          </p:val>
                                        </p:tav>
                                      </p:tavLst>
                                    </p:anim>
                                    <p:anim calcmode="lin" valueType="num">
                                      <p:cBhvr>
                                        <p:cTn id="44" dur="500" fill="hold"/>
                                        <p:tgtEl>
                                          <p:spTgt spid="52"/>
                                        </p:tgtEl>
                                        <p:attrNameLst>
                                          <p:attrName>ppt_h</p:attrName>
                                        </p:attrNameLst>
                                      </p:cBhvr>
                                      <p:tavLst>
                                        <p:tav tm="0">
                                          <p:val>
                                            <p:fltVal val="0"/>
                                          </p:val>
                                        </p:tav>
                                        <p:tav tm="100000">
                                          <p:val>
                                            <p:strVal val="#ppt_h"/>
                                          </p:val>
                                        </p:tav>
                                      </p:tavLst>
                                    </p:anim>
                                    <p:animEffect transition="in" filter="fade">
                                      <p:cBhvr>
                                        <p:cTn id="45" dur="500"/>
                                        <p:tgtEl>
                                          <p:spTgt spid="52"/>
                                        </p:tgtEl>
                                      </p:cBhvr>
                                    </p:animEffect>
                                  </p:childTnLst>
                                </p:cTn>
                              </p:par>
                              <p:par>
                                <p:cTn id="46" presetID="53" presetClass="entr" presetSubtype="16" fill="hold" grpId="0" nodeType="withEffect">
                                  <p:stCondLst>
                                    <p:cond delay="250"/>
                                  </p:stCondLst>
                                  <p:childTnLst>
                                    <p:set>
                                      <p:cBhvr>
                                        <p:cTn id="47" dur="1" fill="hold">
                                          <p:stCondLst>
                                            <p:cond delay="0"/>
                                          </p:stCondLst>
                                        </p:cTn>
                                        <p:tgtEl>
                                          <p:spTgt spid="53"/>
                                        </p:tgtEl>
                                        <p:attrNameLst>
                                          <p:attrName>style.visibility</p:attrName>
                                        </p:attrNameLst>
                                      </p:cBhvr>
                                      <p:to>
                                        <p:strVal val="visible"/>
                                      </p:to>
                                    </p:set>
                                    <p:anim calcmode="lin" valueType="num">
                                      <p:cBhvr>
                                        <p:cTn id="48" dur="500" fill="hold"/>
                                        <p:tgtEl>
                                          <p:spTgt spid="53"/>
                                        </p:tgtEl>
                                        <p:attrNameLst>
                                          <p:attrName>ppt_w</p:attrName>
                                        </p:attrNameLst>
                                      </p:cBhvr>
                                      <p:tavLst>
                                        <p:tav tm="0">
                                          <p:val>
                                            <p:fltVal val="0"/>
                                          </p:val>
                                        </p:tav>
                                        <p:tav tm="100000">
                                          <p:val>
                                            <p:strVal val="#ppt_w"/>
                                          </p:val>
                                        </p:tav>
                                      </p:tavLst>
                                    </p:anim>
                                    <p:anim calcmode="lin" valueType="num">
                                      <p:cBhvr>
                                        <p:cTn id="49" dur="500" fill="hold"/>
                                        <p:tgtEl>
                                          <p:spTgt spid="53"/>
                                        </p:tgtEl>
                                        <p:attrNameLst>
                                          <p:attrName>ppt_h</p:attrName>
                                        </p:attrNameLst>
                                      </p:cBhvr>
                                      <p:tavLst>
                                        <p:tav tm="0">
                                          <p:val>
                                            <p:fltVal val="0"/>
                                          </p:val>
                                        </p:tav>
                                        <p:tav tm="100000">
                                          <p:val>
                                            <p:strVal val="#ppt_h"/>
                                          </p:val>
                                        </p:tav>
                                      </p:tavLst>
                                    </p:anim>
                                    <p:animEffect transition="in" filter="fade">
                                      <p:cBhvr>
                                        <p:cTn id="50" dur="500"/>
                                        <p:tgtEl>
                                          <p:spTgt spid="53"/>
                                        </p:tgtEl>
                                      </p:cBhvr>
                                    </p:animEffect>
                                  </p:childTnLst>
                                </p:cTn>
                              </p:par>
                              <p:par>
                                <p:cTn id="51" presetID="53" presetClass="entr" presetSubtype="16" fill="hold" grpId="0" nodeType="withEffect">
                                  <p:stCondLst>
                                    <p:cond delay="250"/>
                                  </p:stCondLst>
                                  <p:childTnLst>
                                    <p:set>
                                      <p:cBhvr>
                                        <p:cTn id="52" dur="1" fill="hold">
                                          <p:stCondLst>
                                            <p:cond delay="0"/>
                                          </p:stCondLst>
                                        </p:cTn>
                                        <p:tgtEl>
                                          <p:spTgt spid="54"/>
                                        </p:tgtEl>
                                        <p:attrNameLst>
                                          <p:attrName>style.visibility</p:attrName>
                                        </p:attrNameLst>
                                      </p:cBhvr>
                                      <p:to>
                                        <p:strVal val="visible"/>
                                      </p:to>
                                    </p:set>
                                    <p:anim calcmode="lin" valueType="num">
                                      <p:cBhvr>
                                        <p:cTn id="53" dur="500" fill="hold"/>
                                        <p:tgtEl>
                                          <p:spTgt spid="54"/>
                                        </p:tgtEl>
                                        <p:attrNameLst>
                                          <p:attrName>ppt_w</p:attrName>
                                        </p:attrNameLst>
                                      </p:cBhvr>
                                      <p:tavLst>
                                        <p:tav tm="0">
                                          <p:val>
                                            <p:fltVal val="0"/>
                                          </p:val>
                                        </p:tav>
                                        <p:tav tm="100000">
                                          <p:val>
                                            <p:strVal val="#ppt_w"/>
                                          </p:val>
                                        </p:tav>
                                      </p:tavLst>
                                    </p:anim>
                                    <p:anim calcmode="lin" valueType="num">
                                      <p:cBhvr>
                                        <p:cTn id="54" dur="500" fill="hold"/>
                                        <p:tgtEl>
                                          <p:spTgt spid="54"/>
                                        </p:tgtEl>
                                        <p:attrNameLst>
                                          <p:attrName>ppt_h</p:attrName>
                                        </p:attrNameLst>
                                      </p:cBhvr>
                                      <p:tavLst>
                                        <p:tav tm="0">
                                          <p:val>
                                            <p:fltVal val="0"/>
                                          </p:val>
                                        </p:tav>
                                        <p:tav tm="100000">
                                          <p:val>
                                            <p:strVal val="#ppt_h"/>
                                          </p:val>
                                        </p:tav>
                                      </p:tavLst>
                                    </p:anim>
                                    <p:animEffect transition="in" filter="fade">
                                      <p:cBhvr>
                                        <p:cTn id="55" dur="500"/>
                                        <p:tgtEl>
                                          <p:spTgt spid="54"/>
                                        </p:tgtEl>
                                      </p:cBhvr>
                                    </p:animEffect>
                                  </p:childTnLst>
                                </p:cTn>
                              </p:par>
                              <p:par>
                                <p:cTn id="56" presetID="53" presetClass="entr" presetSubtype="16" fill="hold" grpId="0" nodeType="withEffect">
                                  <p:stCondLst>
                                    <p:cond delay="250"/>
                                  </p:stCondLst>
                                  <p:childTnLst>
                                    <p:set>
                                      <p:cBhvr>
                                        <p:cTn id="57" dur="1" fill="hold">
                                          <p:stCondLst>
                                            <p:cond delay="0"/>
                                          </p:stCondLst>
                                        </p:cTn>
                                        <p:tgtEl>
                                          <p:spTgt spid="55"/>
                                        </p:tgtEl>
                                        <p:attrNameLst>
                                          <p:attrName>style.visibility</p:attrName>
                                        </p:attrNameLst>
                                      </p:cBhvr>
                                      <p:to>
                                        <p:strVal val="visible"/>
                                      </p:to>
                                    </p:set>
                                    <p:anim calcmode="lin" valueType="num">
                                      <p:cBhvr>
                                        <p:cTn id="58" dur="500" fill="hold"/>
                                        <p:tgtEl>
                                          <p:spTgt spid="55"/>
                                        </p:tgtEl>
                                        <p:attrNameLst>
                                          <p:attrName>ppt_w</p:attrName>
                                        </p:attrNameLst>
                                      </p:cBhvr>
                                      <p:tavLst>
                                        <p:tav tm="0">
                                          <p:val>
                                            <p:fltVal val="0"/>
                                          </p:val>
                                        </p:tav>
                                        <p:tav tm="100000">
                                          <p:val>
                                            <p:strVal val="#ppt_w"/>
                                          </p:val>
                                        </p:tav>
                                      </p:tavLst>
                                    </p:anim>
                                    <p:anim calcmode="lin" valueType="num">
                                      <p:cBhvr>
                                        <p:cTn id="59" dur="500" fill="hold"/>
                                        <p:tgtEl>
                                          <p:spTgt spid="55"/>
                                        </p:tgtEl>
                                        <p:attrNameLst>
                                          <p:attrName>ppt_h</p:attrName>
                                        </p:attrNameLst>
                                      </p:cBhvr>
                                      <p:tavLst>
                                        <p:tav tm="0">
                                          <p:val>
                                            <p:fltVal val="0"/>
                                          </p:val>
                                        </p:tav>
                                        <p:tav tm="100000">
                                          <p:val>
                                            <p:strVal val="#ppt_h"/>
                                          </p:val>
                                        </p:tav>
                                      </p:tavLst>
                                    </p:anim>
                                    <p:animEffect transition="in" filter="fade">
                                      <p:cBhvr>
                                        <p:cTn id="60" dur="500"/>
                                        <p:tgtEl>
                                          <p:spTgt spid="55"/>
                                        </p:tgtEl>
                                      </p:cBhvr>
                                    </p:animEffect>
                                  </p:childTnLst>
                                </p:cTn>
                              </p:par>
                              <p:par>
                                <p:cTn id="61" presetID="53" presetClass="entr" presetSubtype="16" fill="hold" grpId="0" nodeType="withEffect">
                                  <p:stCondLst>
                                    <p:cond delay="250"/>
                                  </p:stCondLst>
                                  <p:childTnLst>
                                    <p:set>
                                      <p:cBhvr>
                                        <p:cTn id="62" dur="1" fill="hold">
                                          <p:stCondLst>
                                            <p:cond delay="0"/>
                                          </p:stCondLst>
                                        </p:cTn>
                                        <p:tgtEl>
                                          <p:spTgt spid="56"/>
                                        </p:tgtEl>
                                        <p:attrNameLst>
                                          <p:attrName>style.visibility</p:attrName>
                                        </p:attrNameLst>
                                      </p:cBhvr>
                                      <p:to>
                                        <p:strVal val="visible"/>
                                      </p:to>
                                    </p:set>
                                    <p:anim calcmode="lin" valueType="num">
                                      <p:cBhvr>
                                        <p:cTn id="63" dur="500" fill="hold"/>
                                        <p:tgtEl>
                                          <p:spTgt spid="56"/>
                                        </p:tgtEl>
                                        <p:attrNameLst>
                                          <p:attrName>ppt_w</p:attrName>
                                        </p:attrNameLst>
                                      </p:cBhvr>
                                      <p:tavLst>
                                        <p:tav tm="0">
                                          <p:val>
                                            <p:fltVal val="0"/>
                                          </p:val>
                                        </p:tav>
                                        <p:tav tm="100000">
                                          <p:val>
                                            <p:strVal val="#ppt_w"/>
                                          </p:val>
                                        </p:tav>
                                      </p:tavLst>
                                    </p:anim>
                                    <p:anim calcmode="lin" valueType="num">
                                      <p:cBhvr>
                                        <p:cTn id="64" dur="500" fill="hold"/>
                                        <p:tgtEl>
                                          <p:spTgt spid="56"/>
                                        </p:tgtEl>
                                        <p:attrNameLst>
                                          <p:attrName>ppt_h</p:attrName>
                                        </p:attrNameLst>
                                      </p:cBhvr>
                                      <p:tavLst>
                                        <p:tav tm="0">
                                          <p:val>
                                            <p:fltVal val="0"/>
                                          </p:val>
                                        </p:tav>
                                        <p:tav tm="100000">
                                          <p:val>
                                            <p:strVal val="#ppt_h"/>
                                          </p:val>
                                        </p:tav>
                                      </p:tavLst>
                                    </p:anim>
                                    <p:animEffect transition="in" filter="fade">
                                      <p:cBhvr>
                                        <p:cTn id="65" dur="500"/>
                                        <p:tgtEl>
                                          <p:spTgt spid="56"/>
                                        </p:tgtEl>
                                      </p:cBhvr>
                                    </p:animEffect>
                                  </p:childTnLst>
                                </p:cTn>
                              </p:par>
                              <p:par>
                                <p:cTn id="66" presetID="53" presetClass="entr" presetSubtype="16" fill="hold" grpId="0" nodeType="withEffect">
                                  <p:stCondLst>
                                    <p:cond delay="250"/>
                                  </p:stCondLst>
                                  <p:childTnLst>
                                    <p:set>
                                      <p:cBhvr>
                                        <p:cTn id="67" dur="1" fill="hold">
                                          <p:stCondLst>
                                            <p:cond delay="0"/>
                                          </p:stCondLst>
                                        </p:cTn>
                                        <p:tgtEl>
                                          <p:spTgt spid="57"/>
                                        </p:tgtEl>
                                        <p:attrNameLst>
                                          <p:attrName>style.visibility</p:attrName>
                                        </p:attrNameLst>
                                      </p:cBhvr>
                                      <p:to>
                                        <p:strVal val="visible"/>
                                      </p:to>
                                    </p:set>
                                    <p:anim calcmode="lin" valueType="num">
                                      <p:cBhvr>
                                        <p:cTn id="68" dur="500" fill="hold"/>
                                        <p:tgtEl>
                                          <p:spTgt spid="57"/>
                                        </p:tgtEl>
                                        <p:attrNameLst>
                                          <p:attrName>ppt_w</p:attrName>
                                        </p:attrNameLst>
                                      </p:cBhvr>
                                      <p:tavLst>
                                        <p:tav tm="0">
                                          <p:val>
                                            <p:fltVal val="0"/>
                                          </p:val>
                                        </p:tav>
                                        <p:tav tm="100000">
                                          <p:val>
                                            <p:strVal val="#ppt_w"/>
                                          </p:val>
                                        </p:tav>
                                      </p:tavLst>
                                    </p:anim>
                                    <p:anim calcmode="lin" valueType="num">
                                      <p:cBhvr>
                                        <p:cTn id="69" dur="500" fill="hold"/>
                                        <p:tgtEl>
                                          <p:spTgt spid="57"/>
                                        </p:tgtEl>
                                        <p:attrNameLst>
                                          <p:attrName>ppt_h</p:attrName>
                                        </p:attrNameLst>
                                      </p:cBhvr>
                                      <p:tavLst>
                                        <p:tav tm="0">
                                          <p:val>
                                            <p:fltVal val="0"/>
                                          </p:val>
                                        </p:tav>
                                        <p:tav tm="100000">
                                          <p:val>
                                            <p:strVal val="#ppt_h"/>
                                          </p:val>
                                        </p:tav>
                                      </p:tavLst>
                                    </p:anim>
                                    <p:animEffect transition="in" filter="fade">
                                      <p:cBhvr>
                                        <p:cTn id="70" dur="500"/>
                                        <p:tgtEl>
                                          <p:spTgt spid="57"/>
                                        </p:tgtEl>
                                      </p:cBhvr>
                                    </p:animEffect>
                                  </p:childTnLst>
                                </p:cTn>
                              </p:par>
                              <p:par>
                                <p:cTn id="71" presetID="53" presetClass="entr" presetSubtype="16" fill="hold" grpId="0" nodeType="withEffect">
                                  <p:stCondLst>
                                    <p:cond delay="250"/>
                                  </p:stCondLst>
                                  <p:childTnLst>
                                    <p:set>
                                      <p:cBhvr>
                                        <p:cTn id="72" dur="1" fill="hold">
                                          <p:stCondLst>
                                            <p:cond delay="0"/>
                                          </p:stCondLst>
                                        </p:cTn>
                                        <p:tgtEl>
                                          <p:spTgt spid="61"/>
                                        </p:tgtEl>
                                        <p:attrNameLst>
                                          <p:attrName>style.visibility</p:attrName>
                                        </p:attrNameLst>
                                      </p:cBhvr>
                                      <p:to>
                                        <p:strVal val="visible"/>
                                      </p:to>
                                    </p:set>
                                    <p:anim calcmode="lin" valueType="num">
                                      <p:cBhvr>
                                        <p:cTn id="73" dur="500" fill="hold"/>
                                        <p:tgtEl>
                                          <p:spTgt spid="61"/>
                                        </p:tgtEl>
                                        <p:attrNameLst>
                                          <p:attrName>ppt_w</p:attrName>
                                        </p:attrNameLst>
                                      </p:cBhvr>
                                      <p:tavLst>
                                        <p:tav tm="0">
                                          <p:val>
                                            <p:fltVal val="0"/>
                                          </p:val>
                                        </p:tav>
                                        <p:tav tm="100000">
                                          <p:val>
                                            <p:strVal val="#ppt_w"/>
                                          </p:val>
                                        </p:tav>
                                      </p:tavLst>
                                    </p:anim>
                                    <p:anim calcmode="lin" valueType="num">
                                      <p:cBhvr>
                                        <p:cTn id="74" dur="500" fill="hold"/>
                                        <p:tgtEl>
                                          <p:spTgt spid="61"/>
                                        </p:tgtEl>
                                        <p:attrNameLst>
                                          <p:attrName>ppt_h</p:attrName>
                                        </p:attrNameLst>
                                      </p:cBhvr>
                                      <p:tavLst>
                                        <p:tav tm="0">
                                          <p:val>
                                            <p:fltVal val="0"/>
                                          </p:val>
                                        </p:tav>
                                        <p:tav tm="100000">
                                          <p:val>
                                            <p:strVal val="#ppt_h"/>
                                          </p:val>
                                        </p:tav>
                                      </p:tavLst>
                                    </p:anim>
                                    <p:animEffect transition="in" filter="fade">
                                      <p:cBhvr>
                                        <p:cTn id="75" dur="500"/>
                                        <p:tgtEl>
                                          <p:spTgt spid="61"/>
                                        </p:tgtEl>
                                      </p:cBhvr>
                                    </p:animEffect>
                                  </p:childTnLst>
                                </p:cTn>
                              </p:par>
                              <p:par>
                                <p:cTn id="76" presetID="53" presetClass="entr" presetSubtype="16" fill="hold" grpId="0" nodeType="withEffect">
                                  <p:stCondLst>
                                    <p:cond delay="250"/>
                                  </p:stCondLst>
                                  <p:childTnLst>
                                    <p:set>
                                      <p:cBhvr>
                                        <p:cTn id="77" dur="1" fill="hold">
                                          <p:stCondLst>
                                            <p:cond delay="0"/>
                                          </p:stCondLst>
                                        </p:cTn>
                                        <p:tgtEl>
                                          <p:spTgt spid="63"/>
                                        </p:tgtEl>
                                        <p:attrNameLst>
                                          <p:attrName>style.visibility</p:attrName>
                                        </p:attrNameLst>
                                      </p:cBhvr>
                                      <p:to>
                                        <p:strVal val="visible"/>
                                      </p:to>
                                    </p:set>
                                    <p:anim calcmode="lin" valueType="num">
                                      <p:cBhvr>
                                        <p:cTn id="78" dur="500" fill="hold"/>
                                        <p:tgtEl>
                                          <p:spTgt spid="63"/>
                                        </p:tgtEl>
                                        <p:attrNameLst>
                                          <p:attrName>ppt_w</p:attrName>
                                        </p:attrNameLst>
                                      </p:cBhvr>
                                      <p:tavLst>
                                        <p:tav tm="0">
                                          <p:val>
                                            <p:fltVal val="0"/>
                                          </p:val>
                                        </p:tav>
                                        <p:tav tm="100000">
                                          <p:val>
                                            <p:strVal val="#ppt_w"/>
                                          </p:val>
                                        </p:tav>
                                      </p:tavLst>
                                    </p:anim>
                                    <p:anim calcmode="lin" valueType="num">
                                      <p:cBhvr>
                                        <p:cTn id="79" dur="500" fill="hold"/>
                                        <p:tgtEl>
                                          <p:spTgt spid="63"/>
                                        </p:tgtEl>
                                        <p:attrNameLst>
                                          <p:attrName>ppt_h</p:attrName>
                                        </p:attrNameLst>
                                      </p:cBhvr>
                                      <p:tavLst>
                                        <p:tav tm="0">
                                          <p:val>
                                            <p:fltVal val="0"/>
                                          </p:val>
                                        </p:tav>
                                        <p:tav tm="100000">
                                          <p:val>
                                            <p:strVal val="#ppt_h"/>
                                          </p:val>
                                        </p:tav>
                                      </p:tavLst>
                                    </p:anim>
                                    <p:animEffect transition="in" filter="fade">
                                      <p:cBhvr>
                                        <p:cTn id="80" dur="500"/>
                                        <p:tgtEl>
                                          <p:spTgt spid="63"/>
                                        </p:tgtEl>
                                      </p:cBhvr>
                                    </p:animEffect>
                                  </p:childTnLst>
                                </p:cTn>
                              </p:par>
                              <p:par>
                                <p:cTn id="81" presetID="53" presetClass="entr" presetSubtype="16" fill="hold" grpId="0" nodeType="withEffect">
                                  <p:stCondLst>
                                    <p:cond delay="250"/>
                                  </p:stCondLst>
                                  <p:childTnLst>
                                    <p:set>
                                      <p:cBhvr>
                                        <p:cTn id="82" dur="1" fill="hold">
                                          <p:stCondLst>
                                            <p:cond delay="0"/>
                                          </p:stCondLst>
                                        </p:cTn>
                                        <p:tgtEl>
                                          <p:spTgt spid="64"/>
                                        </p:tgtEl>
                                        <p:attrNameLst>
                                          <p:attrName>style.visibility</p:attrName>
                                        </p:attrNameLst>
                                      </p:cBhvr>
                                      <p:to>
                                        <p:strVal val="visible"/>
                                      </p:to>
                                    </p:set>
                                    <p:anim calcmode="lin" valueType="num">
                                      <p:cBhvr>
                                        <p:cTn id="83" dur="500" fill="hold"/>
                                        <p:tgtEl>
                                          <p:spTgt spid="64"/>
                                        </p:tgtEl>
                                        <p:attrNameLst>
                                          <p:attrName>ppt_w</p:attrName>
                                        </p:attrNameLst>
                                      </p:cBhvr>
                                      <p:tavLst>
                                        <p:tav tm="0">
                                          <p:val>
                                            <p:fltVal val="0"/>
                                          </p:val>
                                        </p:tav>
                                        <p:tav tm="100000">
                                          <p:val>
                                            <p:strVal val="#ppt_w"/>
                                          </p:val>
                                        </p:tav>
                                      </p:tavLst>
                                    </p:anim>
                                    <p:anim calcmode="lin" valueType="num">
                                      <p:cBhvr>
                                        <p:cTn id="84" dur="500" fill="hold"/>
                                        <p:tgtEl>
                                          <p:spTgt spid="64"/>
                                        </p:tgtEl>
                                        <p:attrNameLst>
                                          <p:attrName>ppt_h</p:attrName>
                                        </p:attrNameLst>
                                      </p:cBhvr>
                                      <p:tavLst>
                                        <p:tav tm="0">
                                          <p:val>
                                            <p:fltVal val="0"/>
                                          </p:val>
                                        </p:tav>
                                        <p:tav tm="100000">
                                          <p:val>
                                            <p:strVal val="#ppt_h"/>
                                          </p:val>
                                        </p:tav>
                                      </p:tavLst>
                                    </p:anim>
                                    <p:animEffect transition="in" filter="fade">
                                      <p:cBhvr>
                                        <p:cTn id="85" dur="500"/>
                                        <p:tgtEl>
                                          <p:spTgt spid="64"/>
                                        </p:tgtEl>
                                      </p:cBhvr>
                                    </p:animEffect>
                                  </p:childTnLst>
                                </p:cTn>
                              </p:par>
                              <p:par>
                                <p:cTn id="86" presetID="53" presetClass="entr" presetSubtype="16" fill="hold" grpId="0" nodeType="withEffect">
                                  <p:stCondLst>
                                    <p:cond delay="250"/>
                                  </p:stCondLst>
                                  <p:childTnLst>
                                    <p:set>
                                      <p:cBhvr>
                                        <p:cTn id="87" dur="1" fill="hold">
                                          <p:stCondLst>
                                            <p:cond delay="0"/>
                                          </p:stCondLst>
                                        </p:cTn>
                                        <p:tgtEl>
                                          <p:spTgt spid="65"/>
                                        </p:tgtEl>
                                        <p:attrNameLst>
                                          <p:attrName>style.visibility</p:attrName>
                                        </p:attrNameLst>
                                      </p:cBhvr>
                                      <p:to>
                                        <p:strVal val="visible"/>
                                      </p:to>
                                    </p:set>
                                    <p:anim calcmode="lin" valueType="num">
                                      <p:cBhvr>
                                        <p:cTn id="88" dur="500" fill="hold"/>
                                        <p:tgtEl>
                                          <p:spTgt spid="65"/>
                                        </p:tgtEl>
                                        <p:attrNameLst>
                                          <p:attrName>ppt_w</p:attrName>
                                        </p:attrNameLst>
                                      </p:cBhvr>
                                      <p:tavLst>
                                        <p:tav tm="0">
                                          <p:val>
                                            <p:fltVal val="0"/>
                                          </p:val>
                                        </p:tav>
                                        <p:tav tm="100000">
                                          <p:val>
                                            <p:strVal val="#ppt_w"/>
                                          </p:val>
                                        </p:tav>
                                      </p:tavLst>
                                    </p:anim>
                                    <p:anim calcmode="lin" valueType="num">
                                      <p:cBhvr>
                                        <p:cTn id="89" dur="500" fill="hold"/>
                                        <p:tgtEl>
                                          <p:spTgt spid="65"/>
                                        </p:tgtEl>
                                        <p:attrNameLst>
                                          <p:attrName>ppt_h</p:attrName>
                                        </p:attrNameLst>
                                      </p:cBhvr>
                                      <p:tavLst>
                                        <p:tav tm="0">
                                          <p:val>
                                            <p:fltVal val="0"/>
                                          </p:val>
                                        </p:tav>
                                        <p:tav tm="100000">
                                          <p:val>
                                            <p:strVal val="#ppt_h"/>
                                          </p:val>
                                        </p:tav>
                                      </p:tavLst>
                                    </p:anim>
                                    <p:animEffect transition="in" filter="fade">
                                      <p:cBhvr>
                                        <p:cTn id="90" dur="500"/>
                                        <p:tgtEl>
                                          <p:spTgt spid="65"/>
                                        </p:tgtEl>
                                      </p:cBhvr>
                                    </p:animEffect>
                                  </p:childTnLst>
                                </p:cTn>
                              </p:par>
                              <p:par>
                                <p:cTn id="91" presetID="53" presetClass="entr" presetSubtype="16" fill="hold" grpId="0" nodeType="withEffect">
                                  <p:stCondLst>
                                    <p:cond delay="250"/>
                                  </p:stCondLst>
                                  <p:childTnLst>
                                    <p:set>
                                      <p:cBhvr>
                                        <p:cTn id="92" dur="1" fill="hold">
                                          <p:stCondLst>
                                            <p:cond delay="0"/>
                                          </p:stCondLst>
                                        </p:cTn>
                                        <p:tgtEl>
                                          <p:spTgt spid="66"/>
                                        </p:tgtEl>
                                        <p:attrNameLst>
                                          <p:attrName>style.visibility</p:attrName>
                                        </p:attrNameLst>
                                      </p:cBhvr>
                                      <p:to>
                                        <p:strVal val="visible"/>
                                      </p:to>
                                    </p:set>
                                    <p:anim calcmode="lin" valueType="num">
                                      <p:cBhvr>
                                        <p:cTn id="93" dur="500" fill="hold"/>
                                        <p:tgtEl>
                                          <p:spTgt spid="66"/>
                                        </p:tgtEl>
                                        <p:attrNameLst>
                                          <p:attrName>ppt_w</p:attrName>
                                        </p:attrNameLst>
                                      </p:cBhvr>
                                      <p:tavLst>
                                        <p:tav tm="0">
                                          <p:val>
                                            <p:fltVal val="0"/>
                                          </p:val>
                                        </p:tav>
                                        <p:tav tm="100000">
                                          <p:val>
                                            <p:strVal val="#ppt_w"/>
                                          </p:val>
                                        </p:tav>
                                      </p:tavLst>
                                    </p:anim>
                                    <p:anim calcmode="lin" valueType="num">
                                      <p:cBhvr>
                                        <p:cTn id="94" dur="500" fill="hold"/>
                                        <p:tgtEl>
                                          <p:spTgt spid="66"/>
                                        </p:tgtEl>
                                        <p:attrNameLst>
                                          <p:attrName>ppt_h</p:attrName>
                                        </p:attrNameLst>
                                      </p:cBhvr>
                                      <p:tavLst>
                                        <p:tav tm="0">
                                          <p:val>
                                            <p:fltVal val="0"/>
                                          </p:val>
                                        </p:tav>
                                        <p:tav tm="100000">
                                          <p:val>
                                            <p:strVal val="#ppt_h"/>
                                          </p:val>
                                        </p:tav>
                                      </p:tavLst>
                                    </p:anim>
                                    <p:animEffect transition="in" filter="fade">
                                      <p:cBhvr>
                                        <p:cTn id="95" dur="500"/>
                                        <p:tgtEl>
                                          <p:spTgt spid="66"/>
                                        </p:tgtEl>
                                      </p:cBhvr>
                                    </p:animEffect>
                                  </p:childTnLst>
                                </p:cTn>
                              </p:par>
                              <p:par>
                                <p:cTn id="96" presetID="53" presetClass="entr" presetSubtype="16" fill="hold" grpId="0" nodeType="withEffect">
                                  <p:stCondLst>
                                    <p:cond delay="250"/>
                                  </p:stCondLst>
                                  <p:childTnLst>
                                    <p:set>
                                      <p:cBhvr>
                                        <p:cTn id="97" dur="1" fill="hold">
                                          <p:stCondLst>
                                            <p:cond delay="0"/>
                                          </p:stCondLst>
                                        </p:cTn>
                                        <p:tgtEl>
                                          <p:spTgt spid="67"/>
                                        </p:tgtEl>
                                        <p:attrNameLst>
                                          <p:attrName>style.visibility</p:attrName>
                                        </p:attrNameLst>
                                      </p:cBhvr>
                                      <p:to>
                                        <p:strVal val="visible"/>
                                      </p:to>
                                    </p:set>
                                    <p:anim calcmode="lin" valueType="num">
                                      <p:cBhvr>
                                        <p:cTn id="98" dur="500" fill="hold"/>
                                        <p:tgtEl>
                                          <p:spTgt spid="67"/>
                                        </p:tgtEl>
                                        <p:attrNameLst>
                                          <p:attrName>ppt_w</p:attrName>
                                        </p:attrNameLst>
                                      </p:cBhvr>
                                      <p:tavLst>
                                        <p:tav tm="0">
                                          <p:val>
                                            <p:fltVal val="0"/>
                                          </p:val>
                                        </p:tav>
                                        <p:tav tm="100000">
                                          <p:val>
                                            <p:strVal val="#ppt_w"/>
                                          </p:val>
                                        </p:tav>
                                      </p:tavLst>
                                    </p:anim>
                                    <p:anim calcmode="lin" valueType="num">
                                      <p:cBhvr>
                                        <p:cTn id="99" dur="500" fill="hold"/>
                                        <p:tgtEl>
                                          <p:spTgt spid="67"/>
                                        </p:tgtEl>
                                        <p:attrNameLst>
                                          <p:attrName>ppt_h</p:attrName>
                                        </p:attrNameLst>
                                      </p:cBhvr>
                                      <p:tavLst>
                                        <p:tav tm="0">
                                          <p:val>
                                            <p:fltVal val="0"/>
                                          </p:val>
                                        </p:tav>
                                        <p:tav tm="100000">
                                          <p:val>
                                            <p:strVal val="#ppt_h"/>
                                          </p:val>
                                        </p:tav>
                                      </p:tavLst>
                                    </p:anim>
                                    <p:animEffect transition="in" filter="fade">
                                      <p:cBhvr>
                                        <p:cTn id="100" dur="500"/>
                                        <p:tgtEl>
                                          <p:spTgt spid="67"/>
                                        </p:tgtEl>
                                      </p:cBhvr>
                                    </p:animEffect>
                                  </p:childTnLst>
                                </p:cTn>
                              </p:par>
                              <p:par>
                                <p:cTn id="101" presetID="53" presetClass="entr" presetSubtype="16" fill="hold" grpId="0" nodeType="withEffect">
                                  <p:stCondLst>
                                    <p:cond delay="250"/>
                                  </p:stCondLst>
                                  <p:childTnLst>
                                    <p:set>
                                      <p:cBhvr>
                                        <p:cTn id="102" dur="1" fill="hold">
                                          <p:stCondLst>
                                            <p:cond delay="0"/>
                                          </p:stCondLst>
                                        </p:cTn>
                                        <p:tgtEl>
                                          <p:spTgt spid="68"/>
                                        </p:tgtEl>
                                        <p:attrNameLst>
                                          <p:attrName>style.visibility</p:attrName>
                                        </p:attrNameLst>
                                      </p:cBhvr>
                                      <p:to>
                                        <p:strVal val="visible"/>
                                      </p:to>
                                    </p:set>
                                    <p:anim calcmode="lin" valueType="num">
                                      <p:cBhvr>
                                        <p:cTn id="103" dur="500" fill="hold"/>
                                        <p:tgtEl>
                                          <p:spTgt spid="68"/>
                                        </p:tgtEl>
                                        <p:attrNameLst>
                                          <p:attrName>ppt_w</p:attrName>
                                        </p:attrNameLst>
                                      </p:cBhvr>
                                      <p:tavLst>
                                        <p:tav tm="0">
                                          <p:val>
                                            <p:fltVal val="0"/>
                                          </p:val>
                                        </p:tav>
                                        <p:tav tm="100000">
                                          <p:val>
                                            <p:strVal val="#ppt_w"/>
                                          </p:val>
                                        </p:tav>
                                      </p:tavLst>
                                    </p:anim>
                                    <p:anim calcmode="lin" valueType="num">
                                      <p:cBhvr>
                                        <p:cTn id="104" dur="500" fill="hold"/>
                                        <p:tgtEl>
                                          <p:spTgt spid="68"/>
                                        </p:tgtEl>
                                        <p:attrNameLst>
                                          <p:attrName>ppt_h</p:attrName>
                                        </p:attrNameLst>
                                      </p:cBhvr>
                                      <p:tavLst>
                                        <p:tav tm="0">
                                          <p:val>
                                            <p:fltVal val="0"/>
                                          </p:val>
                                        </p:tav>
                                        <p:tav tm="100000">
                                          <p:val>
                                            <p:strVal val="#ppt_h"/>
                                          </p:val>
                                        </p:tav>
                                      </p:tavLst>
                                    </p:anim>
                                    <p:animEffect transition="in" filter="fade">
                                      <p:cBhvr>
                                        <p:cTn id="105" dur="500"/>
                                        <p:tgtEl>
                                          <p:spTgt spid="68"/>
                                        </p:tgtEl>
                                      </p:cBhvr>
                                    </p:animEffect>
                                  </p:childTnLst>
                                </p:cTn>
                              </p:par>
                              <p:par>
                                <p:cTn id="106" presetID="53" presetClass="entr" presetSubtype="16" fill="hold" grpId="0" nodeType="withEffect">
                                  <p:stCondLst>
                                    <p:cond delay="250"/>
                                  </p:stCondLst>
                                  <p:childTnLst>
                                    <p:set>
                                      <p:cBhvr>
                                        <p:cTn id="107" dur="1" fill="hold">
                                          <p:stCondLst>
                                            <p:cond delay="0"/>
                                          </p:stCondLst>
                                        </p:cTn>
                                        <p:tgtEl>
                                          <p:spTgt spid="70"/>
                                        </p:tgtEl>
                                        <p:attrNameLst>
                                          <p:attrName>style.visibility</p:attrName>
                                        </p:attrNameLst>
                                      </p:cBhvr>
                                      <p:to>
                                        <p:strVal val="visible"/>
                                      </p:to>
                                    </p:set>
                                    <p:anim calcmode="lin" valueType="num">
                                      <p:cBhvr>
                                        <p:cTn id="108" dur="500" fill="hold"/>
                                        <p:tgtEl>
                                          <p:spTgt spid="70"/>
                                        </p:tgtEl>
                                        <p:attrNameLst>
                                          <p:attrName>ppt_w</p:attrName>
                                        </p:attrNameLst>
                                      </p:cBhvr>
                                      <p:tavLst>
                                        <p:tav tm="0">
                                          <p:val>
                                            <p:fltVal val="0"/>
                                          </p:val>
                                        </p:tav>
                                        <p:tav tm="100000">
                                          <p:val>
                                            <p:strVal val="#ppt_w"/>
                                          </p:val>
                                        </p:tav>
                                      </p:tavLst>
                                    </p:anim>
                                    <p:anim calcmode="lin" valueType="num">
                                      <p:cBhvr>
                                        <p:cTn id="109" dur="500" fill="hold"/>
                                        <p:tgtEl>
                                          <p:spTgt spid="70"/>
                                        </p:tgtEl>
                                        <p:attrNameLst>
                                          <p:attrName>ppt_h</p:attrName>
                                        </p:attrNameLst>
                                      </p:cBhvr>
                                      <p:tavLst>
                                        <p:tav tm="0">
                                          <p:val>
                                            <p:fltVal val="0"/>
                                          </p:val>
                                        </p:tav>
                                        <p:tav tm="100000">
                                          <p:val>
                                            <p:strVal val="#ppt_h"/>
                                          </p:val>
                                        </p:tav>
                                      </p:tavLst>
                                    </p:anim>
                                    <p:animEffect transition="in" filter="fade">
                                      <p:cBhvr>
                                        <p:cTn id="110" dur="500"/>
                                        <p:tgtEl>
                                          <p:spTgt spid="70"/>
                                        </p:tgtEl>
                                      </p:cBhvr>
                                    </p:animEffect>
                                  </p:childTnLst>
                                </p:cTn>
                              </p:par>
                              <p:par>
                                <p:cTn id="111" presetID="53" presetClass="entr" presetSubtype="16" fill="hold" grpId="0" nodeType="withEffect">
                                  <p:stCondLst>
                                    <p:cond delay="250"/>
                                  </p:stCondLst>
                                  <p:childTnLst>
                                    <p:set>
                                      <p:cBhvr>
                                        <p:cTn id="112" dur="1" fill="hold">
                                          <p:stCondLst>
                                            <p:cond delay="0"/>
                                          </p:stCondLst>
                                        </p:cTn>
                                        <p:tgtEl>
                                          <p:spTgt spid="71"/>
                                        </p:tgtEl>
                                        <p:attrNameLst>
                                          <p:attrName>style.visibility</p:attrName>
                                        </p:attrNameLst>
                                      </p:cBhvr>
                                      <p:to>
                                        <p:strVal val="visible"/>
                                      </p:to>
                                    </p:set>
                                    <p:anim calcmode="lin" valueType="num">
                                      <p:cBhvr>
                                        <p:cTn id="113" dur="500" fill="hold"/>
                                        <p:tgtEl>
                                          <p:spTgt spid="71"/>
                                        </p:tgtEl>
                                        <p:attrNameLst>
                                          <p:attrName>ppt_w</p:attrName>
                                        </p:attrNameLst>
                                      </p:cBhvr>
                                      <p:tavLst>
                                        <p:tav tm="0">
                                          <p:val>
                                            <p:fltVal val="0"/>
                                          </p:val>
                                        </p:tav>
                                        <p:tav tm="100000">
                                          <p:val>
                                            <p:strVal val="#ppt_w"/>
                                          </p:val>
                                        </p:tav>
                                      </p:tavLst>
                                    </p:anim>
                                    <p:anim calcmode="lin" valueType="num">
                                      <p:cBhvr>
                                        <p:cTn id="114" dur="500" fill="hold"/>
                                        <p:tgtEl>
                                          <p:spTgt spid="71"/>
                                        </p:tgtEl>
                                        <p:attrNameLst>
                                          <p:attrName>ppt_h</p:attrName>
                                        </p:attrNameLst>
                                      </p:cBhvr>
                                      <p:tavLst>
                                        <p:tav tm="0">
                                          <p:val>
                                            <p:fltVal val="0"/>
                                          </p:val>
                                        </p:tav>
                                        <p:tav tm="100000">
                                          <p:val>
                                            <p:strVal val="#ppt_h"/>
                                          </p:val>
                                        </p:tav>
                                      </p:tavLst>
                                    </p:anim>
                                    <p:animEffect transition="in" filter="fade">
                                      <p:cBhvr>
                                        <p:cTn id="115" dur="500"/>
                                        <p:tgtEl>
                                          <p:spTgt spid="71"/>
                                        </p:tgtEl>
                                      </p:cBhvr>
                                    </p:animEffect>
                                  </p:childTnLst>
                                </p:cTn>
                              </p:par>
                              <p:par>
                                <p:cTn id="116" presetID="53" presetClass="entr" presetSubtype="16" fill="hold" grpId="0" nodeType="withEffect">
                                  <p:stCondLst>
                                    <p:cond delay="250"/>
                                  </p:stCondLst>
                                  <p:childTnLst>
                                    <p:set>
                                      <p:cBhvr>
                                        <p:cTn id="117" dur="1" fill="hold">
                                          <p:stCondLst>
                                            <p:cond delay="0"/>
                                          </p:stCondLst>
                                        </p:cTn>
                                        <p:tgtEl>
                                          <p:spTgt spid="72"/>
                                        </p:tgtEl>
                                        <p:attrNameLst>
                                          <p:attrName>style.visibility</p:attrName>
                                        </p:attrNameLst>
                                      </p:cBhvr>
                                      <p:to>
                                        <p:strVal val="visible"/>
                                      </p:to>
                                    </p:set>
                                    <p:anim calcmode="lin" valueType="num">
                                      <p:cBhvr>
                                        <p:cTn id="118" dur="500" fill="hold"/>
                                        <p:tgtEl>
                                          <p:spTgt spid="72"/>
                                        </p:tgtEl>
                                        <p:attrNameLst>
                                          <p:attrName>ppt_w</p:attrName>
                                        </p:attrNameLst>
                                      </p:cBhvr>
                                      <p:tavLst>
                                        <p:tav tm="0">
                                          <p:val>
                                            <p:fltVal val="0"/>
                                          </p:val>
                                        </p:tav>
                                        <p:tav tm="100000">
                                          <p:val>
                                            <p:strVal val="#ppt_w"/>
                                          </p:val>
                                        </p:tav>
                                      </p:tavLst>
                                    </p:anim>
                                    <p:anim calcmode="lin" valueType="num">
                                      <p:cBhvr>
                                        <p:cTn id="119" dur="500" fill="hold"/>
                                        <p:tgtEl>
                                          <p:spTgt spid="72"/>
                                        </p:tgtEl>
                                        <p:attrNameLst>
                                          <p:attrName>ppt_h</p:attrName>
                                        </p:attrNameLst>
                                      </p:cBhvr>
                                      <p:tavLst>
                                        <p:tav tm="0">
                                          <p:val>
                                            <p:fltVal val="0"/>
                                          </p:val>
                                        </p:tav>
                                        <p:tav tm="100000">
                                          <p:val>
                                            <p:strVal val="#ppt_h"/>
                                          </p:val>
                                        </p:tav>
                                      </p:tavLst>
                                    </p:anim>
                                    <p:animEffect transition="in" filter="fade">
                                      <p:cBhvr>
                                        <p:cTn id="120" dur="500"/>
                                        <p:tgtEl>
                                          <p:spTgt spid="72"/>
                                        </p:tgtEl>
                                      </p:cBhvr>
                                    </p:animEffect>
                                  </p:childTnLst>
                                </p:cTn>
                              </p:par>
                              <p:par>
                                <p:cTn id="121" presetID="53" presetClass="entr" presetSubtype="16" fill="hold" grpId="0" nodeType="withEffect">
                                  <p:stCondLst>
                                    <p:cond delay="250"/>
                                  </p:stCondLst>
                                  <p:childTnLst>
                                    <p:set>
                                      <p:cBhvr>
                                        <p:cTn id="122" dur="1" fill="hold">
                                          <p:stCondLst>
                                            <p:cond delay="0"/>
                                          </p:stCondLst>
                                        </p:cTn>
                                        <p:tgtEl>
                                          <p:spTgt spid="73"/>
                                        </p:tgtEl>
                                        <p:attrNameLst>
                                          <p:attrName>style.visibility</p:attrName>
                                        </p:attrNameLst>
                                      </p:cBhvr>
                                      <p:to>
                                        <p:strVal val="visible"/>
                                      </p:to>
                                    </p:set>
                                    <p:anim calcmode="lin" valueType="num">
                                      <p:cBhvr>
                                        <p:cTn id="123" dur="500" fill="hold"/>
                                        <p:tgtEl>
                                          <p:spTgt spid="73"/>
                                        </p:tgtEl>
                                        <p:attrNameLst>
                                          <p:attrName>ppt_w</p:attrName>
                                        </p:attrNameLst>
                                      </p:cBhvr>
                                      <p:tavLst>
                                        <p:tav tm="0">
                                          <p:val>
                                            <p:fltVal val="0"/>
                                          </p:val>
                                        </p:tav>
                                        <p:tav tm="100000">
                                          <p:val>
                                            <p:strVal val="#ppt_w"/>
                                          </p:val>
                                        </p:tav>
                                      </p:tavLst>
                                    </p:anim>
                                    <p:anim calcmode="lin" valueType="num">
                                      <p:cBhvr>
                                        <p:cTn id="124" dur="500" fill="hold"/>
                                        <p:tgtEl>
                                          <p:spTgt spid="73"/>
                                        </p:tgtEl>
                                        <p:attrNameLst>
                                          <p:attrName>ppt_h</p:attrName>
                                        </p:attrNameLst>
                                      </p:cBhvr>
                                      <p:tavLst>
                                        <p:tav tm="0">
                                          <p:val>
                                            <p:fltVal val="0"/>
                                          </p:val>
                                        </p:tav>
                                        <p:tav tm="100000">
                                          <p:val>
                                            <p:strVal val="#ppt_h"/>
                                          </p:val>
                                        </p:tav>
                                      </p:tavLst>
                                    </p:anim>
                                    <p:animEffect transition="in" filter="fade">
                                      <p:cBhvr>
                                        <p:cTn id="125" dur="500"/>
                                        <p:tgtEl>
                                          <p:spTgt spid="73"/>
                                        </p:tgtEl>
                                      </p:cBhvr>
                                    </p:animEffect>
                                  </p:childTnLst>
                                </p:cTn>
                              </p:par>
                              <p:par>
                                <p:cTn id="126" presetID="53" presetClass="entr" presetSubtype="16" fill="hold" grpId="0" nodeType="withEffect">
                                  <p:stCondLst>
                                    <p:cond delay="250"/>
                                  </p:stCondLst>
                                  <p:childTnLst>
                                    <p:set>
                                      <p:cBhvr>
                                        <p:cTn id="127" dur="1" fill="hold">
                                          <p:stCondLst>
                                            <p:cond delay="0"/>
                                          </p:stCondLst>
                                        </p:cTn>
                                        <p:tgtEl>
                                          <p:spTgt spid="74"/>
                                        </p:tgtEl>
                                        <p:attrNameLst>
                                          <p:attrName>style.visibility</p:attrName>
                                        </p:attrNameLst>
                                      </p:cBhvr>
                                      <p:to>
                                        <p:strVal val="visible"/>
                                      </p:to>
                                    </p:set>
                                    <p:anim calcmode="lin" valueType="num">
                                      <p:cBhvr>
                                        <p:cTn id="128" dur="500" fill="hold"/>
                                        <p:tgtEl>
                                          <p:spTgt spid="74"/>
                                        </p:tgtEl>
                                        <p:attrNameLst>
                                          <p:attrName>ppt_w</p:attrName>
                                        </p:attrNameLst>
                                      </p:cBhvr>
                                      <p:tavLst>
                                        <p:tav tm="0">
                                          <p:val>
                                            <p:fltVal val="0"/>
                                          </p:val>
                                        </p:tav>
                                        <p:tav tm="100000">
                                          <p:val>
                                            <p:strVal val="#ppt_w"/>
                                          </p:val>
                                        </p:tav>
                                      </p:tavLst>
                                    </p:anim>
                                    <p:anim calcmode="lin" valueType="num">
                                      <p:cBhvr>
                                        <p:cTn id="129" dur="500" fill="hold"/>
                                        <p:tgtEl>
                                          <p:spTgt spid="74"/>
                                        </p:tgtEl>
                                        <p:attrNameLst>
                                          <p:attrName>ppt_h</p:attrName>
                                        </p:attrNameLst>
                                      </p:cBhvr>
                                      <p:tavLst>
                                        <p:tav tm="0">
                                          <p:val>
                                            <p:fltVal val="0"/>
                                          </p:val>
                                        </p:tav>
                                        <p:tav tm="100000">
                                          <p:val>
                                            <p:strVal val="#ppt_h"/>
                                          </p:val>
                                        </p:tav>
                                      </p:tavLst>
                                    </p:anim>
                                    <p:animEffect transition="in" filter="fade">
                                      <p:cBhvr>
                                        <p:cTn id="130" dur="500"/>
                                        <p:tgtEl>
                                          <p:spTgt spid="74"/>
                                        </p:tgtEl>
                                      </p:cBhvr>
                                    </p:animEffect>
                                  </p:childTnLst>
                                </p:cTn>
                              </p:par>
                              <p:par>
                                <p:cTn id="131" presetID="53" presetClass="entr" presetSubtype="16" fill="hold" grpId="0" nodeType="withEffect">
                                  <p:stCondLst>
                                    <p:cond delay="250"/>
                                  </p:stCondLst>
                                  <p:childTnLst>
                                    <p:set>
                                      <p:cBhvr>
                                        <p:cTn id="132" dur="1" fill="hold">
                                          <p:stCondLst>
                                            <p:cond delay="0"/>
                                          </p:stCondLst>
                                        </p:cTn>
                                        <p:tgtEl>
                                          <p:spTgt spid="75"/>
                                        </p:tgtEl>
                                        <p:attrNameLst>
                                          <p:attrName>style.visibility</p:attrName>
                                        </p:attrNameLst>
                                      </p:cBhvr>
                                      <p:to>
                                        <p:strVal val="visible"/>
                                      </p:to>
                                    </p:set>
                                    <p:anim calcmode="lin" valueType="num">
                                      <p:cBhvr>
                                        <p:cTn id="133" dur="500" fill="hold"/>
                                        <p:tgtEl>
                                          <p:spTgt spid="75"/>
                                        </p:tgtEl>
                                        <p:attrNameLst>
                                          <p:attrName>ppt_w</p:attrName>
                                        </p:attrNameLst>
                                      </p:cBhvr>
                                      <p:tavLst>
                                        <p:tav tm="0">
                                          <p:val>
                                            <p:fltVal val="0"/>
                                          </p:val>
                                        </p:tav>
                                        <p:tav tm="100000">
                                          <p:val>
                                            <p:strVal val="#ppt_w"/>
                                          </p:val>
                                        </p:tav>
                                      </p:tavLst>
                                    </p:anim>
                                    <p:anim calcmode="lin" valueType="num">
                                      <p:cBhvr>
                                        <p:cTn id="134" dur="500" fill="hold"/>
                                        <p:tgtEl>
                                          <p:spTgt spid="75"/>
                                        </p:tgtEl>
                                        <p:attrNameLst>
                                          <p:attrName>ppt_h</p:attrName>
                                        </p:attrNameLst>
                                      </p:cBhvr>
                                      <p:tavLst>
                                        <p:tav tm="0">
                                          <p:val>
                                            <p:fltVal val="0"/>
                                          </p:val>
                                        </p:tav>
                                        <p:tav tm="100000">
                                          <p:val>
                                            <p:strVal val="#ppt_h"/>
                                          </p:val>
                                        </p:tav>
                                      </p:tavLst>
                                    </p:anim>
                                    <p:animEffect transition="in" filter="fade">
                                      <p:cBhvr>
                                        <p:cTn id="135" dur="500"/>
                                        <p:tgtEl>
                                          <p:spTgt spid="75"/>
                                        </p:tgtEl>
                                      </p:cBhvr>
                                    </p:animEffect>
                                  </p:childTnLst>
                                </p:cTn>
                              </p:par>
                              <p:par>
                                <p:cTn id="136" presetID="53" presetClass="entr" presetSubtype="16" fill="hold" grpId="0" nodeType="withEffect">
                                  <p:stCondLst>
                                    <p:cond delay="250"/>
                                  </p:stCondLst>
                                  <p:childTnLst>
                                    <p:set>
                                      <p:cBhvr>
                                        <p:cTn id="137" dur="1" fill="hold">
                                          <p:stCondLst>
                                            <p:cond delay="0"/>
                                          </p:stCondLst>
                                        </p:cTn>
                                        <p:tgtEl>
                                          <p:spTgt spid="76"/>
                                        </p:tgtEl>
                                        <p:attrNameLst>
                                          <p:attrName>style.visibility</p:attrName>
                                        </p:attrNameLst>
                                      </p:cBhvr>
                                      <p:to>
                                        <p:strVal val="visible"/>
                                      </p:to>
                                    </p:set>
                                    <p:anim calcmode="lin" valueType="num">
                                      <p:cBhvr>
                                        <p:cTn id="138" dur="500" fill="hold"/>
                                        <p:tgtEl>
                                          <p:spTgt spid="76"/>
                                        </p:tgtEl>
                                        <p:attrNameLst>
                                          <p:attrName>ppt_w</p:attrName>
                                        </p:attrNameLst>
                                      </p:cBhvr>
                                      <p:tavLst>
                                        <p:tav tm="0">
                                          <p:val>
                                            <p:fltVal val="0"/>
                                          </p:val>
                                        </p:tav>
                                        <p:tav tm="100000">
                                          <p:val>
                                            <p:strVal val="#ppt_w"/>
                                          </p:val>
                                        </p:tav>
                                      </p:tavLst>
                                    </p:anim>
                                    <p:anim calcmode="lin" valueType="num">
                                      <p:cBhvr>
                                        <p:cTn id="139" dur="500" fill="hold"/>
                                        <p:tgtEl>
                                          <p:spTgt spid="76"/>
                                        </p:tgtEl>
                                        <p:attrNameLst>
                                          <p:attrName>ppt_h</p:attrName>
                                        </p:attrNameLst>
                                      </p:cBhvr>
                                      <p:tavLst>
                                        <p:tav tm="0">
                                          <p:val>
                                            <p:fltVal val="0"/>
                                          </p:val>
                                        </p:tav>
                                        <p:tav tm="100000">
                                          <p:val>
                                            <p:strVal val="#ppt_h"/>
                                          </p:val>
                                        </p:tav>
                                      </p:tavLst>
                                    </p:anim>
                                    <p:animEffect transition="in" filter="fade">
                                      <p:cBhvr>
                                        <p:cTn id="140" dur="500"/>
                                        <p:tgtEl>
                                          <p:spTgt spid="76"/>
                                        </p:tgtEl>
                                      </p:cBhvr>
                                    </p:animEffect>
                                  </p:childTnLst>
                                </p:cTn>
                              </p:par>
                              <p:par>
                                <p:cTn id="141" presetID="53" presetClass="entr" presetSubtype="16" fill="hold" grpId="0" nodeType="withEffect">
                                  <p:stCondLst>
                                    <p:cond delay="250"/>
                                  </p:stCondLst>
                                  <p:childTnLst>
                                    <p:set>
                                      <p:cBhvr>
                                        <p:cTn id="142" dur="1" fill="hold">
                                          <p:stCondLst>
                                            <p:cond delay="0"/>
                                          </p:stCondLst>
                                        </p:cTn>
                                        <p:tgtEl>
                                          <p:spTgt spid="77"/>
                                        </p:tgtEl>
                                        <p:attrNameLst>
                                          <p:attrName>style.visibility</p:attrName>
                                        </p:attrNameLst>
                                      </p:cBhvr>
                                      <p:to>
                                        <p:strVal val="visible"/>
                                      </p:to>
                                    </p:set>
                                    <p:anim calcmode="lin" valueType="num">
                                      <p:cBhvr>
                                        <p:cTn id="143" dur="500" fill="hold"/>
                                        <p:tgtEl>
                                          <p:spTgt spid="77"/>
                                        </p:tgtEl>
                                        <p:attrNameLst>
                                          <p:attrName>ppt_w</p:attrName>
                                        </p:attrNameLst>
                                      </p:cBhvr>
                                      <p:tavLst>
                                        <p:tav tm="0">
                                          <p:val>
                                            <p:fltVal val="0"/>
                                          </p:val>
                                        </p:tav>
                                        <p:tav tm="100000">
                                          <p:val>
                                            <p:strVal val="#ppt_w"/>
                                          </p:val>
                                        </p:tav>
                                      </p:tavLst>
                                    </p:anim>
                                    <p:anim calcmode="lin" valueType="num">
                                      <p:cBhvr>
                                        <p:cTn id="144" dur="500" fill="hold"/>
                                        <p:tgtEl>
                                          <p:spTgt spid="77"/>
                                        </p:tgtEl>
                                        <p:attrNameLst>
                                          <p:attrName>ppt_h</p:attrName>
                                        </p:attrNameLst>
                                      </p:cBhvr>
                                      <p:tavLst>
                                        <p:tav tm="0">
                                          <p:val>
                                            <p:fltVal val="0"/>
                                          </p:val>
                                        </p:tav>
                                        <p:tav tm="100000">
                                          <p:val>
                                            <p:strVal val="#ppt_h"/>
                                          </p:val>
                                        </p:tav>
                                      </p:tavLst>
                                    </p:anim>
                                    <p:animEffect transition="in" filter="fade">
                                      <p:cBhvr>
                                        <p:cTn id="145" dur="500"/>
                                        <p:tgtEl>
                                          <p:spTgt spid="77"/>
                                        </p:tgtEl>
                                      </p:cBhvr>
                                    </p:animEffect>
                                  </p:childTnLst>
                                </p:cTn>
                              </p:par>
                              <p:par>
                                <p:cTn id="146" presetID="53" presetClass="entr" presetSubtype="16" fill="hold" grpId="0" nodeType="withEffect">
                                  <p:stCondLst>
                                    <p:cond delay="250"/>
                                  </p:stCondLst>
                                  <p:childTnLst>
                                    <p:set>
                                      <p:cBhvr>
                                        <p:cTn id="147" dur="1" fill="hold">
                                          <p:stCondLst>
                                            <p:cond delay="0"/>
                                          </p:stCondLst>
                                        </p:cTn>
                                        <p:tgtEl>
                                          <p:spTgt spid="78"/>
                                        </p:tgtEl>
                                        <p:attrNameLst>
                                          <p:attrName>style.visibility</p:attrName>
                                        </p:attrNameLst>
                                      </p:cBhvr>
                                      <p:to>
                                        <p:strVal val="visible"/>
                                      </p:to>
                                    </p:set>
                                    <p:anim calcmode="lin" valueType="num">
                                      <p:cBhvr>
                                        <p:cTn id="148" dur="500" fill="hold"/>
                                        <p:tgtEl>
                                          <p:spTgt spid="78"/>
                                        </p:tgtEl>
                                        <p:attrNameLst>
                                          <p:attrName>ppt_w</p:attrName>
                                        </p:attrNameLst>
                                      </p:cBhvr>
                                      <p:tavLst>
                                        <p:tav tm="0">
                                          <p:val>
                                            <p:fltVal val="0"/>
                                          </p:val>
                                        </p:tav>
                                        <p:tav tm="100000">
                                          <p:val>
                                            <p:strVal val="#ppt_w"/>
                                          </p:val>
                                        </p:tav>
                                      </p:tavLst>
                                    </p:anim>
                                    <p:anim calcmode="lin" valueType="num">
                                      <p:cBhvr>
                                        <p:cTn id="149" dur="500" fill="hold"/>
                                        <p:tgtEl>
                                          <p:spTgt spid="78"/>
                                        </p:tgtEl>
                                        <p:attrNameLst>
                                          <p:attrName>ppt_h</p:attrName>
                                        </p:attrNameLst>
                                      </p:cBhvr>
                                      <p:tavLst>
                                        <p:tav tm="0">
                                          <p:val>
                                            <p:fltVal val="0"/>
                                          </p:val>
                                        </p:tav>
                                        <p:tav tm="100000">
                                          <p:val>
                                            <p:strVal val="#ppt_h"/>
                                          </p:val>
                                        </p:tav>
                                      </p:tavLst>
                                    </p:anim>
                                    <p:animEffect transition="in" filter="fade">
                                      <p:cBhvr>
                                        <p:cTn id="150" dur="500"/>
                                        <p:tgtEl>
                                          <p:spTgt spid="78"/>
                                        </p:tgtEl>
                                      </p:cBhvr>
                                    </p:animEffect>
                                  </p:childTnLst>
                                </p:cTn>
                              </p:par>
                              <p:par>
                                <p:cTn id="151" presetID="53" presetClass="entr" presetSubtype="16" fill="hold" grpId="0" nodeType="withEffect">
                                  <p:stCondLst>
                                    <p:cond delay="250"/>
                                  </p:stCondLst>
                                  <p:childTnLst>
                                    <p:set>
                                      <p:cBhvr>
                                        <p:cTn id="152" dur="1" fill="hold">
                                          <p:stCondLst>
                                            <p:cond delay="0"/>
                                          </p:stCondLst>
                                        </p:cTn>
                                        <p:tgtEl>
                                          <p:spTgt spid="79"/>
                                        </p:tgtEl>
                                        <p:attrNameLst>
                                          <p:attrName>style.visibility</p:attrName>
                                        </p:attrNameLst>
                                      </p:cBhvr>
                                      <p:to>
                                        <p:strVal val="visible"/>
                                      </p:to>
                                    </p:set>
                                    <p:anim calcmode="lin" valueType="num">
                                      <p:cBhvr>
                                        <p:cTn id="153" dur="500" fill="hold"/>
                                        <p:tgtEl>
                                          <p:spTgt spid="79"/>
                                        </p:tgtEl>
                                        <p:attrNameLst>
                                          <p:attrName>ppt_w</p:attrName>
                                        </p:attrNameLst>
                                      </p:cBhvr>
                                      <p:tavLst>
                                        <p:tav tm="0">
                                          <p:val>
                                            <p:fltVal val="0"/>
                                          </p:val>
                                        </p:tav>
                                        <p:tav tm="100000">
                                          <p:val>
                                            <p:strVal val="#ppt_w"/>
                                          </p:val>
                                        </p:tav>
                                      </p:tavLst>
                                    </p:anim>
                                    <p:anim calcmode="lin" valueType="num">
                                      <p:cBhvr>
                                        <p:cTn id="154" dur="500" fill="hold"/>
                                        <p:tgtEl>
                                          <p:spTgt spid="79"/>
                                        </p:tgtEl>
                                        <p:attrNameLst>
                                          <p:attrName>ppt_h</p:attrName>
                                        </p:attrNameLst>
                                      </p:cBhvr>
                                      <p:tavLst>
                                        <p:tav tm="0">
                                          <p:val>
                                            <p:fltVal val="0"/>
                                          </p:val>
                                        </p:tav>
                                        <p:tav tm="100000">
                                          <p:val>
                                            <p:strVal val="#ppt_h"/>
                                          </p:val>
                                        </p:tav>
                                      </p:tavLst>
                                    </p:anim>
                                    <p:animEffect transition="in" filter="fade">
                                      <p:cBhvr>
                                        <p:cTn id="155" dur="500"/>
                                        <p:tgtEl>
                                          <p:spTgt spid="79"/>
                                        </p:tgtEl>
                                      </p:cBhvr>
                                    </p:animEffect>
                                  </p:childTnLst>
                                </p:cTn>
                              </p:par>
                              <p:par>
                                <p:cTn id="156" presetID="53" presetClass="entr" presetSubtype="16" fill="hold" grpId="0" nodeType="withEffect">
                                  <p:stCondLst>
                                    <p:cond delay="250"/>
                                  </p:stCondLst>
                                  <p:childTnLst>
                                    <p:set>
                                      <p:cBhvr>
                                        <p:cTn id="157" dur="1" fill="hold">
                                          <p:stCondLst>
                                            <p:cond delay="0"/>
                                          </p:stCondLst>
                                        </p:cTn>
                                        <p:tgtEl>
                                          <p:spTgt spid="80"/>
                                        </p:tgtEl>
                                        <p:attrNameLst>
                                          <p:attrName>style.visibility</p:attrName>
                                        </p:attrNameLst>
                                      </p:cBhvr>
                                      <p:to>
                                        <p:strVal val="visible"/>
                                      </p:to>
                                    </p:set>
                                    <p:anim calcmode="lin" valueType="num">
                                      <p:cBhvr>
                                        <p:cTn id="158" dur="500" fill="hold"/>
                                        <p:tgtEl>
                                          <p:spTgt spid="80"/>
                                        </p:tgtEl>
                                        <p:attrNameLst>
                                          <p:attrName>ppt_w</p:attrName>
                                        </p:attrNameLst>
                                      </p:cBhvr>
                                      <p:tavLst>
                                        <p:tav tm="0">
                                          <p:val>
                                            <p:fltVal val="0"/>
                                          </p:val>
                                        </p:tav>
                                        <p:tav tm="100000">
                                          <p:val>
                                            <p:strVal val="#ppt_w"/>
                                          </p:val>
                                        </p:tav>
                                      </p:tavLst>
                                    </p:anim>
                                    <p:anim calcmode="lin" valueType="num">
                                      <p:cBhvr>
                                        <p:cTn id="159" dur="500" fill="hold"/>
                                        <p:tgtEl>
                                          <p:spTgt spid="80"/>
                                        </p:tgtEl>
                                        <p:attrNameLst>
                                          <p:attrName>ppt_h</p:attrName>
                                        </p:attrNameLst>
                                      </p:cBhvr>
                                      <p:tavLst>
                                        <p:tav tm="0">
                                          <p:val>
                                            <p:fltVal val="0"/>
                                          </p:val>
                                        </p:tav>
                                        <p:tav tm="100000">
                                          <p:val>
                                            <p:strVal val="#ppt_h"/>
                                          </p:val>
                                        </p:tav>
                                      </p:tavLst>
                                    </p:anim>
                                    <p:animEffect transition="in" filter="fade">
                                      <p:cBhvr>
                                        <p:cTn id="160" dur="500"/>
                                        <p:tgtEl>
                                          <p:spTgt spid="80"/>
                                        </p:tgtEl>
                                      </p:cBhvr>
                                    </p:animEffect>
                                  </p:childTnLst>
                                </p:cTn>
                              </p:par>
                              <p:par>
                                <p:cTn id="161" presetID="53" presetClass="entr" presetSubtype="16" fill="hold" grpId="0" nodeType="withEffect">
                                  <p:stCondLst>
                                    <p:cond delay="250"/>
                                  </p:stCondLst>
                                  <p:childTnLst>
                                    <p:set>
                                      <p:cBhvr>
                                        <p:cTn id="162" dur="1" fill="hold">
                                          <p:stCondLst>
                                            <p:cond delay="0"/>
                                          </p:stCondLst>
                                        </p:cTn>
                                        <p:tgtEl>
                                          <p:spTgt spid="81"/>
                                        </p:tgtEl>
                                        <p:attrNameLst>
                                          <p:attrName>style.visibility</p:attrName>
                                        </p:attrNameLst>
                                      </p:cBhvr>
                                      <p:to>
                                        <p:strVal val="visible"/>
                                      </p:to>
                                    </p:set>
                                    <p:anim calcmode="lin" valueType="num">
                                      <p:cBhvr>
                                        <p:cTn id="163" dur="500" fill="hold"/>
                                        <p:tgtEl>
                                          <p:spTgt spid="81"/>
                                        </p:tgtEl>
                                        <p:attrNameLst>
                                          <p:attrName>ppt_w</p:attrName>
                                        </p:attrNameLst>
                                      </p:cBhvr>
                                      <p:tavLst>
                                        <p:tav tm="0">
                                          <p:val>
                                            <p:fltVal val="0"/>
                                          </p:val>
                                        </p:tav>
                                        <p:tav tm="100000">
                                          <p:val>
                                            <p:strVal val="#ppt_w"/>
                                          </p:val>
                                        </p:tav>
                                      </p:tavLst>
                                    </p:anim>
                                    <p:anim calcmode="lin" valueType="num">
                                      <p:cBhvr>
                                        <p:cTn id="164" dur="500" fill="hold"/>
                                        <p:tgtEl>
                                          <p:spTgt spid="81"/>
                                        </p:tgtEl>
                                        <p:attrNameLst>
                                          <p:attrName>ppt_h</p:attrName>
                                        </p:attrNameLst>
                                      </p:cBhvr>
                                      <p:tavLst>
                                        <p:tav tm="0">
                                          <p:val>
                                            <p:fltVal val="0"/>
                                          </p:val>
                                        </p:tav>
                                        <p:tav tm="100000">
                                          <p:val>
                                            <p:strVal val="#ppt_h"/>
                                          </p:val>
                                        </p:tav>
                                      </p:tavLst>
                                    </p:anim>
                                    <p:animEffect transition="in" filter="fade">
                                      <p:cBhvr>
                                        <p:cTn id="165" dur="500"/>
                                        <p:tgtEl>
                                          <p:spTgt spid="81"/>
                                        </p:tgtEl>
                                      </p:cBhvr>
                                    </p:animEffect>
                                  </p:childTnLst>
                                </p:cTn>
                              </p:par>
                              <p:par>
                                <p:cTn id="166" presetID="53" presetClass="entr" presetSubtype="16" fill="hold" grpId="0" nodeType="withEffect">
                                  <p:stCondLst>
                                    <p:cond delay="250"/>
                                  </p:stCondLst>
                                  <p:childTnLst>
                                    <p:set>
                                      <p:cBhvr>
                                        <p:cTn id="167" dur="1" fill="hold">
                                          <p:stCondLst>
                                            <p:cond delay="0"/>
                                          </p:stCondLst>
                                        </p:cTn>
                                        <p:tgtEl>
                                          <p:spTgt spid="82"/>
                                        </p:tgtEl>
                                        <p:attrNameLst>
                                          <p:attrName>style.visibility</p:attrName>
                                        </p:attrNameLst>
                                      </p:cBhvr>
                                      <p:to>
                                        <p:strVal val="visible"/>
                                      </p:to>
                                    </p:set>
                                    <p:anim calcmode="lin" valueType="num">
                                      <p:cBhvr>
                                        <p:cTn id="168" dur="500" fill="hold"/>
                                        <p:tgtEl>
                                          <p:spTgt spid="82"/>
                                        </p:tgtEl>
                                        <p:attrNameLst>
                                          <p:attrName>ppt_w</p:attrName>
                                        </p:attrNameLst>
                                      </p:cBhvr>
                                      <p:tavLst>
                                        <p:tav tm="0">
                                          <p:val>
                                            <p:fltVal val="0"/>
                                          </p:val>
                                        </p:tav>
                                        <p:tav tm="100000">
                                          <p:val>
                                            <p:strVal val="#ppt_w"/>
                                          </p:val>
                                        </p:tav>
                                      </p:tavLst>
                                    </p:anim>
                                    <p:anim calcmode="lin" valueType="num">
                                      <p:cBhvr>
                                        <p:cTn id="169" dur="500" fill="hold"/>
                                        <p:tgtEl>
                                          <p:spTgt spid="82"/>
                                        </p:tgtEl>
                                        <p:attrNameLst>
                                          <p:attrName>ppt_h</p:attrName>
                                        </p:attrNameLst>
                                      </p:cBhvr>
                                      <p:tavLst>
                                        <p:tav tm="0">
                                          <p:val>
                                            <p:fltVal val="0"/>
                                          </p:val>
                                        </p:tav>
                                        <p:tav tm="100000">
                                          <p:val>
                                            <p:strVal val="#ppt_h"/>
                                          </p:val>
                                        </p:tav>
                                      </p:tavLst>
                                    </p:anim>
                                    <p:animEffect transition="in" filter="fade">
                                      <p:cBhvr>
                                        <p:cTn id="170" dur="500"/>
                                        <p:tgtEl>
                                          <p:spTgt spid="82"/>
                                        </p:tgtEl>
                                      </p:cBhvr>
                                    </p:animEffect>
                                  </p:childTnLst>
                                </p:cTn>
                              </p:par>
                              <p:par>
                                <p:cTn id="171" presetID="53" presetClass="entr" presetSubtype="16" fill="hold" grpId="0" nodeType="withEffect">
                                  <p:stCondLst>
                                    <p:cond delay="250"/>
                                  </p:stCondLst>
                                  <p:childTnLst>
                                    <p:set>
                                      <p:cBhvr>
                                        <p:cTn id="172" dur="1" fill="hold">
                                          <p:stCondLst>
                                            <p:cond delay="0"/>
                                          </p:stCondLst>
                                        </p:cTn>
                                        <p:tgtEl>
                                          <p:spTgt spid="83"/>
                                        </p:tgtEl>
                                        <p:attrNameLst>
                                          <p:attrName>style.visibility</p:attrName>
                                        </p:attrNameLst>
                                      </p:cBhvr>
                                      <p:to>
                                        <p:strVal val="visible"/>
                                      </p:to>
                                    </p:set>
                                    <p:anim calcmode="lin" valueType="num">
                                      <p:cBhvr>
                                        <p:cTn id="173" dur="500" fill="hold"/>
                                        <p:tgtEl>
                                          <p:spTgt spid="83"/>
                                        </p:tgtEl>
                                        <p:attrNameLst>
                                          <p:attrName>ppt_w</p:attrName>
                                        </p:attrNameLst>
                                      </p:cBhvr>
                                      <p:tavLst>
                                        <p:tav tm="0">
                                          <p:val>
                                            <p:fltVal val="0"/>
                                          </p:val>
                                        </p:tav>
                                        <p:tav tm="100000">
                                          <p:val>
                                            <p:strVal val="#ppt_w"/>
                                          </p:val>
                                        </p:tav>
                                      </p:tavLst>
                                    </p:anim>
                                    <p:anim calcmode="lin" valueType="num">
                                      <p:cBhvr>
                                        <p:cTn id="174" dur="500" fill="hold"/>
                                        <p:tgtEl>
                                          <p:spTgt spid="83"/>
                                        </p:tgtEl>
                                        <p:attrNameLst>
                                          <p:attrName>ppt_h</p:attrName>
                                        </p:attrNameLst>
                                      </p:cBhvr>
                                      <p:tavLst>
                                        <p:tav tm="0">
                                          <p:val>
                                            <p:fltVal val="0"/>
                                          </p:val>
                                        </p:tav>
                                        <p:tav tm="100000">
                                          <p:val>
                                            <p:strVal val="#ppt_h"/>
                                          </p:val>
                                        </p:tav>
                                      </p:tavLst>
                                    </p:anim>
                                    <p:animEffect transition="in" filter="fade">
                                      <p:cBhvr>
                                        <p:cTn id="175" dur="500"/>
                                        <p:tgtEl>
                                          <p:spTgt spid="83"/>
                                        </p:tgtEl>
                                      </p:cBhvr>
                                    </p:animEffect>
                                  </p:childTnLst>
                                </p:cTn>
                              </p:par>
                              <p:par>
                                <p:cTn id="176" presetID="53" presetClass="entr" presetSubtype="16" fill="hold" grpId="0" nodeType="withEffect">
                                  <p:stCondLst>
                                    <p:cond delay="250"/>
                                  </p:stCondLst>
                                  <p:childTnLst>
                                    <p:set>
                                      <p:cBhvr>
                                        <p:cTn id="177" dur="1" fill="hold">
                                          <p:stCondLst>
                                            <p:cond delay="0"/>
                                          </p:stCondLst>
                                        </p:cTn>
                                        <p:tgtEl>
                                          <p:spTgt spid="84"/>
                                        </p:tgtEl>
                                        <p:attrNameLst>
                                          <p:attrName>style.visibility</p:attrName>
                                        </p:attrNameLst>
                                      </p:cBhvr>
                                      <p:to>
                                        <p:strVal val="visible"/>
                                      </p:to>
                                    </p:set>
                                    <p:anim calcmode="lin" valueType="num">
                                      <p:cBhvr>
                                        <p:cTn id="178" dur="500" fill="hold"/>
                                        <p:tgtEl>
                                          <p:spTgt spid="84"/>
                                        </p:tgtEl>
                                        <p:attrNameLst>
                                          <p:attrName>ppt_w</p:attrName>
                                        </p:attrNameLst>
                                      </p:cBhvr>
                                      <p:tavLst>
                                        <p:tav tm="0">
                                          <p:val>
                                            <p:fltVal val="0"/>
                                          </p:val>
                                        </p:tav>
                                        <p:tav tm="100000">
                                          <p:val>
                                            <p:strVal val="#ppt_w"/>
                                          </p:val>
                                        </p:tav>
                                      </p:tavLst>
                                    </p:anim>
                                    <p:anim calcmode="lin" valueType="num">
                                      <p:cBhvr>
                                        <p:cTn id="179" dur="500" fill="hold"/>
                                        <p:tgtEl>
                                          <p:spTgt spid="84"/>
                                        </p:tgtEl>
                                        <p:attrNameLst>
                                          <p:attrName>ppt_h</p:attrName>
                                        </p:attrNameLst>
                                      </p:cBhvr>
                                      <p:tavLst>
                                        <p:tav tm="0">
                                          <p:val>
                                            <p:fltVal val="0"/>
                                          </p:val>
                                        </p:tav>
                                        <p:tav tm="100000">
                                          <p:val>
                                            <p:strVal val="#ppt_h"/>
                                          </p:val>
                                        </p:tav>
                                      </p:tavLst>
                                    </p:anim>
                                    <p:animEffect transition="in" filter="fade">
                                      <p:cBhvr>
                                        <p:cTn id="180" dur="500"/>
                                        <p:tgtEl>
                                          <p:spTgt spid="84"/>
                                        </p:tgtEl>
                                      </p:cBhvr>
                                    </p:animEffect>
                                  </p:childTnLst>
                                </p:cTn>
                              </p:par>
                              <p:par>
                                <p:cTn id="181" presetID="53" presetClass="entr" presetSubtype="16" fill="hold" grpId="0" nodeType="withEffect">
                                  <p:stCondLst>
                                    <p:cond delay="250"/>
                                  </p:stCondLst>
                                  <p:childTnLst>
                                    <p:set>
                                      <p:cBhvr>
                                        <p:cTn id="182" dur="1" fill="hold">
                                          <p:stCondLst>
                                            <p:cond delay="0"/>
                                          </p:stCondLst>
                                        </p:cTn>
                                        <p:tgtEl>
                                          <p:spTgt spid="85"/>
                                        </p:tgtEl>
                                        <p:attrNameLst>
                                          <p:attrName>style.visibility</p:attrName>
                                        </p:attrNameLst>
                                      </p:cBhvr>
                                      <p:to>
                                        <p:strVal val="visible"/>
                                      </p:to>
                                    </p:set>
                                    <p:anim calcmode="lin" valueType="num">
                                      <p:cBhvr>
                                        <p:cTn id="183" dur="500" fill="hold"/>
                                        <p:tgtEl>
                                          <p:spTgt spid="85"/>
                                        </p:tgtEl>
                                        <p:attrNameLst>
                                          <p:attrName>ppt_w</p:attrName>
                                        </p:attrNameLst>
                                      </p:cBhvr>
                                      <p:tavLst>
                                        <p:tav tm="0">
                                          <p:val>
                                            <p:fltVal val="0"/>
                                          </p:val>
                                        </p:tav>
                                        <p:tav tm="100000">
                                          <p:val>
                                            <p:strVal val="#ppt_w"/>
                                          </p:val>
                                        </p:tav>
                                      </p:tavLst>
                                    </p:anim>
                                    <p:anim calcmode="lin" valueType="num">
                                      <p:cBhvr>
                                        <p:cTn id="184" dur="500" fill="hold"/>
                                        <p:tgtEl>
                                          <p:spTgt spid="85"/>
                                        </p:tgtEl>
                                        <p:attrNameLst>
                                          <p:attrName>ppt_h</p:attrName>
                                        </p:attrNameLst>
                                      </p:cBhvr>
                                      <p:tavLst>
                                        <p:tav tm="0">
                                          <p:val>
                                            <p:fltVal val="0"/>
                                          </p:val>
                                        </p:tav>
                                        <p:tav tm="100000">
                                          <p:val>
                                            <p:strVal val="#ppt_h"/>
                                          </p:val>
                                        </p:tav>
                                      </p:tavLst>
                                    </p:anim>
                                    <p:animEffect transition="in" filter="fade">
                                      <p:cBhvr>
                                        <p:cTn id="185" dur="500"/>
                                        <p:tgtEl>
                                          <p:spTgt spid="85"/>
                                        </p:tgtEl>
                                      </p:cBhvr>
                                    </p:animEffect>
                                  </p:childTnLst>
                                </p:cTn>
                              </p:par>
                              <p:par>
                                <p:cTn id="186" presetID="53" presetClass="entr" presetSubtype="16" fill="hold" grpId="0" nodeType="withEffect">
                                  <p:stCondLst>
                                    <p:cond delay="250"/>
                                  </p:stCondLst>
                                  <p:childTnLst>
                                    <p:set>
                                      <p:cBhvr>
                                        <p:cTn id="187" dur="1" fill="hold">
                                          <p:stCondLst>
                                            <p:cond delay="0"/>
                                          </p:stCondLst>
                                        </p:cTn>
                                        <p:tgtEl>
                                          <p:spTgt spid="86"/>
                                        </p:tgtEl>
                                        <p:attrNameLst>
                                          <p:attrName>style.visibility</p:attrName>
                                        </p:attrNameLst>
                                      </p:cBhvr>
                                      <p:to>
                                        <p:strVal val="visible"/>
                                      </p:to>
                                    </p:set>
                                    <p:anim calcmode="lin" valueType="num">
                                      <p:cBhvr>
                                        <p:cTn id="188" dur="500" fill="hold"/>
                                        <p:tgtEl>
                                          <p:spTgt spid="86"/>
                                        </p:tgtEl>
                                        <p:attrNameLst>
                                          <p:attrName>ppt_w</p:attrName>
                                        </p:attrNameLst>
                                      </p:cBhvr>
                                      <p:tavLst>
                                        <p:tav tm="0">
                                          <p:val>
                                            <p:fltVal val="0"/>
                                          </p:val>
                                        </p:tav>
                                        <p:tav tm="100000">
                                          <p:val>
                                            <p:strVal val="#ppt_w"/>
                                          </p:val>
                                        </p:tav>
                                      </p:tavLst>
                                    </p:anim>
                                    <p:anim calcmode="lin" valueType="num">
                                      <p:cBhvr>
                                        <p:cTn id="189" dur="500" fill="hold"/>
                                        <p:tgtEl>
                                          <p:spTgt spid="86"/>
                                        </p:tgtEl>
                                        <p:attrNameLst>
                                          <p:attrName>ppt_h</p:attrName>
                                        </p:attrNameLst>
                                      </p:cBhvr>
                                      <p:tavLst>
                                        <p:tav tm="0">
                                          <p:val>
                                            <p:fltVal val="0"/>
                                          </p:val>
                                        </p:tav>
                                        <p:tav tm="100000">
                                          <p:val>
                                            <p:strVal val="#ppt_h"/>
                                          </p:val>
                                        </p:tav>
                                      </p:tavLst>
                                    </p:anim>
                                    <p:animEffect transition="in" filter="fade">
                                      <p:cBhvr>
                                        <p:cTn id="190" dur="500"/>
                                        <p:tgtEl>
                                          <p:spTgt spid="86"/>
                                        </p:tgtEl>
                                      </p:cBhvr>
                                    </p:animEffect>
                                  </p:childTnLst>
                                </p:cTn>
                              </p:par>
                              <p:par>
                                <p:cTn id="191" presetID="53" presetClass="entr" presetSubtype="16" fill="hold" grpId="0" nodeType="withEffect">
                                  <p:stCondLst>
                                    <p:cond delay="250"/>
                                  </p:stCondLst>
                                  <p:childTnLst>
                                    <p:set>
                                      <p:cBhvr>
                                        <p:cTn id="192" dur="1" fill="hold">
                                          <p:stCondLst>
                                            <p:cond delay="0"/>
                                          </p:stCondLst>
                                        </p:cTn>
                                        <p:tgtEl>
                                          <p:spTgt spid="87"/>
                                        </p:tgtEl>
                                        <p:attrNameLst>
                                          <p:attrName>style.visibility</p:attrName>
                                        </p:attrNameLst>
                                      </p:cBhvr>
                                      <p:to>
                                        <p:strVal val="visible"/>
                                      </p:to>
                                    </p:set>
                                    <p:anim calcmode="lin" valueType="num">
                                      <p:cBhvr>
                                        <p:cTn id="193" dur="500" fill="hold"/>
                                        <p:tgtEl>
                                          <p:spTgt spid="87"/>
                                        </p:tgtEl>
                                        <p:attrNameLst>
                                          <p:attrName>ppt_w</p:attrName>
                                        </p:attrNameLst>
                                      </p:cBhvr>
                                      <p:tavLst>
                                        <p:tav tm="0">
                                          <p:val>
                                            <p:fltVal val="0"/>
                                          </p:val>
                                        </p:tav>
                                        <p:tav tm="100000">
                                          <p:val>
                                            <p:strVal val="#ppt_w"/>
                                          </p:val>
                                        </p:tav>
                                      </p:tavLst>
                                    </p:anim>
                                    <p:anim calcmode="lin" valueType="num">
                                      <p:cBhvr>
                                        <p:cTn id="194" dur="500" fill="hold"/>
                                        <p:tgtEl>
                                          <p:spTgt spid="87"/>
                                        </p:tgtEl>
                                        <p:attrNameLst>
                                          <p:attrName>ppt_h</p:attrName>
                                        </p:attrNameLst>
                                      </p:cBhvr>
                                      <p:tavLst>
                                        <p:tav tm="0">
                                          <p:val>
                                            <p:fltVal val="0"/>
                                          </p:val>
                                        </p:tav>
                                        <p:tav tm="100000">
                                          <p:val>
                                            <p:strVal val="#ppt_h"/>
                                          </p:val>
                                        </p:tav>
                                      </p:tavLst>
                                    </p:anim>
                                    <p:animEffect transition="in" filter="fade">
                                      <p:cBhvr>
                                        <p:cTn id="195" dur="500"/>
                                        <p:tgtEl>
                                          <p:spTgt spid="87"/>
                                        </p:tgtEl>
                                      </p:cBhvr>
                                    </p:animEffect>
                                  </p:childTnLst>
                                </p:cTn>
                              </p:par>
                              <p:par>
                                <p:cTn id="196" presetID="53" presetClass="entr" presetSubtype="16" fill="hold" grpId="0" nodeType="withEffect">
                                  <p:stCondLst>
                                    <p:cond delay="500"/>
                                  </p:stCondLst>
                                  <p:childTnLst>
                                    <p:set>
                                      <p:cBhvr>
                                        <p:cTn id="197" dur="1" fill="hold">
                                          <p:stCondLst>
                                            <p:cond delay="0"/>
                                          </p:stCondLst>
                                        </p:cTn>
                                        <p:tgtEl>
                                          <p:spTgt spid="8"/>
                                        </p:tgtEl>
                                        <p:attrNameLst>
                                          <p:attrName>style.visibility</p:attrName>
                                        </p:attrNameLst>
                                      </p:cBhvr>
                                      <p:to>
                                        <p:strVal val="visible"/>
                                      </p:to>
                                    </p:set>
                                    <p:anim calcmode="lin" valueType="num">
                                      <p:cBhvr>
                                        <p:cTn id="198" dur="500" fill="hold"/>
                                        <p:tgtEl>
                                          <p:spTgt spid="8"/>
                                        </p:tgtEl>
                                        <p:attrNameLst>
                                          <p:attrName>ppt_w</p:attrName>
                                        </p:attrNameLst>
                                      </p:cBhvr>
                                      <p:tavLst>
                                        <p:tav tm="0">
                                          <p:val>
                                            <p:fltVal val="0"/>
                                          </p:val>
                                        </p:tav>
                                        <p:tav tm="100000">
                                          <p:val>
                                            <p:strVal val="#ppt_w"/>
                                          </p:val>
                                        </p:tav>
                                      </p:tavLst>
                                    </p:anim>
                                    <p:anim calcmode="lin" valueType="num">
                                      <p:cBhvr>
                                        <p:cTn id="199" dur="500" fill="hold"/>
                                        <p:tgtEl>
                                          <p:spTgt spid="8"/>
                                        </p:tgtEl>
                                        <p:attrNameLst>
                                          <p:attrName>ppt_h</p:attrName>
                                        </p:attrNameLst>
                                      </p:cBhvr>
                                      <p:tavLst>
                                        <p:tav tm="0">
                                          <p:val>
                                            <p:fltVal val="0"/>
                                          </p:val>
                                        </p:tav>
                                        <p:tav tm="100000">
                                          <p:val>
                                            <p:strVal val="#ppt_h"/>
                                          </p:val>
                                        </p:tav>
                                      </p:tavLst>
                                    </p:anim>
                                    <p:animEffect transition="in" filter="fade">
                                      <p:cBhvr>
                                        <p:cTn id="200" dur="500"/>
                                        <p:tgtEl>
                                          <p:spTgt spid="8"/>
                                        </p:tgtEl>
                                      </p:cBhvr>
                                    </p:animEffect>
                                  </p:childTnLst>
                                </p:cTn>
                              </p:par>
                              <p:par>
                                <p:cTn id="201" presetID="53" presetClass="entr" presetSubtype="16" fill="hold" grpId="0" nodeType="withEffect">
                                  <p:stCondLst>
                                    <p:cond delay="500"/>
                                  </p:stCondLst>
                                  <p:childTnLst>
                                    <p:set>
                                      <p:cBhvr>
                                        <p:cTn id="202" dur="1" fill="hold">
                                          <p:stCondLst>
                                            <p:cond delay="0"/>
                                          </p:stCondLst>
                                        </p:cTn>
                                        <p:tgtEl>
                                          <p:spTgt spid="9"/>
                                        </p:tgtEl>
                                        <p:attrNameLst>
                                          <p:attrName>style.visibility</p:attrName>
                                        </p:attrNameLst>
                                      </p:cBhvr>
                                      <p:to>
                                        <p:strVal val="visible"/>
                                      </p:to>
                                    </p:set>
                                    <p:anim calcmode="lin" valueType="num">
                                      <p:cBhvr>
                                        <p:cTn id="203" dur="500" fill="hold"/>
                                        <p:tgtEl>
                                          <p:spTgt spid="9"/>
                                        </p:tgtEl>
                                        <p:attrNameLst>
                                          <p:attrName>ppt_w</p:attrName>
                                        </p:attrNameLst>
                                      </p:cBhvr>
                                      <p:tavLst>
                                        <p:tav tm="0">
                                          <p:val>
                                            <p:fltVal val="0"/>
                                          </p:val>
                                        </p:tav>
                                        <p:tav tm="100000">
                                          <p:val>
                                            <p:strVal val="#ppt_w"/>
                                          </p:val>
                                        </p:tav>
                                      </p:tavLst>
                                    </p:anim>
                                    <p:anim calcmode="lin" valueType="num">
                                      <p:cBhvr>
                                        <p:cTn id="204" dur="500" fill="hold"/>
                                        <p:tgtEl>
                                          <p:spTgt spid="9"/>
                                        </p:tgtEl>
                                        <p:attrNameLst>
                                          <p:attrName>ppt_h</p:attrName>
                                        </p:attrNameLst>
                                      </p:cBhvr>
                                      <p:tavLst>
                                        <p:tav tm="0">
                                          <p:val>
                                            <p:fltVal val="0"/>
                                          </p:val>
                                        </p:tav>
                                        <p:tav tm="100000">
                                          <p:val>
                                            <p:strVal val="#ppt_h"/>
                                          </p:val>
                                        </p:tav>
                                      </p:tavLst>
                                    </p:anim>
                                    <p:animEffect transition="in" filter="fade">
                                      <p:cBhvr>
                                        <p:cTn id="205" dur="500"/>
                                        <p:tgtEl>
                                          <p:spTgt spid="9"/>
                                        </p:tgtEl>
                                      </p:cBhvr>
                                    </p:animEffect>
                                  </p:childTnLst>
                                </p:cTn>
                              </p:par>
                              <p:par>
                                <p:cTn id="206" presetID="53" presetClass="entr" presetSubtype="16" fill="hold" grpId="0" nodeType="withEffect">
                                  <p:stCondLst>
                                    <p:cond delay="500"/>
                                  </p:stCondLst>
                                  <p:childTnLst>
                                    <p:set>
                                      <p:cBhvr>
                                        <p:cTn id="207" dur="1" fill="hold">
                                          <p:stCondLst>
                                            <p:cond delay="0"/>
                                          </p:stCondLst>
                                        </p:cTn>
                                        <p:tgtEl>
                                          <p:spTgt spid="10"/>
                                        </p:tgtEl>
                                        <p:attrNameLst>
                                          <p:attrName>style.visibility</p:attrName>
                                        </p:attrNameLst>
                                      </p:cBhvr>
                                      <p:to>
                                        <p:strVal val="visible"/>
                                      </p:to>
                                    </p:set>
                                    <p:anim calcmode="lin" valueType="num">
                                      <p:cBhvr>
                                        <p:cTn id="208" dur="500" fill="hold"/>
                                        <p:tgtEl>
                                          <p:spTgt spid="10"/>
                                        </p:tgtEl>
                                        <p:attrNameLst>
                                          <p:attrName>ppt_w</p:attrName>
                                        </p:attrNameLst>
                                      </p:cBhvr>
                                      <p:tavLst>
                                        <p:tav tm="0">
                                          <p:val>
                                            <p:fltVal val="0"/>
                                          </p:val>
                                        </p:tav>
                                        <p:tav tm="100000">
                                          <p:val>
                                            <p:strVal val="#ppt_w"/>
                                          </p:val>
                                        </p:tav>
                                      </p:tavLst>
                                    </p:anim>
                                    <p:anim calcmode="lin" valueType="num">
                                      <p:cBhvr>
                                        <p:cTn id="209" dur="500" fill="hold"/>
                                        <p:tgtEl>
                                          <p:spTgt spid="10"/>
                                        </p:tgtEl>
                                        <p:attrNameLst>
                                          <p:attrName>ppt_h</p:attrName>
                                        </p:attrNameLst>
                                      </p:cBhvr>
                                      <p:tavLst>
                                        <p:tav tm="0">
                                          <p:val>
                                            <p:fltVal val="0"/>
                                          </p:val>
                                        </p:tav>
                                        <p:tav tm="100000">
                                          <p:val>
                                            <p:strVal val="#ppt_h"/>
                                          </p:val>
                                        </p:tav>
                                      </p:tavLst>
                                    </p:anim>
                                    <p:animEffect transition="in" filter="fade">
                                      <p:cBhvr>
                                        <p:cTn id="210" dur="500"/>
                                        <p:tgtEl>
                                          <p:spTgt spid="10"/>
                                        </p:tgtEl>
                                      </p:cBhvr>
                                    </p:animEffect>
                                  </p:childTnLst>
                                </p:cTn>
                              </p:par>
                              <p:par>
                                <p:cTn id="211" presetID="53" presetClass="entr" presetSubtype="16" fill="hold" grpId="0" nodeType="withEffect">
                                  <p:stCondLst>
                                    <p:cond delay="500"/>
                                  </p:stCondLst>
                                  <p:childTnLst>
                                    <p:set>
                                      <p:cBhvr>
                                        <p:cTn id="212" dur="1" fill="hold">
                                          <p:stCondLst>
                                            <p:cond delay="0"/>
                                          </p:stCondLst>
                                        </p:cTn>
                                        <p:tgtEl>
                                          <p:spTgt spid="11"/>
                                        </p:tgtEl>
                                        <p:attrNameLst>
                                          <p:attrName>style.visibility</p:attrName>
                                        </p:attrNameLst>
                                      </p:cBhvr>
                                      <p:to>
                                        <p:strVal val="visible"/>
                                      </p:to>
                                    </p:set>
                                    <p:anim calcmode="lin" valueType="num">
                                      <p:cBhvr>
                                        <p:cTn id="213" dur="500" fill="hold"/>
                                        <p:tgtEl>
                                          <p:spTgt spid="11"/>
                                        </p:tgtEl>
                                        <p:attrNameLst>
                                          <p:attrName>ppt_w</p:attrName>
                                        </p:attrNameLst>
                                      </p:cBhvr>
                                      <p:tavLst>
                                        <p:tav tm="0">
                                          <p:val>
                                            <p:fltVal val="0"/>
                                          </p:val>
                                        </p:tav>
                                        <p:tav tm="100000">
                                          <p:val>
                                            <p:strVal val="#ppt_w"/>
                                          </p:val>
                                        </p:tav>
                                      </p:tavLst>
                                    </p:anim>
                                    <p:anim calcmode="lin" valueType="num">
                                      <p:cBhvr>
                                        <p:cTn id="214" dur="500" fill="hold"/>
                                        <p:tgtEl>
                                          <p:spTgt spid="11"/>
                                        </p:tgtEl>
                                        <p:attrNameLst>
                                          <p:attrName>ppt_h</p:attrName>
                                        </p:attrNameLst>
                                      </p:cBhvr>
                                      <p:tavLst>
                                        <p:tav tm="0">
                                          <p:val>
                                            <p:fltVal val="0"/>
                                          </p:val>
                                        </p:tav>
                                        <p:tav tm="100000">
                                          <p:val>
                                            <p:strVal val="#ppt_h"/>
                                          </p:val>
                                        </p:tav>
                                      </p:tavLst>
                                    </p:anim>
                                    <p:animEffect transition="in" filter="fade">
                                      <p:cBhvr>
                                        <p:cTn id="215" dur="500"/>
                                        <p:tgtEl>
                                          <p:spTgt spid="11"/>
                                        </p:tgtEl>
                                      </p:cBhvr>
                                    </p:animEffect>
                                  </p:childTnLst>
                                </p:cTn>
                              </p:par>
                              <p:par>
                                <p:cTn id="216" presetID="53" presetClass="entr" presetSubtype="16" fill="hold" grpId="0" nodeType="withEffect">
                                  <p:stCondLst>
                                    <p:cond delay="500"/>
                                  </p:stCondLst>
                                  <p:childTnLst>
                                    <p:set>
                                      <p:cBhvr>
                                        <p:cTn id="217" dur="1" fill="hold">
                                          <p:stCondLst>
                                            <p:cond delay="0"/>
                                          </p:stCondLst>
                                        </p:cTn>
                                        <p:tgtEl>
                                          <p:spTgt spid="12"/>
                                        </p:tgtEl>
                                        <p:attrNameLst>
                                          <p:attrName>style.visibility</p:attrName>
                                        </p:attrNameLst>
                                      </p:cBhvr>
                                      <p:to>
                                        <p:strVal val="visible"/>
                                      </p:to>
                                    </p:set>
                                    <p:anim calcmode="lin" valueType="num">
                                      <p:cBhvr>
                                        <p:cTn id="218" dur="500" fill="hold"/>
                                        <p:tgtEl>
                                          <p:spTgt spid="12"/>
                                        </p:tgtEl>
                                        <p:attrNameLst>
                                          <p:attrName>ppt_w</p:attrName>
                                        </p:attrNameLst>
                                      </p:cBhvr>
                                      <p:tavLst>
                                        <p:tav tm="0">
                                          <p:val>
                                            <p:fltVal val="0"/>
                                          </p:val>
                                        </p:tav>
                                        <p:tav tm="100000">
                                          <p:val>
                                            <p:strVal val="#ppt_w"/>
                                          </p:val>
                                        </p:tav>
                                      </p:tavLst>
                                    </p:anim>
                                    <p:anim calcmode="lin" valueType="num">
                                      <p:cBhvr>
                                        <p:cTn id="219" dur="500" fill="hold"/>
                                        <p:tgtEl>
                                          <p:spTgt spid="12"/>
                                        </p:tgtEl>
                                        <p:attrNameLst>
                                          <p:attrName>ppt_h</p:attrName>
                                        </p:attrNameLst>
                                      </p:cBhvr>
                                      <p:tavLst>
                                        <p:tav tm="0">
                                          <p:val>
                                            <p:fltVal val="0"/>
                                          </p:val>
                                        </p:tav>
                                        <p:tav tm="100000">
                                          <p:val>
                                            <p:strVal val="#ppt_h"/>
                                          </p:val>
                                        </p:tav>
                                      </p:tavLst>
                                    </p:anim>
                                    <p:animEffect transition="in" filter="fade">
                                      <p:cBhvr>
                                        <p:cTn id="220" dur="500"/>
                                        <p:tgtEl>
                                          <p:spTgt spid="12"/>
                                        </p:tgtEl>
                                      </p:cBhvr>
                                    </p:animEffect>
                                  </p:childTnLst>
                                </p:cTn>
                              </p:par>
                              <p:par>
                                <p:cTn id="221" presetID="53" presetClass="entr" presetSubtype="16" fill="hold" grpId="0" nodeType="withEffect">
                                  <p:stCondLst>
                                    <p:cond delay="500"/>
                                  </p:stCondLst>
                                  <p:childTnLst>
                                    <p:set>
                                      <p:cBhvr>
                                        <p:cTn id="222" dur="1" fill="hold">
                                          <p:stCondLst>
                                            <p:cond delay="0"/>
                                          </p:stCondLst>
                                        </p:cTn>
                                        <p:tgtEl>
                                          <p:spTgt spid="13"/>
                                        </p:tgtEl>
                                        <p:attrNameLst>
                                          <p:attrName>style.visibility</p:attrName>
                                        </p:attrNameLst>
                                      </p:cBhvr>
                                      <p:to>
                                        <p:strVal val="visible"/>
                                      </p:to>
                                    </p:set>
                                    <p:anim calcmode="lin" valueType="num">
                                      <p:cBhvr>
                                        <p:cTn id="223" dur="500" fill="hold"/>
                                        <p:tgtEl>
                                          <p:spTgt spid="13"/>
                                        </p:tgtEl>
                                        <p:attrNameLst>
                                          <p:attrName>ppt_w</p:attrName>
                                        </p:attrNameLst>
                                      </p:cBhvr>
                                      <p:tavLst>
                                        <p:tav tm="0">
                                          <p:val>
                                            <p:fltVal val="0"/>
                                          </p:val>
                                        </p:tav>
                                        <p:tav tm="100000">
                                          <p:val>
                                            <p:strVal val="#ppt_w"/>
                                          </p:val>
                                        </p:tav>
                                      </p:tavLst>
                                    </p:anim>
                                    <p:anim calcmode="lin" valueType="num">
                                      <p:cBhvr>
                                        <p:cTn id="224" dur="500" fill="hold"/>
                                        <p:tgtEl>
                                          <p:spTgt spid="13"/>
                                        </p:tgtEl>
                                        <p:attrNameLst>
                                          <p:attrName>ppt_h</p:attrName>
                                        </p:attrNameLst>
                                      </p:cBhvr>
                                      <p:tavLst>
                                        <p:tav tm="0">
                                          <p:val>
                                            <p:fltVal val="0"/>
                                          </p:val>
                                        </p:tav>
                                        <p:tav tm="100000">
                                          <p:val>
                                            <p:strVal val="#ppt_h"/>
                                          </p:val>
                                        </p:tav>
                                      </p:tavLst>
                                    </p:anim>
                                    <p:animEffect transition="in" filter="fade">
                                      <p:cBhvr>
                                        <p:cTn id="225" dur="500"/>
                                        <p:tgtEl>
                                          <p:spTgt spid="13"/>
                                        </p:tgtEl>
                                      </p:cBhvr>
                                    </p:animEffect>
                                  </p:childTnLst>
                                </p:cTn>
                              </p:par>
                              <p:par>
                                <p:cTn id="226" presetID="53" presetClass="entr" presetSubtype="16" fill="hold" grpId="0" nodeType="withEffect">
                                  <p:stCondLst>
                                    <p:cond delay="500"/>
                                  </p:stCondLst>
                                  <p:childTnLst>
                                    <p:set>
                                      <p:cBhvr>
                                        <p:cTn id="227" dur="1" fill="hold">
                                          <p:stCondLst>
                                            <p:cond delay="0"/>
                                          </p:stCondLst>
                                        </p:cTn>
                                        <p:tgtEl>
                                          <p:spTgt spid="14"/>
                                        </p:tgtEl>
                                        <p:attrNameLst>
                                          <p:attrName>style.visibility</p:attrName>
                                        </p:attrNameLst>
                                      </p:cBhvr>
                                      <p:to>
                                        <p:strVal val="visible"/>
                                      </p:to>
                                    </p:set>
                                    <p:anim calcmode="lin" valueType="num">
                                      <p:cBhvr>
                                        <p:cTn id="228" dur="500" fill="hold"/>
                                        <p:tgtEl>
                                          <p:spTgt spid="14"/>
                                        </p:tgtEl>
                                        <p:attrNameLst>
                                          <p:attrName>ppt_w</p:attrName>
                                        </p:attrNameLst>
                                      </p:cBhvr>
                                      <p:tavLst>
                                        <p:tav tm="0">
                                          <p:val>
                                            <p:fltVal val="0"/>
                                          </p:val>
                                        </p:tav>
                                        <p:tav tm="100000">
                                          <p:val>
                                            <p:strVal val="#ppt_w"/>
                                          </p:val>
                                        </p:tav>
                                      </p:tavLst>
                                    </p:anim>
                                    <p:anim calcmode="lin" valueType="num">
                                      <p:cBhvr>
                                        <p:cTn id="229" dur="500" fill="hold"/>
                                        <p:tgtEl>
                                          <p:spTgt spid="14"/>
                                        </p:tgtEl>
                                        <p:attrNameLst>
                                          <p:attrName>ppt_h</p:attrName>
                                        </p:attrNameLst>
                                      </p:cBhvr>
                                      <p:tavLst>
                                        <p:tav tm="0">
                                          <p:val>
                                            <p:fltVal val="0"/>
                                          </p:val>
                                        </p:tav>
                                        <p:tav tm="100000">
                                          <p:val>
                                            <p:strVal val="#ppt_h"/>
                                          </p:val>
                                        </p:tav>
                                      </p:tavLst>
                                    </p:anim>
                                    <p:animEffect transition="in" filter="fade">
                                      <p:cBhvr>
                                        <p:cTn id="230" dur="500"/>
                                        <p:tgtEl>
                                          <p:spTgt spid="14"/>
                                        </p:tgtEl>
                                      </p:cBhvr>
                                    </p:animEffect>
                                  </p:childTnLst>
                                </p:cTn>
                              </p:par>
                              <p:par>
                                <p:cTn id="231" presetID="53" presetClass="entr" presetSubtype="16" fill="hold" grpId="0" nodeType="withEffect">
                                  <p:stCondLst>
                                    <p:cond delay="500"/>
                                  </p:stCondLst>
                                  <p:childTnLst>
                                    <p:set>
                                      <p:cBhvr>
                                        <p:cTn id="232" dur="1" fill="hold">
                                          <p:stCondLst>
                                            <p:cond delay="0"/>
                                          </p:stCondLst>
                                        </p:cTn>
                                        <p:tgtEl>
                                          <p:spTgt spid="15"/>
                                        </p:tgtEl>
                                        <p:attrNameLst>
                                          <p:attrName>style.visibility</p:attrName>
                                        </p:attrNameLst>
                                      </p:cBhvr>
                                      <p:to>
                                        <p:strVal val="visible"/>
                                      </p:to>
                                    </p:set>
                                    <p:anim calcmode="lin" valueType="num">
                                      <p:cBhvr>
                                        <p:cTn id="233" dur="500" fill="hold"/>
                                        <p:tgtEl>
                                          <p:spTgt spid="15"/>
                                        </p:tgtEl>
                                        <p:attrNameLst>
                                          <p:attrName>ppt_w</p:attrName>
                                        </p:attrNameLst>
                                      </p:cBhvr>
                                      <p:tavLst>
                                        <p:tav tm="0">
                                          <p:val>
                                            <p:fltVal val="0"/>
                                          </p:val>
                                        </p:tav>
                                        <p:tav tm="100000">
                                          <p:val>
                                            <p:strVal val="#ppt_w"/>
                                          </p:val>
                                        </p:tav>
                                      </p:tavLst>
                                    </p:anim>
                                    <p:anim calcmode="lin" valueType="num">
                                      <p:cBhvr>
                                        <p:cTn id="234" dur="500" fill="hold"/>
                                        <p:tgtEl>
                                          <p:spTgt spid="15"/>
                                        </p:tgtEl>
                                        <p:attrNameLst>
                                          <p:attrName>ppt_h</p:attrName>
                                        </p:attrNameLst>
                                      </p:cBhvr>
                                      <p:tavLst>
                                        <p:tav tm="0">
                                          <p:val>
                                            <p:fltVal val="0"/>
                                          </p:val>
                                        </p:tav>
                                        <p:tav tm="100000">
                                          <p:val>
                                            <p:strVal val="#ppt_h"/>
                                          </p:val>
                                        </p:tav>
                                      </p:tavLst>
                                    </p:anim>
                                    <p:animEffect transition="in" filter="fade">
                                      <p:cBhvr>
                                        <p:cTn id="235" dur="500"/>
                                        <p:tgtEl>
                                          <p:spTgt spid="15"/>
                                        </p:tgtEl>
                                      </p:cBhvr>
                                    </p:animEffect>
                                  </p:childTnLst>
                                </p:cTn>
                              </p:par>
                              <p:par>
                                <p:cTn id="236" presetID="53" presetClass="entr" presetSubtype="16" fill="hold" grpId="0" nodeType="withEffect">
                                  <p:stCondLst>
                                    <p:cond delay="500"/>
                                  </p:stCondLst>
                                  <p:childTnLst>
                                    <p:set>
                                      <p:cBhvr>
                                        <p:cTn id="237" dur="1" fill="hold">
                                          <p:stCondLst>
                                            <p:cond delay="0"/>
                                          </p:stCondLst>
                                        </p:cTn>
                                        <p:tgtEl>
                                          <p:spTgt spid="16"/>
                                        </p:tgtEl>
                                        <p:attrNameLst>
                                          <p:attrName>style.visibility</p:attrName>
                                        </p:attrNameLst>
                                      </p:cBhvr>
                                      <p:to>
                                        <p:strVal val="visible"/>
                                      </p:to>
                                    </p:set>
                                    <p:anim calcmode="lin" valueType="num">
                                      <p:cBhvr>
                                        <p:cTn id="238" dur="500" fill="hold"/>
                                        <p:tgtEl>
                                          <p:spTgt spid="16"/>
                                        </p:tgtEl>
                                        <p:attrNameLst>
                                          <p:attrName>ppt_w</p:attrName>
                                        </p:attrNameLst>
                                      </p:cBhvr>
                                      <p:tavLst>
                                        <p:tav tm="0">
                                          <p:val>
                                            <p:fltVal val="0"/>
                                          </p:val>
                                        </p:tav>
                                        <p:tav tm="100000">
                                          <p:val>
                                            <p:strVal val="#ppt_w"/>
                                          </p:val>
                                        </p:tav>
                                      </p:tavLst>
                                    </p:anim>
                                    <p:anim calcmode="lin" valueType="num">
                                      <p:cBhvr>
                                        <p:cTn id="239" dur="500" fill="hold"/>
                                        <p:tgtEl>
                                          <p:spTgt spid="16"/>
                                        </p:tgtEl>
                                        <p:attrNameLst>
                                          <p:attrName>ppt_h</p:attrName>
                                        </p:attrNameLst>
                                      </p:cBhvr>
                                      <p:tavLst>
                                        <p:tav tm="0">
                                          <p:val>
                                            <p:fltVal val="0"/>
                                          </p:val>
                                        </p:tav>
                                        <p:tav tm="100000">
                                          <p:val>
                                            <p:strVal val="#ppt_h"/>
                                          </p:val>
                                        </p:tav>
                                      </p:tavLst>
                                    </p:anim>
                                    <p:animEffect transition="in" filter="fade">
                                      <p:cBhvr>
                                        <p:cTn id="240" dur="500"/>
                                        <p:tgtEl>
                                          <p:spTgt spid="16"/>
                                        </p:tgtEl>
                                      </p:cBhvr>
                                    </p:animEffect>
                                  </p:childTnLst>
                                </p:cTn>
                              </p:par>
                              <p:par>
                                <p:cTn id="241" presetID="53" presetClass="entr" presetSubtype="16" fill="hold" grpId="0" nodeType="withEffect">
                                  <p:stCondLst>
                                    <p:cond delay="500"/>
                                  </p:stCondLst>
                                  <p:childTnLst>
                                    <p:set>
                                      <p:cBhvr>
                                        <p:cTn id="242" dur="1" fill="hold">
                                          <p:stCondLst>
                                            <p:cond delay="0"/>
                                          </p:stCondLst>
                                        </p:cTn>
                                        <p:tgtEl>
                                          <p:spTgt spid="17"/>
                                        </p:tgtEl>
                                        <p:attrNameLst>
                                          <p:attrName>style.visibility</p:attrName>
                                        </p:attrNameLst>
                                      </p:cBhvr>
                                      <p:to>
                                        <p:strVal val="visible"/>
                                      </p:to>
                                    </p:set>
                                    <p:anim calcmode="lin" valueType="num">
                                      <p:cBhvr>
                                        <p:cTn id="243" dur="500" fill="hold"/>
                                        <p:tgtEl>
                                          <p:spTgt spid="17"/>
                                        </p:tgtEl>
                                        <p:attrNameLst>
                                          <p:attrName>ppt_w</p:attrName>
                                        </p:attrNameLst>
                                      </p:cBhvr>
                                      <p:tavLst>
                                        <p:tav tm="0">
                                          <p:val>
                                            <p:fltVal val="0"/>
                                          </p:val>
                                        </p:tav>
                                        <p:tav tm="100000">
                                          <p:val>
                                            <p:strVal val="#ppt_w"/>
                                          </p:val>
                                        </p:tav>
                                      </p:tavLst>
                                    </p:anim>
                                    <p:anim calcmode="lin" valueType="num">
                                      <p:cBhvr>
                                        <p:cTn id="244" dur="500" fill="hold"/>
                                        <p:tgtEl>
                                          <p:spTgt spid="17"/>
                                        </p:tgtEl>
                                        <p:attrNameLst>
                                          <p:attrName>ppt_h</p:attrName>
                                        </p:attrNameLst>
                                      </p:cBhvr>
                                      <p:tavLst>
                                        <p:tav tm="0">
                                          <p:val>
                                            <p:fltVal val="0"/>
                                          </p:val>
                                        </p:tav>
                                        <p:tav tm="100000">
                                          <p:val>
                                            <p:strVal val="#ppt_h"/>
                                          </p:val>
                                        </p:tav>
                                      </p:tavLst>
                                    </p:anim>
                                    <p:animEffect transition="in" filter="fade">
                                      <p:cBhvr>
                                        <p:cTn id="245" dur="500"/>
                                        <p:tgtEl>
                                          <p:spTgt spid="17"/>
                                        </p:tgtEl>
                                      </p:cBhvr>
                                    </p:animEffect>
                                  </p:childTnLst>
                                </p:cTn>
                              </p:par>
                              <p:par>
                                <p:cTn id="246" presetID="53" presetClass="entr" presetSubtype="16" fill="hold" grpId="0" nodeType="withEffect">
                                  <p:stCondLst>
                                    <p:cond delay="500"/>
                                  </p:stCondLst>
                                  <p:childTnLst>
                                    <p:set>
                                      <p:cBhvr>
                                        <p:cTn id="247" dur="1" fill="hold">
                                          <p:stCondLst>
                                            <p:cond delay="0"/>
                                          </p:stCondLst>
                                        </p:cTn>
                                        <p:tgtEl>
                                          <p:spTgt spid="18"/>
                                        </p:tgtEl>
                                        <p:attrNameLst>
                                          <p:attrName>style.visibility</p:attrName>
                                        </p:attrNameLst>
                                      </p:cBhvr>
                                      <p:to>
                                        <p:strVal val="visible"/>
                                      </p:to>
                                    </p:set>
                                    <p:anim calcmode="lin" valueType="num">
                                      <p:cBhvr>
                                        <p:cTn id="248" dur="500" fill="hold"/>
                                        <p:tgtEl>
                                          <p:spTgt spid="18"/>
                                        </p:tgtEl>
                                        <p:attrNameLst>
                                          <p:attrName>ppt_w</p:attrName>
                                        </p:attrNameLst>
                                      </p:cBhvr>
                                      <p:tavLst>
                                        <p:tav tm="0">
                                          <p:val>
                                            <p:fltVal val="0"/>
                                          </p:val>
                                        </p:tav>
                                        <p:tav tm="100000">
                                          <p:val>
                                            <p:strVal val="#ppt_w"/>
                                          </p:val>
                                        </p:tav>
                                      </p:tavLst>
                                    </p:anim>
                                    <p:anim calcmode="lin" valueType="num">
                                      <p:cBhvr>
                                        <p:cTn id="249" dur="500" fill="hold"/>
                                        <p:tgtEl>
                                          <p:spTgt spid="18"/>
                                        </p:tgtEl>
                                        <p:attrNameLst>
                                          <p:attrName>ppt_h</p:attrName>
                                        </p:attrNameLst>
                                      </p:cBhvr>
                                      <p:tavLst>
                                        <p:tav tm="0">
                                          <p:val>
                                            <p:fltVal val="0"/>
                                          </p:val>
                                        </p:tav>
                                        <p:tav tm="100000">
                                          <p:val>
                                            <p:strVal val="#ppt_h"/>
                                          </p:val>
                                        </p:tav>
                                      </p:tavLst>
                                    </p:anim>
                                    <p:animEffect transition="in" filter="fade">
                                      <p:cBhvr>
                                        <p:cTn id="250" dur="500"/>
                                        <p:tgtEl>
                                          <p:spTgt spid="18"/>
                                        </p:tgtEl>
                                      </p:cBhvr>
                                    </p:animEffect>
                                  </p:childTnLst>
                                </p:cTn>
                              </p:par>
                              <p:par>
                                <p:cTn id="251" presetID="53" presetClass="entr" presetSubtype="16" fill="hold" grpId="0" nodeType="withEffect">
                                  <p:stCondLst>
                                    <p:cond delay="500"/>
                                  </p:stCondLst>
                                  <p:childTnLst>
                                    <p:set>
                                      <p:cBhvr>
                                        <p:cTn id="252" dur="1" fill="hold">
                                          <p:stCondLst>
                                            <p:cond delay="0"/>
                                          </p:stCondLst>
                                        </p:cTn>
                                        <p:tgtEl>
                                          <p:spTgt spid="19"/>
                                        </p:tgtEl>
                                        <p:attrNameLst>
                                          <p:attrName>style.visibility</p:attrName>
                                        </p:attrNameLst>
                                      </p:cBhvr>
                                      <p:to>
                                        <p:strVal val="visible"/>
                                      </p:to>
                                    </p:set>
                                    <p:anim calcmode="lin" valueType="num">
                                      <p:cBhvr>
                                        <p:cTn id="253" dur="500" fill="hold"/>
                                        <p:tgtEl>
                                          <p:spTgt spid="19"/>
                                        </p:tgtEl>
                                        <p:attrNameLst>
                                          <p:attrName>ppt_w</p:attrName>
                                        </p:attrNameLst>
                                      </p:cBhvr>
                                      <p:tavLst>
                                        <p:tav tm="0">
                                          <p:val>
                                            <p:fltVal val="0"/>
                                          </p:val>
                                        </p:tav>
                                        <p:tav tm="100000">
                                          <p:val>
                                            <p:strVal val="#ppt_w"/>
                                          </p:val>
                                        </p:tav>
                                      </p:tavLst>
                                    </p:anim>
                                    <p:anim calcmode="lin" valueType="num">
                                      <p:cBhvr>
                                        <p:cTn id="254" dur="500" fill="hold"/>
                                        <p:tgtEl>
                                          <p:spTgt spid="19"/>
                                        </p:tgtEl>
                                        <p:attrNameLst>
                                          <p:attrName>ppt_h</p:attrName>
                                        </p:attrNameLst>
                                      </p:cBhvr>
                                      <p:tavLst>
                                        <p:tav tm="0">
                                          <p:val>
                                            <p:fltVal val="0"/>
                                          </p:val>
                                        </p:tav>
                                        <p:tav tm="100000">
                                          <p:val>
                                            <p:strVal val="#ppt_h"/>
                                          </p:val>
                                        </p:tav>
                                      </p:tavLst>
                                    </p:anim>
                                    <p:animEffect transition="in" filter="fade">
                                      <p:cBhvr>
                                        <p:cTn id="255" dur="500"/>
                                        <p:tgtEl>
                                          <p:spTgt spid="19"/>
                                        </p:tgtEl>
                                      </p:cBhvr>
                                    </p:animEffect>
                                  </p:childTnLst>
                                </p:cTn>
                              </p:par>
                              <p:par>
                                <p:cTn id="256" presetID="53" presetClass="entr" presetSubtype="16" fill="hold" grpId="0" nodeType="withEffect">
                                  <p:stCondLst>
                                    <p:cond delay="250"/>
                                  </p:stCondLst>
                                  <p:childTnLst>
                                    <p:set>
                                      <p:cBhvr>
                                        <p:cTn id="257" dur="1" fill="hold">
                                          <p:stCondLst>
                                            <p:cond delay="0"/>
                                          </p:stCondLst>
                                        </p:cTn>
                                        <p:tgtEl>
                                          <p:spTgt spid="20"/>
                                        </p:tgtEl>
                                        <p:attrNameLst>
                                          <p:attrName>style.visibility</p:attrName>
                                        </p:attrNameLst>
                                      </p:cBhvr>
                                      <p:to>
                                        <p:strVal val="visible"/>
                                      </p:to>
                                    </p:set>
                                    <p:anim calcmode="lin" valueType="num">
                                      <p:cBhvr>
                                        <p:cTn id="258" dur="500" fill="hold"/>
                                        <p:tgtEl>
                                          <p:spTgt spid="20"/>
                                        </p:tgtEl>
                                        <p:attrNameLst>
                                          <p:attrName>ppt_w</p:attrName>
                                        </p:attrNameLst>
                                      </p:cBhvr>
                                      <p:tavLst>
                                        <p:tav tm="0">
                                          <p:val>
                                            <p:fltVal val="0"/>
                                          </p:val>
                                        </p:tav>
                                        <p:tav tm="100000">
                                          <p:val>
                                            <p:strVal val="#ppt_w"/>
                                          </p:val>
                                        </p:tav>
                                      </p:tavLst>
                                    </p:anim>
                                    <p:anim calcmode="lin" valueType="num">
                                      <p:cBhvr>
                                        <p:cTn id="259" dur="500" fill="hold"/>
                                        <p:tgtEl>
                                          <p:spTgt spid="20"/>
                                        </p:tgtEl>
                                        <p:attrNameLst>
                                          <p:attrName>ppt_h</p:attrName>
                                        </p:attrNameLst>
                                      </p:cBhvr>
                                      <p:tavLst>
                                        <p:tav tm="0">
                                          <p:val>
                                            <p:fltVal val="0"/>
                                          </p:val>
                                        </p:tav>
                                        <p:tav tm="100000">
                                          <p:val>
                                            <p:strVal val="#ppt_h"/>
                                          </p:val>
                                        </p:tav>
                                      </p:tavLst>
                                    </p:anim>
                                    <p:animEffect transition="in" filter="fade">
                                      <p:cBhvr>
                                        <p:cTn id="260" dur="500"/>
                                        <p:tgtEl>
                                          <p:spTgt spid="20"/>
                                        </p:tgtEl>
                                      </p:cBhvr>
                                    </p:animEffect>
                                  </p:childTnLst>
                                </p:cTn>
                              </p:par>
                              <p:par>
                                <p:cTn id="261" presetID="53" presetClass="entr" presetSubtype="16" fill="hold" grpId="0" nodeType="withEffect">
                                  <p:stCondLst>
                                    <p:cond delay="250"/>
                                  </p:stCondLst>
                                  <p:childTnLst>
                                    <p:set>
                                      <p:cBhvr>
                                        <p:cTn id="262" dur="1" fill="hold">
                                          <p:stCondLst>
                                            <p:cond delay="0"/>
                                          </p:stCondLst>
                                        </p:cTn>
                                        <p:tgtEl>
                                          <p:spTgt spid="21"/>
                                        </p:tgtEl>
                                        <p:attrNameLst>
                                          <p:attrName>style.visibility</p:attrName>
                                        </p:attrNameLst>
                                      </p:cBhvr>
                                      <p:to>
                                        <p:strVal val="visible"/>
                                      </p:to>
                                    </p:set>
                                    <p:anim calcmode="lin" valueType="num">
                                      <p:cBhvr>
                                        <p:cTn id="263" dur="500" fill="hold"/>
                                        <p:tgtEl>
                                          <p:spTgt spid="21"/>
                                        </p:tgtEl>
                                        <p:attrNameLst>
                                          <p:attrName>ppt_w</p:attrName>
                                        </p:attrNameLst>
                                      </p:cBhvr>
                                      <p:tavLst>
                                        <p:tav tm="0">
                                          <p:val>
                                            <p:fltVal val="0"/>
                                          </p:val>
                                        </p:tav>
                                        <p:tav tm="100000">
                                          <p:val>
                                            <p:strVal val="#ppt_w"/>
                                          </p:val>
                                        </p:tav>
                                      </p:tavLst>
                                    </p:anim>
                                    <p:anim calcmode="lin" valueType="num">
                                      <p:cBhvr>
                                        <p:cTn id="264" dur="500" fill="hold"/>
                                        <p:tgtEl>
                                          <p:spTgt spid="21"/>
                                        </p:tgtEl>
                                        <p:attrNameLst>
                                          <p:attrName>ppt_h</p:attrName>
                                        </p:attrNameLst>
                                      </p:cBhvr>
                                      <p:tavLst>
                                        <p:tav tm="0">
                                          <p:val>
                                            <p:fltVal val="0"/>
                                          </p:val>
                                        </p:tav>
                                        <p:tav tm="100000">
                                          <p:val>
                                            <p:strVal val="#ppt_h"/>
                                          </p:val>
                                        </p:tav>
                                      </p:tavLst>
                                    </p:anim>
                                    <p:animEffect transition="in" filter="fade">
                                      <p:cBhvr>
                                        <p:cTn id="265" dur="500"/>
                                        <p:tgtEl>
                                          <p:spTgt spid="21"/>
                                        </p:tgtEl>
                                      </p:cBhvr>
                                    </p:animEffect>
                                  </p:childTnLst>
                                </p:cTn>
                              </p:par>
                              <p:par>
                                <p:cTn id="266" presetID="53" presetClass="entr" presetSubtype="16" fill="hold" grpId="0" nodeType="withEffect">
                                  <p:stCondLst>
                                    <p:cond delay="250"/>
                                  </p:stCondLst>
                                  <p:childTnLst>
                                    <p:set>
                                      <p:cBhvr>
                                        <p:cTn id="267" dur="1" fill="hold">
                                          <p:stCondLst>
                                            <p:cond delay="0"/>
                                          </p:stCondLst>
                                        </p:cTn>
                                        <p:tgtEl>
                                          <p:spTgt spid="22"/>
                                        </p:tgtEl>
                                        <p:attrNameLst>
                                          <p:attrName>style.visibility</p:attrName>
                                        </p:attrNameLst>
                                      </p:cBhvr>
                                      <p:to>
                                        <p:strVal val="visible"/>
                                      </p:to>
                                    </p:set>
                                    <p:anim calcmode="lin" valueType="num">
                                      <p:cBhvr>
                                        <p:cTn id="268" dur="500" fill="hold"/>
                                        <p:tgtEl>
                                          <p:spTgt spid="22"/>
                                        </p:tgtEl>
                                        <p:attrNameLst>
                                          <p:attrName>ppt_w</p:attrName>
                                        </p:attrNameLst>
                                      </p:cBhvr>
                                      <p:tavLst>
                                        <p:tav tm="0">
                                          <p:val>
                                            <p:fltVal val="0"/>
                                          </p:val>
                                        </p:tav>
                                        <p:tav tm="100000">
                                          <p:val>
                                            <p:strVal val="#ppt_w"/>
                                          </p:val>
                                        </p:tav>
                                      </p:tavLst>
                                    </p:anim>
                                    <p:anim calcmode="lin" valueType="num">
                                      <p:cBhvr>
                                        <p:cTn id="269" dur="500" fill="hold"/>
                                        <p:tgtEl>
                                          <p:spTgt spid="22"/>
                                        </p:tgtEl>
                                        <p:attrNameLst>
                                          <p:attrName>ppt_h</p:attrName>
                                        </p:attrNameLst>
                                      </p:cBhvr>
                                      <p:tavLst>
                                        <p:tav tm="0">
                                          <p:val>
                                            <p:fltVal val="0"/>
                                          </p:val>
                                        </p:tav>
                                        <p:tav tm="100000">
                                          <p:val>
                                            <p:strVal val="#ppt_h"/>
                                          </p:val>
                                        </p:tav>
                                      </p:tavLst>
                                    </p:anim>
                                    <p:animEffect transition="in" filter="fade">
                                      <p:cBhvr>
                                        <p:cTn id="270" dur="500"/>
                                        <p:tgtEl>
                                          <p:spTgt spid="22"/>
                                        </p:tgtEl>
                                      </p:cBhvr>
                                    </p:animEffect>
                                  </p:childTnLst>
                                </p:cTn>
                              </p:par>
                              <p:par>
                                <p:cTn id="271" presetID="53" presetClass="entr" presetSubtype="16" fill="hold" grpId="0" nodeType="withEffect">
                                  <p:stCondLst>
                                    <p:cond delay="250"/>
                                  </p:stCondLst>
                                  <p:childTnLst>
                                    <p:set>
                                      <p:cBhvr>
                                        <p:cTn id="272" dur="1" fill="hold">
                                          <p:stCondLst>
                                            <p:cond delay="0"/>
                                          </p:stCondLst>
                                        </p:cTn>
                                        <p:tgtEl>
                                          <p:spTgt spid="23"/>
                                        </p:tgtEl>
                                        <p:attrNameLst>
                                          <p:attrName>style.visibility</p:attrName>
                                        </p:attrNameLst>
                                      </p:cBhvr>
                                      <p:to>
                                        <p:strVal val="visible"/>
                                      </p:to>
                                    </p:set>
                                    <p:anim calcmode="lin" valueType="num">
                                      <p:cBhvr>
                                        <p:cTn id="273" dur="500" fill="hold"/>
                                        <p:tgtEl>
                                          <p:spTgt spid="23"/>
                                        </p:tgtEl>
                                        <p:attrNameLst>
                                          <p:attrName>ppt_w</p:attrName>
                                        </p:attrNameLst>
                                      </p:cBhvr>
                                      <p:tavLst>
                                        <p:tav tm="0">
                                          <p:val>
                                            <p:fltVal val="0"/>
                                          </p:val>
                                        </p:tav>
                                        <p:tav tm="100000">
                                          <p:val>
                                            <p:strVal val="#ppt_w"/>
                                          </p:val>
                                        </p:tav>
                                      </p:tavLst>
                                    </p:anim>
                                    <p:anim calcmode="lin" valueType="num">
                                      <p:cBhvr>
                                        <p:cTn id="274" dur="500" fill="hold"/>
                                        <p:tgtEl>
                                          <p:spTgt spid="23"/>
                                        </p:tgtEl>
                                        <p:attrNameLst>
                                          <p:attrName>ppt_h</p:attrName>
                                        </p:attrNameLst>
                                      </p:cBhvr>
                                      <p:tavLst>
                                        <p:tav tm="0">
                                          <p:val>
                                            <p:fltVal val="0"/>
                                          </p:val>
                                        </p:tav>
                                        <p:tav tm="100000">
                                          <p:val>
                                            <p:strVal val="#ppt_h"/>
                                          </p:val>
                                        </p:tav>
                                      </p:tavLst>
                                    </p:anim>
                                    <p:animEffect transition="in" filter="fade">
                                      <p:cBhvr>
                                        <p:cTn id="275" dur="500"/>
                                        <p:tgtEl>
                                          <p:spTgt spid="23"/>
                                        </p:tgtEl>
                                      </p:cBhvr>
                                    </p:animEffect>
                                  </p:childTnLst>
                                </p:cTn>
                              </p:par>
                              <p:par>
                                <p:cTn id="276" presetID="53" presetClass="entr" presetSubtype="16" fill="hold" grpId="0" nodeType="withEffect">
                                  <p:stCondLst>
                                    <p:cond delay="250"/>
                                  </p:stCondLst>
                                  <p:childTnLst>
                                    <p:set>
                                      <p:cBhvr>
                                        <p:cTn id="277" dur="1" fill="hold">
                                          <p:stCondLst>
                                            <p:cond delay="0"/>
                                          </p:stCondLst>
                                        </p:cTn>
                                        <p:tgtEl>
                                          <p:spTgt spid="24"/>
                                        </p:tgtEl>
                                        <p:attrNameLst>
                                          <p:attrName>style.visibility</p:attrName>
                                        </p:attrNameLst>
                                      </p:cBhvr>
                                      <p:to>
                                        <p:strVal val="visible"/>
                                      </p:to>
                                    </p:set>
                                    <p:anim calcmode="lin" valueType="num">
                                      <p:cBhvr>
                                        <p:cTn id="278" dur="500" fill="hold"/>
                                        <p:tgtEl>
                                          <p:spTgt spid="24"/>
                                        </p:tgtEl>
                                        <p:attrNameLst>
                                          <p:attrName>ppt_w</p:attrName>
                                        </p:attrNameLst>
                                      </p:cBhvr>
                                      <p:tavLst>
                                        <p:tav tm="0">
                                          <p:val>
                                            <p:fltVal val="0"/>
                                          </p:val>
                                        </p:tav>
                                        <p:tav tm="100000">
                                          <p:val>
                                            <p:strVal val="#ppt_w"/>
                                          </p:val>
                                        </p:tav>
                                      </p:tavLst>
                                    </p:anim>
                                    <p:anim calcmode="lin" valueType="num">
                                      <p:cBhvr>
                                        <p:cTn id="279" dur="500" fill="hold"/>
                                        <p:tgtEl>
                                          <p:spTgt spid="24"/>
                                        </p:tgtEl>
                                        <p:attrNameLst>
                                          <p:attrName>ppt_h</p:attrName>
                                        </p:attrNameLst>
                                      </p:cBhvr>
                                      <p:tavLst>
                                        <p:tav tm="0">
                                          <p:val>
                                            <p:fltVal val="0"/>
                                          </p:val>
                                        </p:tav>
                                        <p:tav tm="100000">
                                          <p:val>
                                            <p:strVal val="#ppt_h"/>
                                          </p:val>
                                        </p:tav>
                                      </p:tavLst>
                                    </p:anim>
                                    <p:animEffect transition="in" filter="fade">
                                      <p:cBhvr>
                                        <p:cTn id="280" dur="500"/>
                                        <p:tgtEl>
                                          <p:spTgt spid="24"/>
                                        </p:tgtEl>
                                      </p:cBhvr>
                                    </p:animEffect>
                                  </p:childTnLst>
                                </p:cTn>
                              </p:par>
                              <p:par>
                                <p:cTn id="281" presetID="53" presetClass="entr" presetSubtype="16" fill="hold" grpId="0" nodeType="withEffect">
                                  <p:stCondLst>
                                    <p:cond delay="250"/>
                                  </p:stCondLst>
                                  <p:childTnLst>
                                    <p:set>
                                      <p:cBhvr>
                                        <p:cTn id="282" dur="1" fill="hold">
                                          <p:stCondLst>
                                            <p:cond delay="0"/>
                                          </p:stCondLst>
                                        </p:cTn>
                                        <p:tgtEl>
                                          <p:spTgt spid="25"/>
                                        </p:tgtEl>
                                        <p:attrNameLst>
                                          <p:attrName>style.visibility</p:attrName>
                                        </p:attrNameLst>
                                      </p:cBhvr>
                                      <p:to>
                                        <p:strVal val="visible"/>
                                      </p:to>
                                    </p:set>
                                    <p:anim calcmode="lin" valueType="num">
                                      <p:cBhvr>
                                        <p:cTn id="283" dur="500" fill="hold"/>
                                        <p:tgtEl>
                                          <p:spTgt spid="25"/>
                                        </p:tgtEl>
                                        <p:attrNameLst>
                                          <p:attrName>ppt_w</p:attrName>
                                        </p:attrNameLst>
                                      </p:cBhvr>
                                      <p:tavLst>
                                        <p:tav tm="0">
                                          <p:val>
                                            <p:fltVal val="0"/>
                                          </p:val>
                                        </p:tav>
                                        <p:tav tm="100000">
                                          <p:val>
                                            <p:strVal val="#ppt_w"/>
                                          </p:val>
                                        </p:tav>
                                      </p:tavLst>
                                    </p:anim>
                                    <p:anim calcmode="lin" valueType="num">
                                      <p:cBhvr>
                                        <p:cTn id="284" dur="500" fill="hold"/>
                                        <p:tgtEl>
                                          <p:spTgt spid="25"/>
                                        </p:tgtEl>
                                        <p:attrNameLst>
                                          <p:attrName>ppt_h</p:attrName>
                                        </p:attrNameLst>
                                      </p:cBhvr>
                                      <p:tavLst>
                                        <p:tav tm="0">
                                          <p:val>
                                            <p:fltVal val="0"/>
                                          </p:val>
                                        </p:tav>
                                        <p:tav tm="100000">
                                          <p:val>
                                            <p:strVal val="#ppt_h"/>
                                          </p:val>
                                        </p:tav>
                                      </p:tavLst>
                                    </p:anim>
                                    <p:animEffect transition="in" filter="fade">
                                      <p:cBhvr>
                                        <p:cTn id="285" dur="500"/>
                                        <p:tgtEl>
                                          <p:spTgt spid="25"/>
                                        </p:tgtEl>
                                      </p:cBhvr>
                                    </p:animEffect>
                                  </p:childTnLst>
                                </p:cTn>
                              </p:par>
                              <p:par>
                                <p:cTn id="286" presetID="53" presetClass="entr" presetSubtype="16" fill="hold" grpId="0" nodeType="withEffect">
                                  <p:stCondLst>
                                    <p:cond delay="250"/>
                                  </p:stCondLst>
                                  <p:childTnLst>
                                    <p:set>
                                      <p:cBhvr>
                                        <p:cTn id="287" dur="1" fill="hold">
                                          <p:stCondLst>
                                            <p:cond delay="0"/>
                                          </p:stCondLst>
                                        </p:cTn>
                                        <p:tgtEl>
                                          <p:spTgt spid="26"/>
                                        </p:tgtEl>
                                        <p:attrNameLst>
                                          <p:attrName>style.visibility</p:attrName>
                                        </p:attrNameLst>
                                      </p:cBhvr>
                                      <p:to>
                                        <p:strVal val="visible"/>
                                      </p:to>
                                    </p:set>
                                    <p:anim calcmode="lin" valueType="num">
                                      <p:cBhvr>
                                        <p:cTn id="288" dur="500" fill="hold"/>
                                        <p:tgtEl>
                                          <p:spTgt spid="26"/>
                                        </p:tgtEl>
                                        <p:attrNameLst>
                                          <p:attrName>ppt_w</p:attrName>
                                        </p:attrNameLst>
                                      </p:cBhvr>
                                      <p:tavLst>
                                        <p:tav tm="0">
                                          <p:val>
                                            <p:fltVal val="0"/>
                                          </p:val>
                                        </p:tav>
                                        <p:tav tm="100000">
                                          <p:val>
                                            <p:strVal val="#ppt_w"/>
                                          </p:val>
                                        </p:tav>
                                      </p:tavLst>
                                    </p:anim>
                                    <p:anim calcmode="lin" valueType="num">
                                      <p:cBhvr>
                                        <p:cTn id="289" dur="500" fill="hold"/>
                                        <p:tgtEl>
                                          <p:spTgt spid="26"/>
                                        </p:tgtEl>
                                        <p:attrNameLst>
                                          <p:attrName>ppt_h</p:attrName>
                                        </p:attrNameLst>
                                      </p:cBhvr>
                                      <p:tavLst>
                                        <p:tav tm="0">
                                          <p:val>
                                            <p:fltVal val="0"/>
                                          </p:val>
                                        </p:tav>
                                        <p:tav tm="100000">
                                          <p:val>
                                            <p:strVal val="#ppt_h"/>
                                          </p:val>
                                        </p:tav>
                                      </p:tavLst>
                                    </p:anim>
                                    <p:animEffect transition="in" filter="fade">
                                      <p:cBhvr>
                                        <p:cTn id="290" dur="500"/>
                                        <p:tgtEl>
                                          <p:spTgt spid="26"/>
                                        </p:tgtEl>
                                      </p:cBhvr>
                                    </p:animEffect>
                                  </p:childTnLst>
                                </p:cTn>
                              </p:par>
                              <p:par>
                                <p:cTn id="291" presetID="53" presetClass="entr" presetSubtype="16" fill="hold" grpId="0" nodeType="withEffect">
                                  <p:stCondLst>
                                    <p:cond delay="250"/>
                                  </p:stCondLst>
                                  <p:childTnLst>
                                    <p:set>
                                      <p:cBhvr>
                                        <p:cTn id="292" dur="1" fill="hold">
                                          <p:stCondLst>
                                            <p:cond delay="0"/>
                                          </p:stCondLst>
                                        </p:cTn>
                                        <p:tgtEl>
                                          <p:spTgt spid="27"/>
                                        </p:tgtEl>
                                        <p:attrNameLst>
                                          <p:attrName>style.visibility</p:attrName>
                                        </p:attrNameLst>
                                      </p:cBhvr>
                                      <p:to>
                                        <p:strVal val="visible"/>
                                      </p:to>
                                    </p:set>
                                    <p:anim calcmode="lin" valueType="num">
                                      <p:cBhvr>
                                        <p:cTn id="293" dur="500" fill="hold"/>
                                        <p:tgtEl>
                                          <p:spTgt spid="27"/>
                                        </p:tgtEl>
                                        <p:attrNameLst>
                                          <p:attrName>ppt_w</p:attrName>
                                        </p:attrNameLst>
                                      </p:cBhvr>
                                      <p:tavLst>
                                        <p:tav tm="0">
                                          <p:val>
                                            <p:fltVal val="0"/>
                                          </p:val>
                                        </p:tav>
                                        <p:tav tm="100000">
                                          <p:val>
                                            <p:strVal val="#ppt_w"/>
                                          </p:val>
                                        </p:tav>
                                      </p:tavLst>
                                    </p:anim>
                                    <p:anim calcmode="lin" valueType="num">
                                      <p:cBhvr>
                                        <p:cTn id="294" dur="500" fill="hold"/>
                                        <p:tgtEl>
                                          <p:spTgt spid="27"/>
                                        </p:tgtEl>
                                        <p:attrNameLst>
                                          <p:attrName>ppt_h</p:attrName>
                                        </p:attrNameLst>
                                      </p:cBhvr>
                                      <p:tavLst>
                                        <p:tav tm="0">
                                          <p:val>
                                            <p:fltVal val="0"/>
                                          </p:val>
                                        </p:tav>
                                        <p:tav tm="100000">
                                          <p:val>
                                            <p:strVal val="#ppt_h"/>
                                          </p:val>
                                        </p:tav>
                                      </p:tavLst>
                                    </p:anim>
                                    <p:animEffect transition="in" filter="fade">
                                      <p:cBhvr>
                                        <p:cTn id="295" dur="500"/>
                                        <p:tgtEl>
                                          <p:spTgt spid="27"/>
                                        </p:tgtEl>
                                      </p:cBhvr>
                                    </p:animEffect>
                                  </p:childTnLst>
                                </p:cTn>
                              </p:par>
                              <p:par>
                                <p:cTn id="296" presetID="53" presetClass="entr" presetSubtype="16" fill="hold" grpId="0" nodeType="withEffect">
                                  <p:stCondLst>
                                    <p:cond delay="250"/>
                                  </p:stCondLst>
                                  <p:childTnLst>
                                    <p:set>
                                      <p:cBhvr>
                                        <p:cTn id="297" dur="1" fill="hold">
                                          <p:stCondLst>
                                            <p:cond delay="0"/>
                                          </p:stCondLst>
                                        </p:cTn>
                                        <p:tgtEl>
                                          <p:spTgt spid="28"/>
                                        </p:tgtEl>
                                        <p:attrNameLst>
                                          <p:attrName>style.visibility</p:attrName>
                                        </p:attrNameLst>
                                      </p:cBhvr>
                                      <p:to>
                                        <p:strVal val="visible"/>
                                      </p:to>
                                    </p:set>
                                    <p:anim calcmode="lin" valueType="num">
                                      <p:cBhvr>
                                        <p:cTn id="298" dur="500" fill="hold"/>
                                        <p:tgtEl>
                                          <p:spTgt spid="28"/>
                                        </p:tgtEl>
                                        <p:attrNameLst>
                                          <p:attrName>ppt_w</p:attrName>
                                        </p:attrNameLst>
                                      </p:cBhvr>
                                      <p:tavLst>
                                        <p:tav tm="0">
                                          <p:val>
                                            <p:fltVal val="0"/>
                                          </p:val>
                                        </p:tav>
                                        <p:tav tm="100000">
                                          <p:val>
                                            <p:strVal val="#ppt_w"/>
                                          </p:val>
                                        </p:tav>
                                      </p:tavLst>
                                    </p:anim>
                                    <p:anim calcmode="lin" valueType="num">
                                      <p:cBhvr>
                                        <p:cTn id="299" dur="500" fill="hold"/>
                                        <p:tgtEl>
                                          <p:spTgt spid="28"/>
                                        </p:tgtEl>
                                        <p:attrNameLst>
                                          <p:attrName>ppt_h</p:attrName>
                                        </p:attrNameLst>
                                      </p:cBhvr>
                                      <p:tavLst>
                                        <p:tav tm="0">
                                          <p:val>
                                            <p:fltVal val="0"/>
                                          </p:val>
                                        </p:tav>
                                        <p:tav tm="100000">
                                          <p:val>
                                            <p:strVal val="#ppt_h"/>
                                          </p:val>
                                        </p:tav>
                                      </p:tavLst>
                                    </p:anim>
                                    <p:animEffect transition="in" filter="fade">
                                      <p:cBhvr>
                                        <p:cTn id="300" dur="500"/>
                                        <p:tgtEl>
                                          <p:spTgt spid="28"/>
                                        </p:tgtEl>
                                      </p:cBhvr>
                                    </p:animEffect>
                                  </p:childTnLst>
                                </p:cTn>
                              </p:par>
                              <p:par>
                                <p:cTn id="301" presetID="53" presetClass="entr" presetSubtype="16" fill="hold" grpId="0" nodeType="withEffect">
                                  <p:stCondLst>
                                    <p:cond delay="250"/>
                                  </p:stCondLst>
                                  <p:childTnLst>
                                    <p:set>
                                      <p:cBhvr>
                                        <p:cTn id="302" dur="1" fill="hold">
                                          <p:stCondLst>
                                            <p:cond delay="0"/>
                                          </p:stCondLst>
                                        </p:cTn>
                                        <p:tgtEl>
                                          <p:spTgt spid="29"/>
                                        </p:tgtEl>
                                        <p:attrNameLst>
                                          <p:attrName>style.visibility</p:attrName>
                                        </p:attrNameLst>
                                      </p:cBhvr>
                                      <p:to>
                                        <p:strVal val="visible"/>
                                      </p:to>
                                    </p:set>
                                    <p:anim calcmode="lin" valueType="num">
                                      <p:cBhvr>
                                        <p:cTn id="303" dur="500" fill="hold"/>
                                        <p:tgtEl>
                                          <p:spTgt spid="29"/>
                                        </p:tgtEl>
                                        <p:attrNameLst>
                                          <p:attrName>ppt_w</p:attrName>
                                        </p:attrNameLst>
                                      </p:cBhvr>
                                      <p:tavLst>
                                        <p:tav tm="0">
                                          <p:val>
                                            <p:fltVal val="0"/>
                                          </p:val>
                                        </p:tav>
                                        <p:tav tm="100000">
                                          <p:val>
                                            <p:strVal val="#ppt_w"/>
                                          </p:val>
                                        </p:tav>
                                      </p:tavLst>
                                    </p:anim>
                                    <p:anim calcmode="lin" valueType="num">
                                      <p:cBhvr>
                                        <p:cTn id="304" dur="500" fill="hold"/>
                                        <p:tgtEl>
                                          <p:spTgt spid="29"/>
                                        </p:tgtEl>
                                        <p:attrNameLst>
                                          <p:attrName>ppt_h</p:attrName>
                                        </p:attrNameLst>
                                      </p:cBhvr>
                                      <p:tavLst>
                                        <p:tav tm="0">
                                          <p:val>
                                            <p:fltVal val="0"/>
                                          </p:val>
                                        </p:tav>
                                        <p:tav tm="100000">
                                          <p:val>
                                            <p:strVal val="#ppt_h"/>
                                          </p:val>
                                        </p:tav>
                                      </p:tavLst>
                                    </p:anim>
                                    <p:animEffect transition="in" filter="fade">
                                      <p:cBhvr>
                                        <p:cTn id="305" dur="500"/>
                                        <p:tgtEl>
                                          <p:spTgt spid="29"/>
                                        </p:tgtEl>
                                      </p:cBhvr>
                                    </p:animEffect>
                                  </p:childTnLst>
                                </p:cTn>
                              </p:par>
                              <p:par>
                                <p:cTn id="306" presetID="53" presetClass="entr" presetSubtype="16" fill="hold" grpId="0" nodeType="withEffect">
                                  <p:stCondLst>
                                    <p:cond delay="250"/>
                                  </p:stCondLst>
                                  <p:childTnLst>
                                    <p:set>
                                      <p:cBhvr>
                                        <p:cTn id="307" dur="1" fill="hold">
                                          <p:stCondLst>
                                            <p:cond delay="0"/>
                                          </p:stCondLst>
                                        </p:cTn>
                                        <p:tgtEl>
                                          <p:spTgt spid="30"/>
                                        </p:tgtEl>
                                        <p:attrNameLst>
                                          <p:attrName>style.visibility</p:attrName>
                                        </p:attrNameLst>
                                      </p:cBhvr>
                                      <p:to>
                                        <p:strVal val="visible"/>
                                      </p:to>
                                    </p:set>
                                    <p:anim calcmode="lin" valueType="num">
                                      <p:cBhvr>
                                        <p:cTn id="308" dur="500" fill="hold"/>
                                        <p:tgtEl>
                                          <p:spTgt spid="30"/>
                                        </p:tgtEl>
                                        <p:attrNameLst>
                                          <p:attrName>ppt_w</p:attrName>
                                        </p:attrNameLst>
                                      </p:cBhvr>
                                      <p:tavLst>
                                        <p:tav tm="0">
                                          <p:val>
                                            <p:fltVal val="0"/>
                                          </p:val>
                                        </p:tav>
                                        <p:tav tm="100000">
                                          <p:val>
                                            <p:strVal val="#ppt_w"/>
                                          </p:val>
                                        </p:tav>
                                      </p:tavLst>
                                    </p:anim>
                                    <p:anim calcmode="lin" valueType="num">
                                      <p:cBhvr>
                                        <p:cTn id="309" dur="500" fill="hold"/>
                                        <p:tgtEl>
                                          <p:spTgt spid="30"/>
                                        </p:tgtEl>
                                        <p:attrNameLst>
                                          <p:attrName>ppt_h</p:attrName>
                                        </p:attrNameLst>
                                      </p:cBhvr>
                                      <p:tavLst>
                                        <p:tav tm="0">
                                          <p:val>
                                            <p:fltVal val="0"/>
                                          </p:val>
                                        </p:tav>
                                        <p:tav tm="100000">
                                          <p:val>
                                            <p:strVal val="#ppt_h"/>
                                          </p:val>
                                        </p:tav>
                                      </p:tavLst>
                                    </p:anim>
                                    <p:animEffect transition="in" filter="fade">
                                      <p:cBhvr>
                                        <p:cTn id="310" dur="500"/>
                                        <p:tgtEl>
                                          <p:spTgt spid="30"/>
                                        </p:tgtEl>
                                      </p:cBhvr>
                                    </p:animEffect>
                                  </p:childTnLst>
                                </p:cTn>
                              </p:par>
                              <p:par>
                                <p:cTn id="311" presetID="53" presetClass="entr" presetSubtype="16" fill="hold" grpId="0" nodeType="withEffect">
                                  <p:stCondLst>
                                    <p:cond delay="250"/>
                                  </p:stCondLst>
                                  <p:childTnLst>
                                    <p:set>
                                      <p:cBhvr>
                                        <p:cTn id="312" dur="1" fill="hold">
                                          <p:stCondLst>
                                            <p:cond delay="0"/>
                                          </p:stCondLst>
                                        </p:cTn>
                                        <p:tgtEl>
                                          <p:spTgt spid="31"/>
                                        </p:tgtEl>
                                        <p:attrNameLst>
                                          <p:attrName>style.visibility</p:attrName>
                                        </p:attrNameLst>
                                      </p:cBhvr>
                                      <p:to>
                                        <p:strVal val="visible"/>
                                      </p:to>
                                    </p:set>
                                    <p:anim calcmode="lin" valueType="num">
                                      <p:cBhvr>
                                        <p:cTn id="313" dur="500" fill="hold"/>
                                        <p:tgtEl>
                                          <p:spTgt spid="31"/>
                                        </p:tgtEl>
                                        <p:attrNameLst>
                                          <p:attrName>ppt_w</p:attrName>
                                        </p:attrNameLst>
                                      </p:cBhvr>
                                      <p:tavLst>
                                        <p:tav tm="0">
                                          <p:val>
                                            <p:fltVal val="0"/>
                                          </p:val>
                                        </p:tav>
                                        <p:tav tm="100000">
                                          <p:val>
                                            <p:strVal val="#ppt_w"/>
                                          </p:val>
                                        </p:tav>
                                      </p:tavLst>
                                    </p:anim>
                                    <p:anim calcmode="lin" valueType="num">
                                      <p:cBhvr>
                                        <p:cTn id="314" dur="500" fill="hold"/>
                                        <p:tgtEl>
                                          <p:spTgt spid="31"/>
                                        </p:tgtEl>
                                        <p:attrNameLst>
                                          <p:attrName>ppt_h</p:attrName>
                                        </p:attrNameLst>
                                      </p:cBhvr>
                                      <p:tavLst>
                                        <p:tav tm="0">
                                          <p:val>
                                            <p:fltVal val="0"/>
                                          </p:val>
                                        </p:tav>
                                        <p:tav tm="100000">
                                          <p:val>
                                            <p:strVal val="#ppt_h"/>
                                          </p:val>
                                        </p:tav>
                                      </p:tavLst>
                                    </p:anim>
                                    <p:animEffect transition="in" filter="fade">
                                      <p:cBhvr>
                                        <p:cTn id="315" dur="500"/>
                                        <p:tgtEl>
                                          <p:spTgt spid="31"/>
                                        </p:tgtEl>
                                      </p:cBhvr>
                                    </p:animEffect>
                                  </p:childTnLst>
                                </p:cTn>
                              </p:par>
                              <p:par>
                                <p:cTn id="316" presetID="53" presetClass="entr" presetSubtype="16" fill="hold" grpId="0" nodeType="withEffect">
                                  <p:stCondLst>
                                    <p:cond delay="250"/>
                                  </p:stCondLst>
                                  <p:childTnLst>
                                    <p:set>
                                      <p:cBhvr>
                                        <p:cTn id="317" dur="1" fill="hold">
                                          <p:stCondLst>
                                            <p:cond delay="0"/>
                                          </p:stCondLst>
                                        </p:cTn>
                                        <p:tgtEl>
                                          <p:spTgt spid="32"/>
                                        </p:tgtEl>
                                        <p:attrNameLst>
                                          <p:attrName>style.visibility</p:attrName>
                                        </p:attrNameLst>
                                      </p:cBhvr>
                                      <p:to>
                                        <p:strVal val="visible"/>
                                      </p:to>
                                    </p:set>
                                    <p:anim calcmode="lin" valueType="num">
                                      <p:cBhvr>
                                        <p:cTn id="318" dur="500" fill="hold"/>
                                        <p:tgtEl>
                                          <p:spTgt spid="32"/>
                                        </p:tgtEl>
                                        <p:attrNameLst>
                                          <p:attrName>ppt_w</p:attrName>
                                        </p:attrNameLst>
                                      </p:cBhvr>
                                      <p:tavLst>
                                        <p:tav tm="0">
                                          <p:val>
                                            <p:fltVal val="0"/>
                                          </p:val>
                                        </p:tav>
                                        <p:tav tm="100000">
                                          <p:val>
                                            <p:strVal val="#ppt_w"/>
                                          </p:val>
                                        </p:tav>
                                      </p:tavLst>
                                    </p:anim>
                                    <p:anim calcmode="lin" valueType="num">
                                      <p:cBhvr>
                                        <p:cTn id="319" dur="500" fill="hold"/>
                                        <p:tgtEl>
                                          <p:spTgt spid="32"/>
                                        </p:tgtEl>
                                        <p:attrNameLst>
                                          <p:attrName>ppt_h</p:attrName>
                                        </p:attrNameLst>
                                      </p:cBhvr>
                                      <p:tavLst>
                                        <p:tav tm="0">
                                          <p:val>
                                            <p:fltVal val="0"/>
                                          </p:val>
                                        </p:tav>
                                        <p:tav tm="100000">
                                          <p:val>
                                            <p:strVal val="#ppt_h"/>
                                          </p:val>
                                        </p:tav>
                                      </p:tavLst>
                                    </p:anim>
                                    <p:animEffect transition="in" filter="fade">
                                      <p:cBhvr>
                                        <p:cTn id="320" dur="500"/>
                                        <p:tgtEl>
                                          <p:spTgt spid="32"/>
                                        </p:tgtEl>
                                      </p:cBhvr>
                                    </p:animEffect>
                                  </p:childTnLst>
                                </p:cTn>
                              </p:par>
                              <p:par>
                                <p:cTn id="321" presetID="53" presetClass="entr" presetSubtype="16" fill="hold" grpId="0" nodeType="withEffect">
                                  <p:stCondLst>
                                    <p:cond delay="250"/>
                                  </p:stCondLst>
                                  <p:childTnLst>
                                    <p:set>
                                      <p:cBhvr>
                                        <p:cTn id="322" dur="1" fill="hold">
                                          <p:stCondLst>
                                            <p:cond delay="0"/>
                                          </p:stCondLst>
                                        </p:cTn>
                                        <p:tgtEl>
                                          <p:spTgt spid="33"/>
                                        </p:tgtEl>
                                        <p:attrNameLst>
                                          <p:attrName>style.visibility</p:attrName>
                                        </p:attrNameLst>
                                      </p:cBhvr>
                                      <p:to>
                                        <p:strVal val="visible"/>
                                      </p:to>
                                    </p:set>
                                    <p:anim calcmode="lin" valueType="num">
                                      <p:cBhvr>
                                        <p:cTn id="323" dur="500" fill="hold"/>
                                        <p:tgtEl>
                                          <p:spTgt spid="33"/>
                                        </p:tgtEl>
                                        <p:attrNameLst>
                                          <p:attrName>ppt_w</p:attrName>
                                        </p:attrNameLst>
                                      </p:cBhvr>
                                      <p:tavLst>
                                        <p:tav tm="0">
                                          <p:val>
                                            <p:fltVal val="0"/>
                                          </p:val>
                                        </p:tav>
                                        <p:tav tm="100000">
                                          <p:val>
                                            <p:strVal val="#ppt_w"/>
                                          </p:val>
                                        </p:tav>
                                      </p:tavLst>
                                    </p:anim>
                                    <p:anim calcmode="lin" valueType="num">
                                      <p:cBhvr>
                                        <p:cTn id="324" dur="500" fill="hold"/>
                                        <p:tgtEl>
                                          <p:spTgt spid="33"/>
                                        </p:tgtEl>
                                        <p:attrNameLst>
                                          <p:attrName>ppt_h</p:attrName>
                                        </p:attrNameLst>
                                      </p:cBhvr>
                                      <p:tavLst>
                                        <p:tav tm="0">
                                          <p:val>
                                            <p:fltVal val="0"/>
                                          </p:val>
                                        </p:tav>
                                        <p:tav tm="100000">
                                          <p:val>
                                            <p:strVal val="#ppt_h"/>
                                          </p:val>
                                        </p:tav>
                                      </p:tavLst>
                                    </p:anim>
                                    <p:animEffect transition="in" filter="fade">
                                      <p:cBhvr>
                                        <p:cTn id="325" dur="500"/>
                                        <p:tgtEl>
                                          <p:spTgt spid="33"/>
                                        </p:tgtEl>
                                      </p:cBhvr>
                                    </p:animEffect>
                                  </p:childTnLst>
                                </p:cTn>
                              </p:par>
                              <p:par>
                                <p:cTn id="326" presetID="53" presetClass="entr" presetSubtype="16" fill="hold" grpId="0" nodeType="withEffect">
                                  <p:stCondLst>
                                    <p:cond delay="250"/>
                                  </p:stCondLst>
                                  <p:childTnLst>
                                    <p:set>
                                      <p:cBhvr>
                                        <p:cTn id="327" dur="1" fill="hold">
                                          <p:stCondLst>
                                            <p:cond delay="0"/>
                                          </p:stCondLst>
                                        </p:cTn>
                                        <p:tgtEl>
                                          <p:spTgt spid="34"/>
                                        </p:tgtEl>
                                        <p:attrNameLst>
                                          <p:attrName>style.visibility</p:attrName>
                                        </p:attrNameLst>
                                      </p:cBhvr>
                                      <p:to>
                                        <p:strVal val="visible"/>
                                      </p:to>
                                    </p:set>
                                    <p:anim calcmode="lin" valueType="num">
                                      <p:cBhvr>
                                        <p:cTn id="328" dur="500" fill="hold"/>
                                        <p:tgtEl>
                                          <p:spTgt spid="34"/>
                                        </p:tgtEl>
                                        <p:attrNameLst>
                                          <p:attrName>ppt_w</p:attrName>
                                        </p:attrNameLst>
                                      </p:cBhvr>
                                      <p:tavLst>
                                        <p:tav tm="0">
                                          <p:val>
                                            <p:fltVal val="0"/>
                                          </p:val>
                                        </p:tav>
                                        <p:tav tm="100000">
                                          <p:val>
                                            <p:strVal val="#ppt_w"/>
                                          </p:val>
                                        </p:tav>
                                      </p:tavLst>
                                    </p:anim>
                                    <p:anim calcmode="lin" valueType="num">
                                      <p:cBhvr>
                                        <p:cTn id="329" dur="500" fill="hold"/>
                                        <p:tgtEl>
                                          <p:spTgt spid="34"/>
                                        </p:tgtEl>
                                        <p:attrNameLst>
                                          <p:attrName>ppt_h</p:attrName>
                                        </p:attrNameLst>
                                      </p:cBhvr>
                                      <p:tavLst>
                                        <p:tav tm="0">
                                          <p:val>
                                            <p:fltVal val="0"/>
                                          </p:val>
                                        </p:tav>
                                        <p:tav tm="100000">
                                          <p:val>
                                            <p:strVal val="#ppt_h"/>
                                          </p:val>
                                        </p:tav>
                                      </p:tavLst>
                                    </p:anim>
                                    <p:animEffect transition="in" filter="fade">
                                      <p:cBhvr>
                                        <p:cTn id="330" dur="500"/>
                                        <p:tgtEl>
                                          <p:spTgt spid="34"/>
                                        </p:tgtEl>
                                      </p:cBhvr>
                                    </p:animEffect>
                                  </p:childTnLst>
                                </p:cTn>
                              </p:par>
                              <p:par>
                                <p:cTn id="331" presetID="53" presetClass="entr" presetSubtype="16" fill="hold" grpId="0" nodeType="withEffect">
                                  <p:stCondLst>
                                    <p:cond delay="250"/>
                                  </p:stCondLst>
                                  <p:childTnLst>
                                    <p:set>
                                      <p:cBhvr>
                                        <p:cTn id="332" dur="1" fill="hold">
                                          <p:stCondLst>
                                            <p:cond delay="0"/>
                                          </p:stCondLst>
                                        </p:cTn>
                                        <p:tgtEl>
                                          <p:spTgt spid="35"/>
                                        </p:tgtEl>
                                        <p:attrNameLst>
                                          <p:attrName>style.visibility</p:attrName>
                                        </p:attrNameLst>
                                      </p:cBhvr>
                                      <p:to>
                                        <p:strVal val="visible"/>
                                      </p:to>
                                    </p:set>
                                    <p:anim calcmode="lin" valueType="num">
                                      <p:cBhvr>
                                        <p:cTn id="333" dur="500" fill="hold"/>
                                        <p:tgtEl>
                                          <p:spTgt spid="35"/>
                                        </p:tgtEl>
                                        <p:attrNameLst>
                                          <p:attrName>ppt_w</p:attrName>
                                        </p:attrNameLst>
                                      </p:cBhvr>
                                      <p:tavLst>
                                        <p:tav tm="0">
                                          <p:val>
                                            <p:fltVal val="0"/>
                                          </p:val>
                                        </p:tav>
                                        <p:tav tm="100000">
                                          <p:val>
                                            <p:strVal val="#ppt_w"/>
                                          </p:val>
                                        </p:tav>
                                      </p:tavLst>
                                    </p:anim>
                                    <p:anim calcmode="lin" valueType="num">
                                      <p:cBhvr>
                                        <p:cTn id="334" dur="500" fill="hold"/>
                                        <p:tgtEl>
                                          <p:spTgt spid="35"/>
                                        </p:tgtEl>
                                        <p:attrNameLst>
                                          <p:attrName>ppt_h</p:attrName>
                                        </p:attrNameLst>
                                      </p:cBhvr>
                                      <p:tavLst>
                                        <p:tav tm="0">
                                          <p:val>
                                            <p:fltVal val="0"/>
                                          </p:val>
                                        </p:tav>
                                        <p:tav tm="100000">
                                          <p:val>
                                            <p:strVal val="#ppt_h"/>
                                          </p:val>
                                        </p:tav>
                                      </p:tavLst>
                                    </p:anim>
                                    <p:animEffect transition="in" filter="fade">
                                      <p:cBhvr>
                                        <p:cTn id="335" dur="500"/>
                                        <p:tgtEl>
                                          <p:spTgt spid="35"/>
                                        </p:tgtEl>
                                      </p:cBhvr>
                                    </p:animEffect>
                                  </p:childTnLst>
                                </p:cTn>
                              </p:par>
                              <p:par>
                                <p:cTn id="336" presetID="53" presetClass="entr" presetSubtype="16" fill="hold" grpId="0" nodeType="withEffect">
                                  <p:stCondLst>
                                    <p:cond delay="250"/>
                                  </p:stCondLst>
                                  <p:childTnLst>
                                    <p:set>
                                      <p:cBhvr>
                                        <p:cTn id="337" dur="1" fill="hold">
                                          <p:stCondLst>
                                            <p:cond delay="0"/>
                                          </p:stCondLst>
                                        </p:cTn>
                                        <p:tgtEl>
                                          <p:spTgt spid="36"/>
                                        </p:tgtEl>
                                        <p:attrNameLst>
                                          <p:attrName>style.visibility</p:attrName>
                                        </p:attrNameLst>
                                      </p:cBhvr>
                                      <p:to>
                                        <p:strVal val="visible"/>
                                      </p:to>
                                    </p:set>
                                    <p:anim calcmode="lin" valueType="num">
                                      <p:cBhvr>
                                        <p:cTn id="338" dur="500" fill="hold"/>
                                        <p:tgtEl>
                                          <p:spTgt spid="36"/>
                                        </p:tgtEl>
                                        <p:attrNameLst>
                                          <p:attrName>ppt_w</p:attrName>
                                        </p:attrNameLst>
                                      </p:cBhvr>
                                      <p:tavLst>
                                        <p:tav tm="0">
                                          <p:val>
                                            <p:fltVal val="0"/>
                                          </p:val>
                                        </p:tav>
                                        <p:tav tm="100000">
                                          <p:val>
                                            <p:strVal val="#ppt_w"/>
                                          </p:val>
                                        </p:tav>
                                      </p:tavLst>
                                    </p:anim>
                                    <p:anim calcmode="lin" valueType="num">
                                      <p:cBhvr>
                                        <p:cTn id="339" dur="500" fill="hold"/>
                                        <p:tgtEl>
                                          <p:spTgt spid="36"/>
                                        </p:tgtEl>
                                        <p:attrNameLst>
                                          <p:attrName>ppt_h</p:attrName>
                                        </p:attrNameLst>
                                      </p:cBhvr>
                                      <p:tavLst>
                                        <p:tav tm="0">
                                          <p:val>
                                            <p:fltVal val="0"/>
                                          </p:val>
                                        </p:tav>
                                        <p:tav tm="100000">
                                          <p:val>
                                            <p:strVal val="#ppt_h"/>
                                          </p:val>
                                        </p:tav>
                                      </p:tavLst>
                                    </p:anim>
                                    <p:animEffect transition="in" filter="fade">
                                      <p:cBhvr>
                                        <p:cTn id="340" dur="500"/>
                                        <p:tgtEl>
                                          <p:spTgt spid="36"/>
                                        </p:tgtEl>
                                      </p:cBhvr>
                                    </p:animEffect>
                                  </p:childTnLst>
                                </p:cTn>
                              </p:par>
                              <p:par>
                                <p:cTn id="341" presetID="53" presetClass="entr" presetSubtype="16" fill="hold" grpId="0" nodeType="withEffect">
                                  <p:stCondLst>
                                    <p:cond delay="250"/>
                                  </p:stCondLst>
                                  <p:childTnLst>
                                    <p:set>
                                      <p:cBhvr>
                                        <p:cTn id="342" dur="1" fill="hold">
                                          <p:stCondLst>
                                            <p:cond delay="0"/>
                                          </p:stCondLst>
                                        </p:cTn>
                                        <p:tgtEl>
                                          <p:spTgt spid="37"/>
                                        </p:tgtEl>
                                        <p:attrNameLst>
                                          <p:attrName>style.visibility</p:attrName>
                                        </p:attrNameLst>
                                      </p:cBhvr>
                                      <p:to>
                                        <p:strVal val="visible"/>
                                      </p:to>
                                    </p:set>
                                    <p:anim calcmode="lin" valueType="num">
                                      <p:cBhvr>
                                        <p:cTn id="343" dur="500" fill="hold"/>
                                        <p:tgtEl>
                                          <p:spTgt spid="37"/>
                                        </p:tgtEl>
                                        <p:attrNameLst>
                                          <p:attrName>ppt_w</p:attrName>
                                        </p:attrNameLst>
                                      </p:cBhvr>
                                      <p:tavLst>
                                        <p:tav tm="0">
                                          <p:val>
                                            <p:fltVal val="0"/>
                                          </p:val>
                                        </p:tav>
                                        <p:tav tm="100000">
                                          <p:val>
                                            <p:strVal val="#ppt_w"/>
                                          </p:val>
                                        </p:tav>
                                      </p:tavLst>
                                    </p:anim>
                                    <p:anim calcmode="lin" valueType="num">
                                      <p:cBhvr>
                                        <p:cTn id="344" dur="500" fill="hold"/>
                                        <p:tgtEl>
                                          <p:spTgt spid="37"/>
                                        </p:tgtEl>
                                        <p:attrNameLst>
                                          <p:attrName>ppt_h</p:attrName>
                                        </p:attrNameLst>
                                      </p:cBhvr>
                                      <p:tavLst>
                                        <p:tav tm="0">
                                          <p:val>
                                            <p:fltVal val="0"/>
                                          </p:val>
                                        </p:tav>
                                        <p:tav tm="100000">
                                          <p:val>
                                            <p:strVal val="#ppt_h"/>
                                          </p:val>
                                        </p:tav>
                                      </p:tavLst>
                                    </p:anim>
                                    <p:animEffect transition="in" filter="fade">
                                      <p:cBhvr>
                                        <p:cTn id="345" dur="500"/>
                                        <p:tgtEl>
                                          <p:spTgt spid="37"/>
                                        </p:tgtEl>
                                      </p:cBhvr>
                                    </p:animEffect>
                                  </p:childTnLst>
                                </p:cTn>
                              </p:par>
                              <p:par>
                                <p:cTn id="346" presetID="53" presetClass="entr" presetSubtype="16" fill="hold" grpId="0" nodeType="withEffect">
                                  <p:stCondLst>
                                    <p:cond delay="0"/>
                                  </p:stCondLst>
                                  <p:childTnLst>
                                    <p:set>
                                      <p:cBhvr>
                                        <p:cTn id="347" dur="1" fill="hold">
                                          <p:stCondLst>
                                            <p:cond delay="0"/>
                                          </p:stCondLst>
                                        </p:cTn>
                                        <p:tgtEl>
                                          <p:spTgt spid="38"/>
                                        </p:tgtEl>
                                        <p:attrNameLst>
                                          <p:attrName>style.visibility</p:attrName>
                                        </p:attrNameLst>
                                      </p:cBhvr>
                                      <p:to>
                                        <p:strVal val="visible"/>
                                      </p:to>
                                    </p:set>
                                    <p:anim calcmode="lin" valueType="num">
                                      <p:cBhvr>
                                        <p:cTn id="348" dur="500" fill="hold"/>
                                        <p:tgtEl>
                                          <p:spTgt spid="38"/>
                                        </p:tgtEl>
                                        <p:attrNameLst>
                                          <p:attrName>ppt_w</p:attrName>
                                        </p:attrNameLst>
                                      </p:cBhvr>
                                      <p:tavLst>
                                        <p:tav tm="0">
                                          <p:val>
                                            <p:fltVal val="0"/>
                                          </p:val>
                                        </p:tav>
                                        <p:tav tm="100000">
                                          <p:val>
                                            <p:strVal val="#ppt_w"/>
                                          </p:val>
                                        </p:tav>
                                      </p:tavLst>
                                    </p:anim>
                                    <p:anim calcmode="lin" valueType="num">
                                      <p:cBhvr>
                                        <p:cTn id="349" dur="500" fill="hold"/>
                                        <p:tgtEl>
                                          <p:spTgt spid="38"/>
                                        </p:tgtEl>
                                        <p:attrNameLst>
                                          <p:attrName>ppt_h</p:attrName>
                                        </p:attrNameLst>
                                      </p:cBhvr>
                                      <p:tavLst>
                                        <p:tav tm="0">
                                          <p:val>
                                            <p:fltVal val="0"/>
                                          </p:val>
                                        </p:tav>
                                        <p:tav tm="100000">
                                          <p:val>
                                            <p:strVal val="#ppt_h"/>
                                          </p:val>
                                        </p:tav>
                                      </p:tavLst>
                                    </p:anim>
                                    <p:animEffect transition="in" filter="fade">
                                      <p:cBhvr>
                                        <p:cTn id="350" dur="500"/>
                                        <p:tgtEl>
                                          <p:spTgt spid="38"/>
                                        </p:tgtEl>
                                      </p:cBhvr>
                                    </p:animEffect>
                                  </p:childTnLst>
                                </p:cTn>
                              </p:par>
                              <p:par>
                                <p:cTn id="351" presetID="53" presetClass="entr" presetSubtype="16" fill="hold" grpId="0" nodeType="withEffect">
                                  <p:stCondLst>
                                    <p:cond delay="0"/>
                                  </p:stCondLst>
                                  <p:childTnLst>
                                    <p:set>
                                      <p:cBhvr>
                                        <p:cTn id="352" dur="1" fill="hold">
                                          <p:stCondLst>
                                            <p:cond delay="0"/>
                                          </p:stCondLst>
                                        </p:cTn>
                                        <p:tgtEl>
                                          <p:spTgt spid="39"/>
                                        </p:tgtEl>
                                        <p:attrNameLst>
                                          <p:attrName>style.visibility</p:attrName>
                                        </p:attrNameLst>
                                      </p:cBhvr>
                                      <p:to>
                                        <p:strVal val="visible"/>
                                      </p:to>
                                    </p:set>
                                    <p:anim calcmode="lin" valueType="num">
                                      <p:cBhvr>
                                        <p:cTn id="353" dur="500" fill="hold"/>
                                        <p:tgtEl>
                                          <p:spTgt spid="39"/>
                                        </p:tgtEl>
                                        <p:attrNameLst>
                                          <p:attrName>ppt_w</p:attrName>
                                        </p:attrNameLst>
                                      </p:cBhvr>
                                      <p:tavLst>
                                        <p:tav tm="0">
                                          <p:val>
                                            <p:fltVal val="0"/>
                                          </p:val>
                                        </p:tav>
                                        <p:tav tm="100000">
                                          <p:val>
                                            <p:strVal val="#ppt_w"/>
                                          </p:val>
                                        </p:tav>
                                      </p:tavLst>
                                    </p:anim>
                                    <p:anim calcmode="lin" valueType="num">
                                      <p:cBhvr>
                                        <p:cTn id="354" dur="500" fill="hold"/>
                                        <p:tgtEl>
                                          <p:spTgt spid="39"/>
                                        </p:tgtEl>
                                        <p:attrNameLst>
                                          <p:attrName>ppt_h</p:attrName>
                                        </p:attrNameLst>
                                      </p:cBhvr>
                                      <p:tavLst>
                                        <p:tav tm="0">
                                          <p:val>
                                            <p:fltVal val="0"/>
                                          </p:val>
                                        </p:tav>
                                        <p:tav tm="100000">
                                          <p:val>
                                            <p:strVal val="#ppt_h"/>
                                          </p:val>
                                        </p:tav>
                                      </p:tavLst>
                                    </p:anim>
                                    <p:animEffect transition="in" filter="fade">
                                      <p:cBhvr>
                                        <p:cTn id="355" dur="500"/>
                                        <p:tgtEl>
                                          <p:spTgt spid="39"/>
                                        </p:tgtEl>
                                      </p:cBhvr>
                                    </p:animEffect>
                                  </p:childTnLst>
                                </p:cTn>
                              </p:par>
                              <p:par>
                                <p:cTn id="356" presetID="53" presetClass="entr" presetSubtype="16" fill="hold" grpId="0" nodeType="withEffect">
                                  <p:stCondLst>
                                    <p:cond delay="0"/>
                                  </p:stCondLst>
                                  <p:childTnLst>
                                    <p:set>
                                      <p:cBhvr>
                                        <p:cTn id="357" dur="1" fill="hold">
                                          <p:stCondLst>
                                            <p:cond delay="0"/>
                                          </p:stCondLst>
                                        </p:cTn>
                                        <p:tgtEl>
                                          <p:spTgt spid="40"/>
                                        </p:tgtEl>
                                        <p:attrNameLst>
                                          <p:attrName>style.visibility</p:attrName>
                                        </p:attrNameLst>
                                      </p:cBhvr>
                                      <p:to>
                                        <p:strVal val="visible"/>
                                      </p:to>
                                    </p:set>
                                    <p:anim calcmode="lin" valueType="num">
                                      <p:cBhvr>
                                        <p:cTn id="358" dur="500" fill="hold"/>
                                        <p:tgtEl>
                                          <p:spTgt spid="40"/>
                                        </p:tgtEl>
                                        <p:attrNameLst>
                                          <p:attrName>ppt_w</p:attrName>
                                        </p:attrNameLst>
                                      </p:cBhvr>
                                      <p:tavLst>
                                        <p:tav tm="0">
                                          <p:val>
                                            <p:fltVal val="0"/>
                                          </p:val>
                                        </p:tav>
                                        <p:tav tm="100000">
                                          <p:val>
                                            <p:strVal val="#ppt_w"/>
                                          </p:val>
                                        </p:tav>
                                      </p:tavLst>
                                    </p:anim>
                                    <p:anim calcmode="lin" valueType="num">
                                      <p:cBhvr>
                                        <p:cTn id="359" dur="500" fill="hold"/>
                                        <p:tgtEl>
                                          <p:spTgt spid="40"/>
                                        </p:tgtEl>
                                        <p:attrNameLst>
                                          <p:attrName>ppt_h</p:attrName>
                                        </p:attrNameLst>
                                      </p:cBhvr>
                                      <p:tavLst>
                                        <p:tav tm="0">
                                          <p:val>
                                            <p:fltVal val="0"/>
                                          </p:val>
                                        </p:tav>
                                        <p:tav tm="100000">
                                          <p:val>
                                            <p:strVal val="#ppt_h"/>
                                          </p:val>
                                        </p:tav>
                                      </p:tavLst>
                                    </p:anim>
                                    <p:animEffect transition="in" filter="fade">
                                      <p:cBhvr>
                                        <p:cTn id="360" dur="500"/>
                                        <p:tgtEl>
                                          <p:spTgt spid="40"/>
                                        </p:tgtEl>
                                      </p:cBhvr>
                                    </p:animEffect>
                                  </p:childTnLst>
                                </p:cTn>
                              </p:par>
                              <p:par>
                                <p:cTn id="361" presetID="53" presetClass="entr" presetSubtype="16" fill="hold" grpId="0" nodeType="withEffect">
                                  <p:stCondLst>
                                    <p:cond delay="0"/>
                                  </p:stCondLst>
                                  <p:childTnLst>
                                    <p:set>
                                      <p:cBhvr>
                                        <p:cTn id="362" dur="1" fill="hold">
                                          <p:stCondLst>
                                            <p:cond delay="0"/>
                                          </p:stCondLst>
                                        </p:cTn>
                                        <p:tgtEl>
                                          <p:spTgt spid="41"/>
                                        </p:tgtEl>
                                        <p:attrNameLst>
                                          <p:attrName>style.visibility</p:attrName>
                                        </p:attrNameLst>
                                      </p:cBhvr>
                                      <p:to>
                                        <p:strVal val="visible"/>
                                      </p:to>
                                    </p:set>
                                    <p:anim calcmode="lin" valueType="num">
                                      <p:cBhvr>
                                        <p:cTn id="363" dur="500" fill="hold"/>
                                        <p:tgtEl>
                                          <p:spTgt spid="41"/>
                                        </p:tgtEl>
                                        <p:attrNameLst>
                                          <p:attrName>ppt_w</p:attrName>
                                        </p:attrNameLst>
                                      </p:cBhvr>
                                      <p:tavLst>
                                        <p:tav tm="0">
                                          <p:val>
                                            <p:fltVal val="0"/>
                                          </p:val>
                                        </p:tav>
                                        <p:tav tm="100000">
                                          <p:val>
                                            <p:strVal val="#ppt_w"/>
                                          </p:val>
                                        </p:tav>
                                      </p:tavLst>
                                    </p:anim>
                                    <p:anim calcmode="lin" valueType="num">
                                      <p:cBhvr>
                                        <p:cTn id="364" dur="500" fill="hold"/>
                                        <p:tgtEl>
                                          <p:spTgt spid="41"/>
                                        </p:tgtEl>
                                        <p:attrNameLst>
                                          <p:attrName>ppt_h</p:attrName>
                                        </p:attrNameLst>
                                      </p:cBhvr>
                                      <p:tavLst>
                                        <p:tav tm="0">
                                          <p:val>
                                            <p:fltVal val="0"/>
                                          </p:val>
                                        </p:tav>
                                        <p:tav tm="100000">
                                          <p:val>
                                            <p:strVal val="#ppt_h"/>
                                          </p:val>
                                        </p:tav>
                                      </p:tavLst>
                                    </p:anim>
                                    <p:animEffect transition="in" filter="fade">
                                      <p:cBhvr>
                                        <p:cTn id="365" dur="500"/>
                                        <p:tgtEl>
                                          <p:spTgt spid="41"/>
                                        </p:tgtEl>
                                      </p:cBhvr>
                                    </p:animEffect>
                                  </p:childTnLst>
                                </p:cTn>
                              </p:par>
                              <p:par>
                                <p:cTn id="366" presetID="53" presetClass="entr" presetSubtype="16" fill="hold" grpId="0" nodeType="withEffect">
                                  <p:stCondLst>
                                    <p:cond delay="0"/>
                                  </p:stCondLst>
                                  <p:childTnLst>
                                    <p:set>
                                      <p:cBhvr>
                                        <p:cTn id="367" dur="1" fill="hold">
                                          <p:stCondLst>
                                            <p:cond delay="0"/>
                                          </p:stCondLst>
                                        </p:cTn>
                                        <p:tgtEl>
                                          <p:spTgt spid="42"/>
                                        </p:tgtEl>
                                        <p:attrNameLst>
                                          <p:attrName>style.visibility</p:attrName>
                                        </p:attrNameLst>
                                      </p:cBhvr>
                                      <p:to>
                                        <p:strVal val="visible"/>
                                      </p:to>
                                    </p:set>
                                    <p:anim calcmode="lin" valueType="num">
                                      <p:cBhvr>
                                        <p:cTn id="368" dur="500" fill="hold"/>
                                        <p:tgtEl>
                                          <p:spTgt spid="42"/>
                                        </p:tgtEl>
                                        <p:attrNameLst>
                                          <p:attrName>ppt_w</p:attrName>
                                        </p:attrNameLst>
                                      </p:cBhvr>
                                      <p:tavLst>
                                        <p:tav tm="0">
                                          <p:val>
                                            <p:fltVal val="0"/>
                                          </p:val>
                                        </p:tav>
                                        <p:tav tm="100000">
                                          <p:val>
                                            <p:strVal val="#ppt_w"/>
                                          </p:val>
                                        </p:tav>
                                      </p:tavLst>
                                    </p:anim>
                                    <p:anim calcmode="lin" valueType="num">
                                      <p:cBhvr>
                                        <p:cTn id="369" dur="500" fill="hold"/>
                                        <p:tgtEl>
                                          <p:spTgt spid="42"/>
                                        </p:tgtEl>
                                        <p:attrNameLst>
                                          <p:attrName>ppt_h</p:attrName>
                                        </p:attrNameLst>
                                      </p:cBhvr>
                                      <p:tavLst>
                                        <p:tav tm="0">
                                          <p:val>
                                            <p:fltVal val="0"/>
                                          </p:val>
                                        </p:tav>
                                        <p:tav tm="100000">
                                          <p:val>
                                            <p:strVal val="#ppt_h"/>
                                          </p:val>
                                        </p:tav>
                                      </p:tavLst>
                                    </p:anim>
                                    <p:animEffect transition="in" filter="fade">
                                      <p:cBhvr>
                                        <p:cTn id="370" dur="500"/>
                                        <p:tgtEl>
                                          <p:spTgt spid="42"/>
                                        </p:tgtEl>
                                      </p:cBhvr>
                                    </p:animEffect>
                                  </p:childTnLst>
                                </p:cTn>
                              </p:par>
                              <p:par>
                                <p:cTn id="371" presetID="53" presetClass="entr" presetSubtype="16" fill="hold" grpId="0" nodeType="withEffect">
                                  <p:stCondLst>
                                    <p:cond delay="0"/>
                                  </p:stCondLst>
                                  <p:childTnLst>
                                    <p:set>
                                      <p:cBhvr>
                                        <p:cTn id="372" dur="1" fill="hold">
                                          <p:stCondLst>
                                            <p:cond delay="0"/>
                                          </p:stCondLst>
                                        </p:cTn>
                                        <p:tgtEl>
                                          <p:spTgt spid="43"/>
                                        </p:tgtEl>
                                        <p:attrNameLst>
                                          <p:attrName>style.visibility</p:attrName>
                                        </p:attrNameLst>
                                      </p:cBhvr>
                                      <p:to>
                                        <p:strVal val="visible"/>
                                      </p:to>
                                    </p:set>
                                    <p:anim calcmode="lin" valueType="num">
                                      <p:cBhvr>
                                        <p:cTn id="373" dur="500" fill="hold"/>
                                        <p:tgtEl>
                                          <p:spTgt spid="43"/>
                                        </p:tgtEl>
                                        <p:attrNameLst>
                                          <p:attrName>ppt_w</p:attrName>
                                        </p:attrNameLst>
                                      </p:cBhvr>
                                      <p:tavLst>
                                        <p:tav tm="0">
                                          <p:val>
                                            <p:fltVal val="0"/>
                                          </p:val>
                                        </p:tav>
                                        <p:tav tm="100000">
                                          <p:val>
                                            <p:strVal val="#ppt_w"/>
                                          </p:val>
                                        </p:tav>
                                      </p:tavLst>
                                    </p:anim>
                                    <p:anim calcmode="lin" valueType="num">
                                      <p:cBhvr>
                                        <p:cTn id="374" dur="500" fill="hold"/>
                                        <p:tgtEl>
                                          <p:spTgt spid="43"/>
                                        </p:tgtEl>
                                        <p:attrNameLst>
                                          <p:attrName>ppt_h</p:attrName>
                                        </p:attrNameLst>
                                      </p:cBhvr>
                                      <p:tavLst>
                                        <p:tav tm="0">
                                          <p:val>
                                            <p:fltVal val="0"/>
                                          </p:val>
                                        </p:tav>
                                        <p:tav tm="100000">
                                          <p:val>
                                            <p:strVal val="#ppt_h"/>
                                          </p:val>
                                        </p:tav>
                                      </p:tavLst>
                                    </p:anim>
                                    <p:animEffect transition="in" filter="fade">
                                      <p:cBhvr>
                                        <p:cTn id="375" dur="500"/>
                                        <p:tgtEl>
                                          <p:spTgt spid="43"/>
                                        </p:tgtEl>
                                      </p:cBhvr>
                                    </p:animEffect>
                                  </p:childTnLst>
                                </p:cTn>
                              </p:par>
                              <p:par>
                                <p:cTn id="376" presetID="53" presetClass="entr" presetSubtype="16" fill="hold" grpId="0" nodeType="withEffect">
                                  <p:stCondLst>
                                    <p:cond delay="0"/>
                                  </p:stCondLst>
                                  <p:childTnLst>
                                    <p:set>
                                      <p:cBhvr>
                                        <p:cTn id="377" dur="1" fill="hold">
                                          <p:stCondLst>
                                            <p:cond delay="0"/>
                                          </p:stCondLst>
                                        </p:cTn>
                                        <p:tgtEl>
                                          <p:spTgt spid="44"/>
                                        </p:tgtEl>
                                        <p:attrNameLst>
                                          <p:attrName>style.visibility</p:attrName>
                                        </p:attrNameLst>
                                      </p:cBhvr>
                                      <p:to>
                                        <p:strVal val="visible"/>
                                      </p:to>
                                    </p:set>
                                    <p:anim calcmode="lin" valueType="num">
                                      <p:cBhvr>
                                        <p:cTn id="378" dur="500" fill="hold"/>
                                        <p:tgtEl>
                                          <p:spTgt spid="44"/>
                                        </p:tgtEl>
                                        <p:attrNameLst>
                                          <p:attrName>ppt_w</p:attrName>
                                        </p:attrNameLst>
                                      </p:cBhvr>
                                      <p:tavLst>
                                        <p:tav tm="0">
                                          <p:val>
                                            <p:fltVal val="0"/>
                                          </p:val>
                                        </p:tav>
                                        <p:tav tm="100000">
                                          <p:val>
                                            <p:strVal val="#ppt_w"/>
                                          </p:val>
                                        </p:tav>
                                      </p:tavLst>
                                    </p:anim>
                                    <p:anim calcmode="lin" valueType="num">
                                      <p:cBhvr>
                                        <p:cTn id="379" dur="500" fill="hold"/>
                                        <p:tgtEl>
                                          <p:spTgt spid="44"/>
                                        </p:tgtEl>
                                        <p:attrNameLst>
                                          <p:attrName>ppt_h</p:attrName>
                                        </p:attrNameLst>
                                      </p:cBhvr>
                                      <p:tavLst>
                                        <p:tav tm="0">
                                          <p:val>
                                            <p:fltVal val="0"/>
                                          </p:val>
                                        </p:tav>
                                        <p:tav tm="100000">
                                          <p:val>
                                            <p:strVal val="#ppt_h"/>
                                          </p:val>
                                        </p:tav>
                                      </p:tavLst>
                                    </p:anim>
                                    <p:animEffect transition="in" filter="fade">
                                      <p:cBhvr>
                                        <p:cTn id="380" dur="500"/>
                                        <p:tgtEl>
                                          <p:spTgt spid="44"/>
                                        </p:tgtEl>
                                      </p:cBhvr>
                                    </p:animEffect>
                                  </p:childTnLst>
                                </p:cTn>
                              </p:par>
                              <p:par>
                                <p:cTn id="381" presetID="53" presetClass="entr" presetSubtype="16" fill="hold" grpId="0" nodeType="withEffect">
                                  <p:stCondLst>
                                    <p:cond delay="0"/>
                                  </p:stCondLst>
                                  <p:childTnLst>
                                    <p:set>
                                      <p:cBhvr>
                                        <p:cTn id="382" dur="1" fill="hold">
                                          <p:stCondLst>
                                            <p:cond delay="0"/>
                                          </p:stCondLst>
                                        </p:cTn>
                                        <p:tgtEl>
                                          <p:spTgt spid="45"/>
                                        </p:tgtEl>
                                        <p:attrNameLst>
                                          <p:attrName>style.visibility</p:attrName>
                                        </p:attrNameLst>
                                      </p:cBhvr>
                                      <p:to>
                                        <p:strVal val="visible"/>
                                      </p:to>
                                    </p:set>
                                    <p:anim calcmode="lin" valueType="num">
                                      <p:cBhvr>
                                        <p:cTn id="383" dur="500" fill="hold"/>
                                        <p:tgtEl>
                                          <p:spTgt spid="45"/>
                                        </p:tgtEl>
                                        <p:attrNameLst>
                                          <p:attrName>ppt_w</p:attrName>
                                        </p:attrNameLst>
                                      </p:cBhvr>
                                      <p:tavLst>
                                        <p:tav tm="0">
                                          <p:val>
                                            <p:fltVal val="0"/>
                                          </p:val>
                                        </p:tav>
                                        <p:tav tm="100000">
                                          <p:val>
                                            <p:strVal val="#ppt_w"/>
                                          </p:val>
                                        </p:tav>
                                      </p:tavLst>
                                    </p:anim>
                                    <p:anim calcmode="lin" valueType="num">
                                      <p:cBhvr>
                                        <p:cTn id="384" dur="500" fill="hold"/>
                                        <p:tgtEl>
                                          <p:spTgt spid="45"/>
                                        </p:tgtEl>
                                        <p:attrNameLst>
                                          <p:attrName>ppt_h</p:attrName>
                                        </p:attrNameLst>
                                      </p:cBhvr>
                                      <p:tavLst>
                                        <p:tav tm="0">
                                          <p:val>
                                            <p:fltVal val="0"/>
                                          </p:val>
                                        </p:tav>
                                        <p:tav tm="100000">
                                          <p:val>
                                            <p:strVal val="#ppt_h"/>
                                          </p:val>
                                        </p:tav>
                                      </p:tavLst>
                                    </p:anim>
                                    <p:animEffect transition="in" filter="fade">
                                      <p:cBhvr>
                                        <p:cTn id="38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61" grpId="0" animBg="1"/>
      <p:bldP spid="63" grpId="0" animBg="1"/>
      <p:bldP spid="64" grpId="0" animBg="1"/>
      <p:bldP spid="65" grpId="0" animBg="1"/>
      <p:bldP spid="66" grpId="0" animBg="1"/>
      <p:bldP spid="67" grpId="0" animBg="1"/>
      <p:bldP spid="68"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74CA7E-65F3-4CF8-8CFC-C1FD0102FEB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CE4E855-5A14-47A8-9329-6FB6F1E315F2}"/>
              </a:ext>
            </a:extLst>
          </p:cNvPr>
          <p:cNvSpPr>
            <a:spLocks noGrp="1"/>
          </p:cNvSpPr>
          <p:nvPr>
            <p:ph type="dt" sz="half" idx="10"/>
          </p:nvPr>
        </p:nvSpPr>
        <p:spPr/>
        <p:txBody>
          <a:bodyPr/>
          <a:lstStyle/>
          <a:p>
            <a:fld id="{501267BA-8CD3-478A-9585-BE602968B31F}" type="datetime1">
              <a:rPr lang="en-US" smtClean="0"/>
              <a:t>01-Feb-19</a:t>
            </a:fld>
            <a:endParaRPr lang="en-US"/>
          </a:p>
        </p:txBody>
      </p:sp>
      <p:sp>
        <p:nvSpPr>
          <p:cNvPr id="4" name="Segnaposto piè di pagina 3">
            <a:extLst>
              <a:ext uri="{FF2B5EF4-FFF2-40B4-BE49-F238E27FC236}">
                <a16:creationId xmlns:a16="http://schemas.microsoft.com/office/drawing/2014/main" id="{4C1C2961-C0F7-4E09-BBCC-975CC8DDD17F}"/>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53D29630-3B87-40BD-B670-C509EF5D2329}"/>
              </a:ext>
            </a:extLst>
          </p:cNvPr>
          <p:cNvSpPr>
            <a:spLocks noGrp="1"/>
          </p:cNvSpPr>
          <p:nvPr>
            <p:ph type="sldNum" sz="quarter" idx="12"/>
          </p:nvPr>
        </p:nvSpPr>
        <p:spPr/>
        <p:txBody>
          <a:bodyPr/>
          <a:lstStyle/>
          <a:p>
            <a:fld id="{32FFBE4F-D559-476D-AEE3-28F000B7084D}" type="slidenum">
              <a:rPr lang="en-US" smtClean="0"/>
              <a:pPr/>
              <a:t>‹#›</a:t>
            </a:fld>
            <a:endParaRPr lang="en-US"/>
          </a:p>
        </p:txBody>
      </p:sp>
    </p:spTree>
    <p:extLst>
      <p:ext uri="{BB962C8B-B14F-4D97-AF65-F5344CB8AC3E}">
        <p14:creationId xmlns:p14="http://schemas.microsoft.com/office/powerpoint/2010/main" val="26975402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0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F8F881A3-B454-405F-B730-8D9D1E34F97C}"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ound Diagonal Corner Rectangle 20"/>
          <p:cNvSpPr/>
          <p:nvPr userDrawn="1"/>
        </p:nvSpPr>
        <p:spPr>
          <a:xfrm>
            <a:off x="7508822" y="2491766"/>
            <a:ext cx="2321648" cy="2321648"/>
          </a:xfrm>
          <a:prstGeom prst="round2DiagRect">
            <a:avLst/>
          </a:prstGeom>
          <a:solidFill>
            <a:schemeClr val="bg1">
              <a:lumMod val="8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3"/>
          <p:cNvSpPr>
            <a:spLocks noGrp="1"/>
          </p:cNvSpPr>
          <p:nvPr>
            <p:ph type="pic" sz="quarter" idx="14"/>
          </p:nvPr>
        </p:nvSpPr>
        <p:spPr>
          <a:xfrm>
            <a:off x="4321344" y="2230639"/>
            <a:ext cx="3832056" cy="2880678"/>
          </a:xfrm>
        </p:spPr>
        <p:txBody>
          <a:bodyPr/>
          <a:lstStyle/>
          <a:p>
            <a:endParaRPr lang="en-US"/>
          </a:p>
        </p:txBody>
      </p:sp>
      <p:sp>
        <p:nvSpPr>
          <p:cNvPr id="23" name="Picture Placeholder 3"/>
          <p:cNvSpPr>
            <a:spLocks noGrp="1"/>
          </p:cNvSpPr>
          <p:nvPr>
            <p:ph type="pic" sz="quarter" idx="15"/>
          </p:nvPr>
        </p:nvSpPr>
        <p:spPr>
          <a:xfrm>
            <a:off x="7508822" y="2365759"/>
            <a:ext cx="3176720" cy="2515355"/>
          </a:xfrm>
        </p:spPr>
        <p:txBody>
          <a:bodyPr/>
          <a:lstStyle/>
          <a:p>
            <a:endParaRPr lang="en-US"/>
          </a:p>
        </p:txBody>
      </p:sp>
      <p:sp>
        <p:nvSpPr>
          <p:cNvPr id="24" name="Picture Placeholder 3"/>
          <p:cNvSpPr>
            <a:spLocks noGrp="1"/>
          </p:cNvSpPr>
          <p:nvPr>
            <p:ph type="pic" sz="quarter" idx="16"/>
          </p:nvPr>
        </p:nvSpPr>
        <p:spPr>
          <a:xfrm>
            <a:off x="1506458" y="2368131"/>
            <a:ext cx="3138542" cy="2532717"/>
          </a:xfrm>
        </p:spPr>
        <p:txBody>
          <a:bodyPr/>
          <a:lstStyle/>
          <a:p>
            <a:endParaRPr lang="en-US"/>
          </a:p>
        </p:txBody>
      </p:sp>
    </p:spTree>
    <p:extLst>
      <p:ext uri="{BB962C8B-B14F-4D97-AF65-F5344CB8AC3E}">
        <p14:creationId xmlns:p14="http://schemas.microsoft.com/office/powerpoint/2010/main" val="150748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3" name="Date Placeholder 2"/>
          <p:cNvSpPr>
            <a:spLocks noGrp="1"/>
          </p:cNvSpPr>
          <p:nvPr>
            <p:ph type="dt" sz="half" idx="10"/>
          </p:nvPr>
        </p:nvSpPr>
        <p:spPr/>
        <p:txBody>
          <a:bodyPr/>
          <a:lstStyle/>
          <a:p>
            <a:fld id="{286220E1-63D2-44A5-947C-A9F9B9698A2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7"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11" name="Group 110"/>
          <p:cNvGrpSpPr/>
          <p:nvPr userDrawn="1"/>
        </p:nvGrpSpPr>
        <p:grpSpPr>
          <a:xfrm>
            <a:off x="5721121" y="1329545"/>
            <a:ext cx="749759" cy="88157"/>
            <a:chOff x="5833290" y="2440842"/>
            <a:chExt cx="525419" cy="61779"/>
          </a:xfrm>
        </p:grpSpPr>
        <p:sp>
          <p:nvSpPr>
            <p:cNvPr id="112" name="Oval 111"/>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Picture Placeholder 33"/>
          <p:cNvSpPr>
            <a:spLocks noGrp="1"/>
          </p:cNvSpPr>
          <p:nvPr>
            <p:ph type="pic" sz="quarter" idx="14"/>
          </p:nvPr>
        </p:nvSpPr>
        <p:spPr>
          <a:xfrm>
            <a:off x="-1" y="2447151"/>
            <a:ext cx="6096000" cy="2544000"/>
          </a:xfrm>
        </p:spPr>
        <p:txBody>
          <a:bodyPr/>
          <a:lstStyle/>
          <a:p>
            <a:endParaRPr lang="id-ID"/>
          </a:p>
        </p:txBody>
      </p:sp>
      <p:sp>
        <p:nvSpPr>
          <p:cNvPr id="120" name="Picture Placeholder 33"/>
          <p:cNvSpPr>
            <a:spLocks noGrp="1"/>
          </p:cNvSpPr>
          <p:nvPr>
            <p:ph type="pic" sz="quarter" idx="15"/>
          </p:nvPr>
        </p:nvSpPr>
        <p:spPr>
          <a:xfrm>
            <a:off x="6105312" y="2447151"/>
            <a:ext cx="6096000" cy="2544000"/>
          </a:xfrm>
        </p:spPr>
        <p:txBody>
          <a:bodyPr/>
          <a:lstStyle/>
          <a:p>
            <a:endParaRPr lang="id-ID"/>
          </a:p>
        </p:txBody>
      </p:sp>
    </p:spTree>
    <p:extLst>
      <p:ext uri="{BB962C8B-B14F-4D97-AF65-F5344CB8AC3E}">
        <p14:creationId xmlns:p14="http://schemas.microsoft.com/office/powerpoint/2010/main" val="133858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750"/>
                                        <p:tgtEl>
                                          <p:spTgt spid="7">
                                            <p:txEl>
                                              <p:pRg st="0" end="0"/>
                                            </p:txEl>
                                          </p:spTgt>
                                        </p:tgtEl>
                                      </p:cBhvr>
                                    </p:animEffect>
                                    <p:anim calcmode="lin" valueType="num">
                                      <p:cBhvr>
                                        <p:cTn id="13" dur="75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7">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barn(outVertical)">
                                      <p:cBhvr>
                                        <p:cTn id="17" dur="75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ppt_x</p:attrName>
                        </p:attrNameLst>
                      </p:cBhvr>
                      <p:tavLst>
                        <p:tav tm="0">
                          <p:val>
                            <p:strVal val="#ppt_x"/>
                          </p:val>
                        </p:tav>
                        <p:tav tm="100000">
                          <p:val>
                            <p:strVal val="#ppt_x"/>
                          </p:val>
                        </p:tav>
                      </p:tavLst>
                    </p:anim>
                    <p:anim calcmode="lin" valueType="num">
                      <p:cBhvr>
                        <p:cTn dur="750" fill="hold"/>
                        <p:tgtEl>
                          <p:spTgt spid="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0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9D61E89D-B2C2-4DD0-88A7-6C21023D21BC}"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Picture Placeholder 7"/>
          <p:cNvSpPr>
            <a:spLocks noGrp="1"/>
          </p:cNvSpPr>
          <p:nvPr>
            <p:ph type="pic" sz="quarter" idx="14"/>
          </p:nvPr>
        </p:nvSpPr>
        <p:spPr>
          <a:xfrm>
            <a:off x="6634479" y="2324587"/>
            <a:ext cx="4389120" cy="2624328"/>
          </a:xfrm>
        </p:spPr>
        <p:txBody>
          <a:bodyPr/>
          <a:lstStyle/>
          <a:p>
            <a:endParaRPr lang="id-ID"/>
          </a:p>
        </p:txBody>
      </p:sp>
    </p:spTree>
    <p:extLst>
      <p:ext uri="{BB962C8B-B14F-4D97-AF65-F5344CB8AC3E}">
        <p14:creationId xmlns:p14="http://schemas.microsoft.com/office/powerpoint/2010/main" val="66828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2 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EDF151BC-B858-46EB-A254-63ED8EE5FB08}"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endParaRPr lang="en-US" dirty="0"/>
          </a:p>
        </p:txBody>
      </p:sp>
      <p:sp>
        <p:nvSpPr>
          <p:cNvPr id="126" name="Text Placeholder 6"/>
          <p:cNvSpPr>
            <a:spLocks noGrp="1"/>
          </p:cNvSpPr>
          <p:nvPr>
            <p:ph type="body" sz="quarter" idx="13"/>
          </p:nvPr>
        </p:nvSpPr>
        <p:spPr>
          <a:xfrm>
            <a:off x="838200" y="1413628"/>
            <a:ext cx="10450513"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Picture Placeholder 5"/>
          <p:cNvSpPr>
            <a:spLocks noGrp="1"/>
          </p:cNvSpPr>
          <p:nvPr>
            <p:ph type="pic" sz="quarter" idx="14"/>
          </p:nvPr>
        </p:nvSpPr>
        <p:spPr>
          <a:xfrm>
            <a:off x="3873983" y="2733814"/>
            <a:ext cx="1371600" cy="1371600"/>
          </a:xfrm>
          <a:prstGeom prst="ellipse">
            <a:avLst/>
          </a:prstGeom>
          <a:ln w="25400">
            <a:solidFill>
              <a:schemeClr val="accent1"/>
            </a:solidFill>
          </a:ln>
        </p:spPr>
        <p:txBody>
          <a:bodyPr>
            <a:normAutofit/>
          </a:bodyPr>
          <a:lstStyle>
            <a:lvl1pPr>
              <a:defRPr sz="1800"/>
            </a:lvl1pPr>
          </a:lstStyle>
          <a:p>
            <a:endParaRPr lang="en-US" dirty="0"/>
          </a:p>
        </p:txBody>
      </p:sp>
      <p:sp>
        <p:nvSpPr>
          <p:cNvPr id="34" name="Picture Placeholder 5"/>
          <p:cNvSpPr>
            <a:spLocks noGrp="1"/>
          </p:cNvSpPr>
          <p:nvPr>
            <p:ph type="pic" sz="quarter" idx="15"/>
          </p:nvPr>
        </p:nvSpPr>
        <p:spPr>
          <a:xfrm>
            <a:off x="6931547" y="4503344"/>
            <a:ext cx="1371600" cy="1371600"/>
          </a:xfrm>
          <a:prstGeom prst="ellipse">
            <a:avLst/>
          </a:prstGeom>
          <a:ln w="25400">
            <a:solidFill>
              <a:schemeClr val="accent2"/>
            </a:solidFill>
          </a:ln>
        </p:spPr>
        <p:txBody>
          <a:bodyPr>
            <a:normAutofit/>
          </a:bodyPr>
          <a:lstStyle>
            <a:lvl1pPr>
              <a:defRPr sz="1800"/>
            </a:lvl1pPr>
          </a:lstStyle>
          <a:p>
            <a:endParaRPr lang="en-US"/>
          </a:p>
        </p:txBody>
      </p:sp>
      <p:grpSp>
        <p:nvGrpSpPr>
          <p:cNvPr id="17" name="Group 16"/>
          <p:cNvGrpSpPr/>
          <p:nvPr userDrawn="1"/>
        </p:nvGrpSpPr>
        <p:grpSpPr>
          <a:xfrm>
            <a:off x="-813681" y="-127419"/>
            <a:ext cx="2895470" cy="3133735"/>
            <a:chOff x="8218559" y="2808821"/>
            <a:chExt cx="2895470" cy="3133735"/>
          </a:xfrm>
        </p:grpSpPr>
        <p:sp>
          <p:nvSpPr>
            <p:cNvPr id="18" name="Freeform 14"/>
            <p:cNvSpPr>
              <a:spLocks noEditPoints="1"/>
            </p:cNvSpPr>
            <p:nvPr userDrawn="1"/>
          </p:nvSpPr>
          <p:spPr bwMode="auto">
            <a:xfrm rot="10800000">
              <a:off x="9840978" y="2808821"/>
              <a:ext cx="1088498" cy="544478"/>
            </a:xfrm>
            <a:custGeom>
              <a:avLst/>
              <a:gdLst>
                <a:gd name="T0" fmla="*/ 190 w 1451"/>
                <a:gd name="T1" fmla="*/ 0 h 726"/>
                <a:gd name="T2" fmla="*/ 189 w 1451"/>
                <a:gd name="T3" fmla="*/ 0 h 726"/>
                <a:gd name="T4" fmla="*/ 189 w 1451"/>
                <a:gd name="T5" fmla="*/ 0 h 726"/>
                <a:gd name="T6" fmla="*/ 0 w 1451"/>
                <a:gd name="T7" fmla="*/ 0 h 726"/>
                <a:gd name="T8" fmla="*/ 726 w 1451"/>
                <a:gd name="T9" fmla="*/ 726 h 726"/>
                <a:gd name="T10" fmla="*/ 1396 w 1451"/>
                <a:gd name="T11" fmla="*/ 280 h 726"/>
                <a:gd name="T12" fmla="*/ 1204 w 1451"/>
                <a:gd name="T13" fmla="*/ 242 h 726"/>
                <a:gd name="T14" fmla="*/ 726 w 1451"/>
                <a:gd name="T15" fmla="*/ 535 h 726"/>
                <a:gd name="T16" fmla="*/ 190 w 1451"/>
                <a:gd name="T17" fmla="*/ 0 h 726"/>
                <a:gd name="T18" fmla="*/ 1451 w 1451"/>
                <a:gd name="T19" fmla="*/ 0 h 726"/>
                <a:gd name="T20" fmla="*/ 1451 w 1451"/>
                <a:gd name="T21" fmla="*/ 0 h 726"/>
                <a:gd name="T22" fmla="*/ 1451 w 1451"/>
                <a:gd name="T23" fmla="*/ 0 h 726"/>
                <a:gd name="T24" fmla="*/ 1261 w 1451"/>
                <a:gd name="T25" fmla="*/ 0 h 726"/>
                <a:gd name="T26" fmla="*/ 1258 w 1451"/>
                <a:gd name="T27" fmla="*/ 61 h 726"/>
                <a:gd name="T28" fmla="*/ 1438 w 1451"/>
                <a:gd name="T29" fmla="*/ 92 h 726"/>
                <a:gd name="T30" fmla="*/ 1446 w 1451"/>
                <a:gd name="T31" fmla="*/ 92 h 726"/>
                <a:gd name="T32" fmla="*/ 1451 w 1451"/>
                <a:gd name="T33"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1" h="726">
                  <a:moveTo>
                    <a:pt x="190" y="0"/>
                  </a:moveTo>
                  <a:cubicBezTo>
                    <a:pt x="189" y="0"/>
                    <a:pt x="189" y="0"/>
                    <a:pt x="189" y="0"/>
                  </a:cubicBezTo>
                  <a:cubicBezTo>
                    <a:pt x="189" y="0"/>
                    <a:pt x="189" y="0"/>
                    <a:pt x="189" y="0"/>
                  </a:cubicBezTo>
                  <a:cubicBezTo>
                    <a:pt x="0" y="0"/>
                    <a:pt x="0" y="0"/>
                    <a:pt x="0" y="0"/>
                  </a:cubicBezTo>
                  <a:cubicBezTo>
                    <a:pt x="0" y="401"/>
                    <a:pt x="325" y="726"/>
                    <a:pt x="726" y="726"/>
                  </a:cubicBezTo>
                  <a:cubicBezTo>
                    <a:pt x="1027" y="726"/>
                    <a:pt x="1286" y="542"/>
                    <a:pt x="1396" y="280"/>
                  </a:cubicBezTo>
                  <a:cubicBezTo>
                    <a:pt x="1331" y="276"/>
                    <a:pt x="1266" y="263"/>
                    <a:pt x="1204" y="242"/>
                  </a:cubicBezTo>
                  <a:cubicBezTo>
                    <a:pt x="1115" y="416"/>
                    <a:pt x="934" y="535"/>
                    <a:pt x="726" y="535"/>
                  </a:cubicBezTo>
                  <a:cubicBezTo>
                    <a:pt x="430" y="535"/>
                    <a:pt x="190" y="296"/>
                    <a:pt x="190" y="0"/>
                  </a:cubicBezTo>
                  <a:moveTo>
                    <a:pt x="1451" y="0"/>
                  </a:moveTo>
                  <a:cubicBezTo>
                    <a:pt x="1451" y="0"/>
                    <a:pt x="1451" y="0"/>
                    <a:pt x="1451" y="0"/>
                  </a:cubicBezTo>
                  <a:cubicBezTo>
                    <a:pt x="1451" y="0"/>
                    <a:pt x="1451" y="0"/>
                    <a:pt x="1451" y="0"/>
                  </a:cubicBezTo>
                  <a:cubicBezTo>
                    <a:pt x="1261" y="0"/>
                    <a:pt x="1261" y="0"/>
                    <a:pt x="1261" y="0"/>
                  </a:cubicBezTo>
                  <a:cubicBezTo>
                    <a:pt x="1261" y="21"/>
                    <a:pt x="1260" y="41"/>
                    <a:pt x="1258" y="61"/>
                  </a:cubicBezTo>
                  <a:cubicBezTo>
                    <a:pt x="1316" y="82"/>
                    <a:pt x="1377" y="92"/>
                    <a:pt x="1438" y="92"/>
                  </a:cubicBezTo>
                  <a:cubicBezTo>
                    <a:pt x="1440" y="92"/>
                    <a:pt x="1443" y="92"/>
                    <a:pt x="1446" y="92"/>
                  </a:cubicBezTo>
                  <a:cubicBezTo>
                    <a:pt x="1449" y="62"/>
                    <a:pt x="1451" y="31"/>
                    <a:pt x="1451"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20"/>
            <p:cNvSpPr>
              <a:spLocks noEditPoints="1"/>
            </p:cNvSpPr>
            <p:nvPr userDrawn="1"/>
          </p:nvSpPr>
          <p:spPr bwMode="auto">
            <a:xfrm rot="10800000">
              <a:off x="8218560" y="4421598"/>
              <a:ext cx="1088498" cy="543560"/>
            </a:xfrm>
            <a:custGeom>
              <a:avLst/>
              <a:gdLst>
                <a:gd name="T0" fmla="*/ 171 w 1451"/>
                <a:gd name="T1" fmla="*/ 173 h 725"/>
                <a:gd name="T2" fmla="*/ 28 w 1451"/>
                <a:gd name="T3" fmla="*/ 202 h 725"/>
                <a:gd name="T4" fmla="*/ 487 w 1451"/>
                <a:gd name="T5" fmla="*/ 685 h 725"/>
                <a:gd name="T6" fmla="*/ 523 w 1451"/>
                <a:gd name="T7" fmla="*/ 496 h 725"/>
                <a:gd name="T8" fmla="*/ 220 w 1451"/>
                <a:gd name="T9" fmla="*/ 176 h 725"/>
                <a:gd name="T10" fmla="*/ 171 w 1451"/>
                <a:gd name="T11" fmla="*/ 173 h 725"/>
                <a:gd name="T12" fmla="*/ 190 w 1451"/>
                <a:gd name="T13" fmla="*/ 0 h 725"/>
                <a:gd name="T14" fmla="*/ 189 w 1451"/>
                <a:gd name="T15" fmla="*/ 0 h 725"/>
                <a:gd name="T16" fmla="*/ 189 w 1451"/>
                <a:gd name="T17" fmla="*/ 0 h 725"/>
                <a:gd name="T18" fmla="*/ 0 w 1451"/>
                <a:gd name="T19" fmla="*/ 0 h 725"/>
                <a:gd name="T20" fmla="*/ 4 w 1451"/>
                <a:gd name="T21" fmla="*/ 77 h 725"/>
                <a:gd name="T22" fmla="*/ 171 w 1451"/>
                <a:gd name="T23" fmla="*/ 47 h 725"/>
                <a:gd name="T24" fmla="*/ 192 w 1451"/>
                <a:gd name="T25" fmla="*/ 48 h 725"/>
                <a:gd name="T26" fmla="*/ 190 w 1451"/>
                <a:gd name="T27" fmla="*/ 0 h 725"/>
                <a:gd name="T28" fmla="*/ 1451 w 1451"/>
                <a:gd name="T29" fmla="*/ 0 h 725"/>
                <a:gd name="T30" fmla="*/ 1451 w 1451"/>
                <a:gd name="T31" fmla="*/ 0 h 725"/>
                <a:gd name="T32" fmla="*/ 1451 w 1451"/>
                <a:gd name="T33" fmla="*/ 0 h 725"/>
                <a:gd name="T34" fmla="*/ 1261 w 1451"/>
                <a:gd name="T35" fmla="*/ 0 h 725"/>
                <a:gd name="T36" fmla="*/ 726 w 1451"/>
                <a:gd name="T37" fmla="*/ 535 h 725"/>
                <a:gd name="T38" fmla="*/ 650 w 1451"/>
                <a:gd name="T39" fmla="*/ 530 h 725"/>
                <a:gd name="T40" fmla="*/ 611 w 1451"/>
                <a:gd name="T41" fmla="*/ 716 h 725"/>
                <a:gd name="T42" fmla="*/ 726 w 1451"/>
                <a:gd name="T43" fmla="*/ 725 h 725"/>
                <a:gd name="T44" fmla="*/ 1451 w 1451"/>
                <a:gd name="T45"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1" h="725">
                  <a:moveTo>
                    <a:pt x="171" y="173"/>
                  </a:moveTo>
                  <a:cubicBezTo>
                    <a:pt x="122" y="173"/>
                    <a:pt x="74" y="183"/>
                    <a:pt x="28" y="202"/>
                  </a:cubicBezTo>
                  <a:cubicBezTo>
                    <a:pt x="94" y="428"/>
                    <a:pt x="266" y="609"/>
                    <a:pt x="487" y="685"/>
                  </a:cubicBezTo>
                  <a:cubicBezTo>
                    <a:pt x="517" y="626"/>
                    <a:pt x="529" y="560"/>
                    <a:pt x="523" y="496"/>
                  </a:cubicBezTo>
                  <a:cubicBezTo>
                    <a:pt x="382" y="438"/>
                    <a:pt x="270" y="321"/>
                    <a:pt x="220" y="176"/>
                  </a:cubicBezTo>
                  <a:cubicBezTo>
                    <a:pt x="203" y="174"/>
                    <a:pt x="187" y="173"/>
                    <a:pt x="171" y="173"/>
                  </a:cubicBezTo>
                  <a:moveTo>
                    <a:pt x="190" y="0"/>
                  </a:moveTo>
                  <a:cubicBezTo>
                    <a:pt x="189" y="0"/>
                    <a:pt x="189" y="0"/>
                    <a:pt x="189" y="0"/>
                  </a:cubicBezTo>
                  <a:cubicBezTo>
                    <a:pt x="189" y="0"/>
                    <a:pt x="189" y="0"/>
                    <a:pt x="189" y="0"/>
                  </a:cubicBezTo>
                  <a:cubicBezTo>
                    <a:pt x="0" y="0"/>
                    <a:pt x="0" y="0"/>
                    <a:pt x="0" y="0"/>
                  </a:cubicBezTo>
                  <a:cubicBezTo>
                    <a:pt x="0" y="26"/>
                    <a:pt x="1" y="52"/>
                    <a:pt x="4" y="77"/>
                  </a:cubicBezTo>
                  <a:cubicBezTo>
                    <a:pt x="58" y="57"/>
                    <a:pt x="114" y="47"/>
                    <a:pt x="171" y="47"/>
                  </a:cubicBezTo>
                  <a:cubicBezTo>
                    <a:pt x="178" y="47"/>
                    <a:pt x="185" y="47"/>
                    <a:pt x="192" y="48"/>
                  </a:cubicBezTo>
                  <a:cubicBezTo>
                    <a:pt x="190" y="32"/>
                    <a:pt x="190" y="16"/>
                    <a:pt x="190" y="0"/>
                  </a:cubicBezTo>
                  <a:moveTo>
                    <a:pt x="1451" y="0"/>
                  </a:moveTo>
                  <a:cubicBezTo>
                    <a:pt x="1451" y="0"/>
                    <a:pt x="1451" y="0"/>
                    <a:pt x="1451" y="0"/>
                  </a:cubicBezTo>
                  <a:cubicBezTo>
                    <a:pt x="1451" y="0"/>
                    <a:pt x="1451" y="0"/>
                    <a:pt x="1451" y="0"/>
                  </a:cubicBezTo>
                  <a:cubicBezTo>
                    <a:pt x="1261" y="0"/>
                    <a:pt x="1261" y="0"/>
                    <a:pt x="1261" y="0"/>
                  </a:cubicBezTo>
                  <a:cubicBezTo>
                    <a:pt x="1261" y="295"/>
                    <a:pt x="1021" y="535"/>
                    <a:pt x="726" y="535"/>
                  </a:cubicBezTo>
                  <a:cubicBezTo>
                    <a:pt x="700" y="535"/>
                    <a:pt x="675" y="533"/>
                    <a:pt x="650" y="530"/>
                  </a:cubicBezTo>
                  <a:cubicBezTo>
                    <a:pt x="650" y="594"/>
                    <a:pt x="637" y="657"/>
                    <a:pt x="611" y="716"/>
                  </a:cubicBezTo>
                  <a:cubicBezTo>
                    <a:pt x="648" y="722"/>
                    <a:pt x="687" y="725"/>
                    <a:pt x="726" y="725"/>
                  </a:cubicBezTo>
                  <a:cubicBezTo>
                    <a:pt x="1126" y="725"/>
                    <a:pt x="1451" y="400"/>
                    <a:pt x="1451"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
            <p:cNvSpPr>
              <a:spLocks noEditPoints="1"/>
            </p:cNvSpPr>
            <p:nvPr userDrawn="1"/>
          </p:nvSpPr>
          <p:spPr bwMode="auto">
            <a:xfrm rot="10800000">
              <a:off x="9189073" y="3789893"/>
              <a:ext cx="930113" cy="929194"/>
            </a:xfrm>
            <a:custGeom>
              <a:avLst/>
              <a:gdLst>
                <a:gd name="T0" fmla="*/ 211 w 1240"/>
                <a:gd name="T1" fmla="*/ 872 h 1239"/>
                <a:gd name="T2" fmla="*/ 39 w 1240"/>
                <a:gd name="T3" fmla="*/ 958 h 1239"/>
                <a:gd name="T4" fmla="*/ 43 w 1240"/>
                <a:gd name="T5" fmla="*/ 971 h 1239"/>
                <a:gd name="T6" fmla="*/ 121 w 1240"/>
                <a:gd name="T7" fmla="*/ 1126 h 1239"/>
                <a:gd name="T8" fmla="*/ 213 w 1240"/>
                <a:gd name="T9" fmla="*/ 1239 h 1239"/>
                <a:gd name="T10" fmla="*/ 214 w 1240"/>
                <a:gd name="T11" fmla="*/ 1239 h 1239"/>
                <a:gd name="T12" fmla="*/ 214 w 1240"/>
                <a:gd name="T13" fmla="*/ 1239 h 1239"/>
                <a:gd name="T14" fmla="*/ 348 w 1240"/>
                <a:gd name="T15" fmla="*/ 1105 h 1239"/>
                <a:gd name="T16" fmla="*/ 211 w 1240"/>
                <a:gd name="T17" fmla="*/ 872 h 1239"/>
                <a:gd name="T18" fmla="*/ 3 w 1240"/>
                <a:gd name="T19" fmla="*/ 670 h 1239"/>
                <a:gd name="T20" fmla="*/ 1 w 1240"/>
                <a:gd name="T21" fmla="*/ 758 h 1239"/>
                <a:gd name="T22" fmla="*/ 99 w 1240"/>
                <a:gd name="T23" fmla="*/ 711 h 1239"/>
                <a:gd name="T24" fmla="*/ 3 w 1240"/>
                <a:gd name="T25" fmla="*/ 670 h 1239"/>
                <a:gd name="T26" fmla="*/ 942 w 1240"/>
                <a:gd name="T27" fmla="*/ 32 h 1239"/>
                <a:gd name="T28" fmla="*/ 901 w 1240"/>
                <a:gd name="T29" fmla="*/ 219 h 1239"/>
                <a:gd name="T30" fmla="*/ 1105 w 1240"/>
                <a:gd name="T31" fmla="*/ 347 h 1239"/>
                <a:gd name="T32" fmla="*/ 1106 w 1240"/>
                <a:gd name="T33" fmla="*/ 347 h 1239"/>
                <a:gd name="T34" fmla="*/ 1106 w 1240"/>
                <a:gd name="T35" fmla="*/ 347 h 1239"/>
                <a:gd name="T36" fmla="*/ 1240 w 1240"/>
                <a:gd name="T37" fmla="*/ 213 h 1239"/>
                <a:gd name="T38" fmla="*/ 942 w 1240"/>
                <a:gd name="T39" fmla="*/ 32 h 1239"/>
                <a:gd name="T40" fmla="*/ 516 w 1240"/>
                <a:gd name="T41" fmla="*/ 31 h 1239"/>
                <a:gd name="T42" fmla="*/ 213 w 1240"/>
                <a:gd name="T43" fmla="*/ 213 h 1239"/>
                <a:gd name="T44" fmla="*/ 26 w 1240"/>
                <a:gd name="T45" fmla="*/ 535 h 1239"/>
                <a:gd name="T46" fmla="*/ 205 w 1240"/>
                <a:gd name="T47" fmla="*/ 605 h 1239"/>
                <a:gd name="T48" fmla="*/ 348 w 1240"/>
                <a:gd name="T49" fmla="*/ 347 h 1239"/>
                <a:gd name="T50" fmla="*/ 592 w 1240"/>
                <a:gd name="T51" fmla="*/ 207 h 1239"/>
                <a:gd name="T52" fmla="*/ 516 w 1240"/>
                <a:gd name="T53" fmla="*/ 31 h 1239"/>
                <a:gd name="T54" fmla="*/ 727 w 1240"/>
                <a:gd name="T55" fmla="*/ 0 h 1239"/>
                <a:gd name="T56" fmla="*/ 650 w 1240"/>
                <a:gd name="T57" fmla="*/ 4 h 1239"/>
                <a:gd name="T58" fmla="*/ 716 w 1240"/>
                <a:gd name="T59" fmla="*/ 190 h 1239"/>
                <a:gd name="T60" fmla="*/ 727 w 1240"/>
                <a:gd name="T61" fmla="*/ 190 h 1239"/>
                <a:gd name="T62" fmla="*/ 775 w 1240"/>
                <a:gd name="T63" fmla="*/ 192 h 1239"/>
                <a:gd name="T64" fmla="*/ 815 w 1240"/>
                <a:gd name="T65" fmla="*/ 5 h 1239"/>
                <a:gd name="T66" fmla="*/ 727 w 1240"/>
                <a:gd name="T67" fmla="*/ 0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40" h="1239">
                  <a:moveTo>
                    <a:pt x="211" y="872"/>
                  </a:moveTo>
                  <a:cubicBezTo>
                    <a:pt x="150" y="890"/>
                    <a:pt x="92" y="918"/>
                    <a:pt x="39" y="958"/>
                  </a:cubicBezTo>
                  <a:cubicBezTo>
                    <a:pt x="40" y="962"/>
                    <a:pt x="42" y="966"/>
                    <a:pt x="43" y="971"/>
                  </a:cubicBezTo>
                  <a:cubicBezTo>
                    <a:pt x="81" y="1017"/>
                    <a:pt x="107" y="1070"/>
                    <a:pt x="121" y="1126"/>
                  </a:cubicBezTo>
                  <a:cubicBezTo>
                    <a:pt x="147" y="1166"/>
                    <a:pt x="178" y="1204"/>
                    <a:pt x="213" y="1239"/>
                  </a:cubicBezTo>
                  <a:cubicBezTo>
                    <a:pt x="214" y="1239"/>
                    <a:pt x="214" y="1239"/>
                    <a:pt x="214" y="1239"/>
                  </a:cubicBezTo>
                  <a:cubicBezTo>
                    <a:pt x="214" y="1239"/>
                    <a:pt x="214" y="1239"/>
                    <a:pt x="214" y="1239"/>
                  </a:cubicBezTo>
                  <a:cubicBezTo>
                    <a:pt x="348" y="1105"/>
                    <a:pt x="348" y="1105"/>
                    <a:pt x="348" y="1105"/>
                  </a:cubicBezTo>
                  <a:cubicBezTo>
                    <a:pt x="281" y="1038"/>
                    <a:pt x="235" y="957"/>
                    <a:pt x="211" y="872"/>
                  </a:cubicBezTo>
                  <a:moveTo>
                    <a:pt x="3" y="670"/>
                  </a:moveTo>
                  <a:cubicBezTo>
                    <a:pt x="1" y="699"/>
                    <a:pt x="0" y="728"/>
                    <a:pt x="1" y="758"/>
                  </a:cubicBezTo>
                  <a:cubicBezTo>
                    <a:pt x="33" y="740"/>
                    <a:pt x="66" y="724"/>
                    <a:pt x="99" y="711"/>
                  </a:cubicBezTo>
                  <a:cubicBezTo>
                    <a:pt x="66" y="701"/>
                    <a:pt x="34" y="687"/>
                    <a:pt x="3" y="670"/>
                  </a:cubicBezTo>
                  <a:moveTo>
                    <a:pt x="942" y="32"/>
                  </a:moveTo>
                  <a:cubicBezTo>
                    <a:pt x="911" y="90"/>
                    <a:pt x="897" y="155"/>
                    <a:pt x="901" y="219"/>
                  </a:cubicBezTo>
                  <a:cubicBezTo>
                    <a:pt x="976" y="245"/>
                    <a:pt x="1046" y="287"/>
                    <a:pt x="1105" y="347"/>
                  </a:cubicBezTo>
                  <a:cubicBezTo>
                    <a:pt x="1106" y="347"/>
                    <a:pt x="1106" y="347"/>
                    <a:pt x="1106" y="347"/>
                  </a:cubicBezTo>
                  <a:cubicBezTo>
                    <a:pt x="1106" y="347"/>
                    <a:pt x="1106" y="347"/>
                    <a:pt x="1106" y="347"/>
                  </a:cubicBezTo>
                  <a:cubicBezTo>
                    <a:pt x="1240" y="213"/>
                    <a:pt x="1240" y="213"/>
                    <a:pt x="1240" y="213"/>
                  </a:cubicBezTo>
                  <a:cubicBezTo>
                    <a:pt x="1153" y="126"/>
                    <a:pt x="1051" y="66"/>
                    <a:pt x="942" y="32"/>
                  </a:cubicBezTo>
                  <a:moveTo>
                    <a:pt x="516" y="31"/>
                  </a:moveTo>
                  <a:cubicBezTo>
                    <a:pt x="405" y="65"/>
                    <a:pt x="301" y="125"/>
                    <a:pt x="213" y="213"/>
                  </a:cubicBezTo>
                  <a:cubicBezTo>
                    <a:pt x="121" y="305"/>
                    <a:pt x="58" y="417"/>
                    <a:pt x="26" y="535"/>
                  </a:cubicBezTo>
                  <a:cubicBezTo>
                    <a:pt x="79" y="575"/>
                    <a:pt x="141" y="599"/>
                    <a:pt x="205" y="605"/>
                  </a:cubicBezTo>
                  <a:cubicBezTo>
                    <a:pt x="226" y="511"/>
                    <a:pt x="274" y="421"/>
                    <a:pt x="348" y="347"/>
                  </a:cubicBezTo>
                  <a:cubicBezTo>
                    <a:pt x="418" y="277"/>
                    <a:pt x="502" y="231"/>
                    <a:pt x="592" y="207"/>
                  </a:cubicBezTo>
                  <a:cubicBezTo>
                    <a:pt x="583" y="144"/>
                    <a:pt x="558" y="83"/>
                    <a:pt x="516" y="31"/>
                  </a:cubicBezTo>
                  <a:moveTo>
                    <a:pt x="727" y="0"/>
                  </a:moveTo>
                  <a:cubicBezTo>
                    <a:pt x="701" y="0"/>
                    <a:pt x="676" y="1"/>
                    <a:pt x="650" y="4"/>
                  </a:cubicBezTo>
                  <a:cubicBezTo>
                    <a:pt x="685" y="62"/>
                    <a:pt x="707" y="125"/>
                    <a:pt x="716" y="190"/>
                  </a:cubicBezTo>
                  <a:cubicBezTo>
                    <a:pt x="720" y="190"/>
                    <a:pt x="723" y="190"/>
                    <a:pt x="727" y="190"/>
                  </a:cubicBezTo>
                  <a:cubicBezTo>
                    <a:pt x="743" y="190"/>
                    <a:pt x="759" y="191"/>
                    <a:pt x="775" y="192"/>
                  </a:cubicBezTo>
                  <a:cubicBezTo>
                    <a:pt x="776" y="128"/>
                    <a:pt x="789" y="65"/>
                    <a:pt x="815" y="5"/>
                  </a:cubicBezTo>
                  <a:cubicBezTo>
                    <a:pt x="786" y="2"/>
                    <a:pt x="756" y="0"/>
                    <a:pt x="727"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6"/>
            <p:cNvSpPr>
              <a:spLocks noEditPoints="1"/>
            </p:cNvSpPr>
            <p:nvPr userDrawn="1"/>
          </p:nvSpPr>
          <p:spPr bwMode="auto">
            <a:xfrm rot="10800000">
              <a:off x="9029310" y="3631507"/>
              <a:ext cx="929654" cy="928735"/>
            </a:xfrm>
            <a:custGeom>
              <a:avLst/>
              <a:gdLst>
                <a:gd name="T0" fmla="*/ 655 w 1239"/>
                <a:gd name="T1" fmla="*/ 1030 h 1238"/>
                <a:gd name="T2" fmla="*/ 566 w 1239"/>
                <a:gd name="T3" fmla="*/ 1047 h 1238"/>
                <a:gd name="T4" fmla="*/ 558 w 1239"/>
                <a:gd name="T5" fmla="*/ 1238 h 1238"/>
                <a:gd name="T6" fmla="*/ 671 w 1239"/>
                <a:gd name="T7" fmla="*/ 1222 h 1238"/>
                <a:gd name="T8" fmla="*/ 655 w 1239"/>
                <a:gd name="T9" fmla="*/ 1030 h 1238"/>
                <a:gd name="T10" fmla="*/ 134 w 1239"/>
                <a:gd name="T11" fmla="*/ 892 h 1238"/>
                <a:gd name="T12" fmla="*/ 134 w 1239"/>
                <a:gd name="T13" fmla="*/ 893 h 1238"/>
                <a:gd name="T14" fmla="*/ 134 w 1239"/>
                <a:gd name="T15" fmla="*/ 893 h 1238"/>
                <a:gd name="T16" fmla="*/ 0 w 1239"/>
                <a:gd name="T17" fmla="*/ 1027 h 1238"/>
                <a:gd name="T18" fmla="*/ 322 w 1239"/>
                <a:gd name="T19" fmla="*/ 1214 h 1238"/>
                <a:gd name="T20" fmla="*/ 334 w 1239"/>
                <a:gd name="T21" fmla="*/ 1019 h 1238"/>
                <a:gd name="T22" fmla="*/ 134 w 1239"/>
                <a:gd name="T23" fmla="*/ 892 h 1238"/>
                <a:gd name="T24" fmla="*/ 1211 w 1239"/>
                <a:gd name="T25" fmla="*/ 514 h 1238"/>
                <a:gd name="T26" fmla="*/ 1048 w 1239"/>
                <a:gd name="T27" fmla="*/ 534 h 1238"/>
                <a:gd name="T28" fmla="*/ 892 w 1239"/>
                <a:gd name="T29" fmla="*/ 892 h 1238"/>
                <a:gd name="T30" fmla="*/ 827 w 1239"/>
                <a:gd name="T31" fmla="*/ 948 h 1238"/>
                <a:gd name="T32" fmla="*/ 862 w 1239"/>
                <a:gd name="T33" fmla="*/ 1150 h 1238"/>
                <a:gd name="T34" fmla="*/ 1026 w 1239"/>
                <a:gd name="T35" fmla="*/ 1027 h 1238"/>
                <a:gd name="T36" fmla="*/ 1239 w 1239"/>
                <a:gd name="T37" fmla="*/ 514 h 1238"/>
                <a:gd name="T38" fmla="*/ 1211 w 1239"/>
                <a:gd name="T39" fmla="*/ 514 h 1238"/>
                <a:gd name="T40" fmla="*/ 1026 w 1239"/>
                <a:gd name="T41" fmla="*/ 0 h 1238"/>
                <a:gd name="T42" fmla="*/ 1026 w 1239"/>
                <a:gd name="T43" fmla="*/ 1 h 1238"/>
                <a:gd name="T44" fmla="*/ 1026 w 1239"/>
                <a:gd name="T45" fmla="*/ 1 h 1238"/>
                <a:gd name="T46" fmla="*/ 892 w 1239"/>
                <a:gd name="T47" fmla="*/ 135 h 1238"/>
                <a:gd name="T48" fmla="*/ 1006 w 1239"/>
                <a:gd name="T49" fmla="*/ 304 h 1238"/>
                <a:gd name="T50" fmla="*/ 1201 w 1239"/>
                <a:gd name="T51" fmla="*/ 280 h 1238"/>
                <a:gd name="T52" fmla="*/ 1026 w 1239"/>
                <a:gd name="T53" fmla="*/ 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9" h="1238">
                  <a:moveTo>
                    <a:pt x="655" y="1030"/>
                  </a:moveTo>
                  <a:cubicBezTo>
                    <a:pt x="626" y="1038"/>
                    <a:pt x="596" y="1044"/>
                    <a:pt x="566" y="1047"/>
                  </a:cubicBezTo>
                  <a:cubicBezTo>
                    <a:pt x="554" y="1110"/>
                    <a:pt x="551" y="1174"/>
                    <a:pt x="558" y="1238"/>
                  </a:cubicBezTo>
                  <a:cubicBezTo>
                    <a:pt x="596" y="1236"/>
                    <a:pt x="634" y="1230"/>
                    <a:pt x="671" y="1222"/>
                  </a:cubicBezTo>
                  <a:cubicBezTo>
                    <a:pt x="677" y="1158"/>
                    <a:pt x="672" y="1093"/>
                    <a:pt x="655" y="1030"/>
                  </a:cubicBezTo>
                  <a:moveTo>
                    <a:pt x="134" y="892"/>
                  </a:moveTo>
                  <a:cubicBezTo>
                    <a:pt x="134" y="893"/>
                    <a:pt x="134" y="893"/>
                    <a:pt x="134" y="893"/>
                  </a:cubicBezTo>
                  <a:cubicBezTo>
                    <a:pt x="134" y="893"/>
                    <a:pt x="134" y="893"/>
                    <a:pt x="134" y="893"/>
                  </a:cubicBezTo>
                  <a:cubicBezTo>
                    <a:pt x="0" y="1027"/>
                    <a:pt x="0" y="1027"/>
                    <a:pt x="0" y="1027"/>
                  </a:cubicBezTo>
                  <a:cubicBezTo>
                    <a:pt x="92" y="1119"/>
                    <a:pt x="204" y="1182"/>
                    <a:pt x="322" y="1214"/>
                  </a:cubicBezTo>
                  <a:cubicBezTo>
                    <a:pt x="319" y="1149"/>
                    <a:pt x="323" y="1083"/>
                    <a:pt x="334" y="1019"/>
                  </a:cubicBezTo>
                  <a:cubicBezTo>
                    <a:pt x="261" y="993"/>
                    <a:pt x="193" y="951"/>
                    <a:pt x="134" y="892"/>
                  </a:cubicBezTo>
                  <a:moveTo>
                    <a:pt x="1211" y="514"/>
                  </a:moveTo>
                  <a:cubicBezTo>
                    <a:pt x="1156" y="514"/>
                    <a:pt x="1102" y="520"/>
                    <a:pt x="1048" y="534"/>
                  </a:cubicBezTo>
                  <a:cubicBezTo>
                    <a:pt x="1043" y="664"/>
                    <a:pt x="991" y="793"/>
                    <a:pt x="892" y="892"/>
                  </a:cubicBezTo>
                  <a:cubicBezTo>
                    <a:pt x="871" y="913"/>
                    <a:pt x="850" y="931"/>
                    <a:pt x="827" y="948"/>
                  </a:cubicBezTo>
                  <a:cubicBezTo>
                    <a:pt x="848" y="1014"/>
                    <a:pt x="860" y="1082"/>
                    <a:pt x="862" y="1150"/>
                  </a:cubicBezTo>
                  <a:cubicBezTo>
                    <a:pt x="921" y="1118"/>
                    <a:pt x="976" y="1077"/>
                    <a:pt x="1026" y="1027"/>
                  </a:cubicBezTo>
                  <a:cubicBezTo>
                    <a:pt x="1168" y="885"/>
                    <a:pt x="1239" y="700"/>
                    <a:pt x="1239" y="514"/>
                  </a:cubicBezTo>
                  <a:cubicBezTo>
                    <a:pt x="1229" y="514"/>
                    <a:pt x="1220" y="514"/>
                    <a:pt x="1211" y="514"/>
                  </a:cubicBezTo>
                  <a:moveTo>
                    <a:pt x="1026" y="0"/>
                  </a:moveTo>
                  <a:cubicBezTo>
                    <a:pt x="1026" y="1"/>
                    <a:pt x="1026" y="1"/>
                    <a:pt x="1026" y="1"/>
                  </a:cubicBezTo>
                  <a:cubicBezTo>
                    <a:pt x="1026" y="1"/>
                    <a:pt x="1026" y="1"/>
                    <a:pt x="1026" y="1"/>
                  </a:cubicBezTo>
                  <a:cubicBezTo>
                    <a:pt x="892" y="135"/>
                    <a:pt x="892" y="135"/>
                    <a:pt x="892" y="135"/>
                  </a:cubicBezTo>
                  <a:cubicBezTo>
                    <a:pt x="942" y="185"/>
                    <a:pt x="980" y="243"/>
                    <a:pt x="1006" y="304"/>
                  </a:cubicBezTo>
                  <a:cubicBezTo>
                    <a:pt x="1070" y="289"/>
                    <a:pt x="1135" y="281"/>
                    <a:pt x="1201" y="280"/>
                  </a:cubicBezTo>
                  <a:cubicBezTo>
                    <a:pt x="1166" y="178"/>
                    <a:pt x="1108" y="82"/>
                    <a:pt x="1026"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p:cNvSpPr>
            <p:nvPr userDrawn="1"/>
          </p:nvSpPr>
          <p:spPr bwMode="auto">
            <a:xfrm rot="10800000">
              <a:off x="9033901" y="4210876"/>
              <a:ext cx="159762" cy="124872"/>
            </a:xfrm>
            <a:custGeom>
              <a:avLst/>
              <a:gdLst>
                <a:gd name="T0" fmla="*/ 187 w 213"/>
                <a:gd name="T1" fmla="*/ 0 h 167"/>
                <a:gd name="T2" fmla="*/ 20 w 213"/>
                <a:gd name="T3" fmla="*/ 42 h 167"/>
                <a:gd name="T4" fmla="*/ 0 w 213"/>
                <a:gd name="T5" fmla="*/ 41 h 167"/>
                <a:gd name="T6" fmla="*/ 27 w 213"/>
                <a:gd name="T7" fmla="*/ 167 h 167"/>
                <a:gd name="T8" fmla="*/ 213 w 213"/>
                <a:gd name="T9" fmla="*/ 126 h 167"/>
                <a:gd name="T10" fmla="*/ 187 w 213"/>
                <a:gd name="T11" fmla="*/ 0 h 167"/>
              </a:gdLst>
              <a:ahLst/>
              <a:cxnLst>
                <a:cxn ang="0">
                  <a:pos x="T0" y="T1"/>
                </a:cxn>
                <a:cxn ang="0">
                  <a:pos x="T2" y="T3"/>
                </a:cxn>
                <a:cxn ang="0">
                  <a:pos x="T4" y="T5"/>
                </a:cxn>
                <a:cxn ang="0">
                  <a:pos x="T6" y="T7"/>
                </a:cxn>
                <a:cxn ang="0">
                  <a:pos x="T8" y="T9"/>
                </a:cxn>
                <a:cxn ang="0">
                  <a:pos x="T10" y="T11"/>
                </a:cxn>
              </a:cxnLst>
              <a:rect l="0" t="0" r="r" b="b"/>
              <a:pathLst>
                <a:path w="213" h="167">
                  <a:moveTo>
                    <a:pt x="187" y="0"/>
                  </a:moveTo>
                  <a:cubicBezTo>
                    <a:pt x="135" y="28"/>
                    <a:pt x="77" y="42"/>
                    <a:pt x="20" y="42"/>
                  </a:cubicBezTo>
                  <a:cubicBezTo>
                    <a:pt x="13" y="42"/>
                    <a:pt x="7" y="41"/>
                    <a:pt x="0" y="41"/>
                  </a:cubicBezTo>
                  <a:cubicBezTo>
                    <a:pt x="14" y="82"/>
                    <a:pt x="23" y="124"/>
                    <a:pt x="27" y="167"/>
                  </a:cubicBezTo>
                  <a:cubicBezTo>
                    <a:pt x="90" y="166"/>
                    <a:pt x="154" y="153"/>
                    <a:pt x="213" y="126"/>
                  </a:cubicBezTo>
                  <a:cubicBezTo>
                    <a:pt x="208" y="84"/>
                    <a:pt x="199" y="41"/>
                    <a:pt x="187"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32"/>
            <p:cNvSpPr>
              <a:spLocks/>
            </p:cNvSpPr>
            <p:nvPr userDrawn="1"/>
          </p:nvSpPr>
          <p:spPr bwMode="auto">
            <a:xfrm rot="10800000">
              <a:off x="9965391" y="4186085"/>
              <a:ext cx="151499" cy="131758"/>
            </a:xfrm>
            <a:custGeom>
              <a:avLst/>
              <a:gdLst>
                <a:gd name="T0" fmla="*/ 23 w 202"/>
                <a:gd name="T1" fmla="*/ 0 h 176"/>
                <a:gd name="T2" fmla="*/ 0 w 202"/>
                <a:gd name="T3" fmla="*/ 135 h 176"/>
                <a:gd name="T4" fmla="*/ 96 w 202"/>
                <a:gd name="T5" fmla="*/ 176 h 176"/>
                <a:gd name="T6" fmla="*/ 190 w 202"/>
                <a:gd name="T7" fmla="*/ 148 h 176"/>
                <a:gd name="T8" fmla="*/ 202 w 202"/>
                <a:gd name="T9" fmla="*/ 70 h 176"/>
                <a:gd name="T10" fmla="*/ 23 w 202"/>
                <a:gd name="T11" fmla="*/ 0 h 176"/>
              </a:gdLst>
              <a:ahLst/>
              <a:cxnLst>
                <a:cxn ang="0">
                  <a:pos x="T0" y="T1"/>
                </a:cxn>
                <a:cxn ang="0">
                  <a:pos x="T2" y="T3"/>
                </a:cxn>
                <a:cxn ang="0">
                  <a:pos x="T4" y="T5"/>
                </a:cxn>
                <a:cxn ang="0">
                  <a:pos x="T6" y="T7"/>
                </a:cxn>
                <a:cxn ang="0">
                  <a:pos x="T8" y="T9"/>
                </a:cxn>
                <a:cxn ang="0">
                  <a:pos x="T10" y="T11"/>
                </a:cxn>
              </a:cxnLst>
              <a:rect l="0" t="0" r="r" b="b"/>
              <a:pathLst>
                <a:path w="202" h="176">
                  <a:moveTo>
                    <a:pt x="23" y="0"/>
                  </a:moveTo>
                  <a:cubicBezTo>
                    <a:pt x="11" y="44"/>
                    <a:pt x="3" y="89"/>
                    <a:pt x="0" y="135"/>
                  </a:cubicBezTo>
                  <a:cubicBezTo>
                    <a:pt x="31" y="152"/>
                    <a:pt x="63" y="166"/>
                    <a:pt x="96" y="176"/>
                  </a:cubicBezTo>
                  <a:cubicBezTo>
                    <a:pt x="127" y="165"/>
                    <a:pt x="158" y="155"/>
                    <a:pt x="190" y="148"/>
                  </a:cubicBezTo>
                  <a:cubicBezTo>
                    <a:pt x="192" y="122"/>
                    <a:pt x="196" y="96"/>
                    <a:pt x="202" y="70"/>
                  </a:cubicBezTo>
                  <a:cubicBezTo>
                    <a:pt x="138" y="64"/>
                    <a:pt x="76" y="40"/>
                    <a:pt x="23"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59"/>
            <p:cNvSpPr>
              <a:spLocks noEditPoints="1"/>
            </p:cNvSpPr>
            <p:nvPr userDrawn="1"/>
          </p:nvSpPr>
          <p:spPr bwMode="auto">
            <a:xfrm rot="10800000">
              <a:off x="10132958" y="3512603"/>
              <a:ext cx="251121" cy="461843"/>
            </a:xfrm>
            <a:custGeom>
              <a:avLst/>
              <a:gdLst>
                <a:gd name="T0" fmla="*/ 191 w 335"/>
                <a:gd name="T1" fmla="*/ 497 h 616"/>
                <a:gd name="T2" fmla="*/ 94 w 335"/>
                <a:gd name="T3" fmla="*/ 514 h 616"/>
                <a:gd name="T4" fmla="*/ 0 w 335"/>
                <a:gd name="T5" fmla="*/ 498 h 616"/>
                <a:gd name="T6" fmla="*/ 26 w 335"/>
                <a:gd name="T7" fmla="*/ 610 h 616"/>
                <a:gd name="T8" fmla="*/ 94 w 335"/>
                <a:gd name="T9" fmla="*/ 616 h 616"/>
                <a:gd name="T10" fmla="*/ 221 w 335"/>
                <a:gd name="T11" fmla="*/ 595 h 616"/>
                <a:gd name="T12" fmla="*/ 191 w 335"/>
                <a:gd name="T13" fmla="*/ 497 h 616"/>
                <a:gd name="T14" fmla="*/ 320 w 335"/>
                <a:gd name="T15" fmla="*/ 0 h 616"/>
                <a:gd name="T16" fmla="*/ 298 w 335"/>
                <a:gd name="T17" fmla="*/ 22 h 616"/>
                <a:gd name="T18" fmla="*/ 313 w 335"/>
                <a:gd name="T19" fmla="*/ 38 h 616"/>
                <a:gd name="T20" fmla="*/ 335 w 335"/>
                <a:gd name="T21" fmla="*/ 15 h 616"/>
                <a:gd name="T22" fmla="*/ 335 w 335"/>
                <a:gd name="T23" fmla="*/ 14 h 616"/>
                <a:gd name="T24" fmla="*/ 335 w 335"/>
                <a:gd name="T25" fmla="*/ 14 h 616"/>
                <a:gd name="T26" fmla="*/ 320 w 335"/>
                <a:gd name="T27" fmla="*/ 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616">
                  <a:moveTo>
                    <a:pt x="191" y="497"/>
                  </a:moveTo>
                  <a:cubicBezTo>
                    <a:pt x="160" y="508"/>
                    <a:pt x="127" y="514"/>
                    <a:pt x="94" y="514"/>
                  </a:cubicBezTo>
                  <a:cubicBezTo>
                    <a:pt x="62" y="514"/>
                    <a:pt x="30" y="508"/>
                    <a:pt x="0" y="498"/>
                  </a:cubicBezTo>
                  <a:cubicBezTo>
                    <a:pt x="5" y="535"/>
                    <a:pt x="14" y="573"/>
                    <a:pt x="26" y="610"/>
                  </a:cubicBezTo>
                  <a:cubicBezTo>
                    <a:pt x="49" y="614"/>
                    <a:pt x="71" y="616"/>
                    <a:pt x="94" y="616"/>
                  </a:cubicBezTo>
                  <a:cubicBezTo>
                    <a:pt x="137" y="616"/>
                    <a:pt x="180" y="609"/>
                    <a:pt x="221" y="595"/>
                  </a:cubicBezTo>
                  <a:cubicBezTo>
                    <a:pt x="208" y="563"/>
                    <a:pt x="198" y="530"/>
                    <a:pt x="191" y="497"/>
                  </a:cubicBezTo>
                  <a:moveTo>
                    <a:pt x="320" y="0"/>
                  </a:moveTo>
                  <a:cubicBezTo>
                    <a:pt x="298" y="22"/>
                    <a:pt x="298" y="22"/>
                    <a:pt x="298" y="22"/>
                  </a:cubicBezTo>
                  <a:cubicBezTo>
                    <a:pt x="303" y="27"/>
                    <a:pt x="309" y="32"/>
                    <a:pt x="313" y="38"/>
                  </a:cubicBezTo>
                  <a:cubicBezTo>
                    <a:pt x="320" y="30"/>
                    <a:pt x="328" y="22"/>
                    <a:pt x="335" y="15"/>
                  </a:cubicBezTo>
                  <a:cubicBezTo>
                    <a:pt x="335" y="14"/>
                    <a:pt x="335" y="14"/>
                    <a:pt x="335" y="14"/>
                  </a:cubicBezTo>
                  <a:cubicBezTo>
                    <a:pt x="335" y="14"/>
                    <a:pt x="335" y="14"/>
                    <a:pt x="335" y="14"/>
                  </a:cubicBezTo>
                  <a:cubicBezTo>
                    <a:pt x="320" y="0"/>
                    <a:pt x="320" y="0"/>
                    <a:pt x="320"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6"/>
            <p:cNvSpPr>
              <a:spLocks noEditPoints="1"/>
            </p:cNvSpPr>
            <p:nvPr userDrawn="1"/>
          </p:nvSpPr>
          <p:spPr bwMode="auto">
            <a:xfrm rot="10800000">
              <a:off x="9513189" y="5046876"/>
              <a:ext cx="447152" cy="874563"/>
            </a:xfrm>
            <a:custGeom>
              <a:avLst/>
              <a:gdLst>
                <a:gd name="T0" fmla="*/ 335 w 596"/>
                <a:gd name="T1" fmla="*/ 924 h 1166"/>
                <a:gd name="T2" fmla="*/ 211 w 596"/>
                <a:gd name="T3" fmla="*/ 1025 h 1166"/>
                <a:gd name="T4" fmla="*/ 596 w 596"/>
                <a:gd name="T5" fmla="*/ 1166 h 1166"/>
                <a:gd name="T6" fmla="*/ 596 w 596"/>
                <a:gd name="T7" fmla="*/ 1166 h 1166"/>
                <a:gd name="T8" fmla="*/ 596 w 596"/>
                <a:gd name="T9" fmla="*/ 1165 h 1166"/>
                <a:gd name="T10" fmla="*/ 596 w 596"/>
                <a:gd name="T11" fmla="*/ 1165 h 1166"/>
                <a:gd name="T12" fmla="*/ 596 w 596"/>
                <a:gd name="T13" fmla="*/ 1009 h 1166"/>
                <a:gd name="T14" fmla="*/ 335 w 596"/>
                <a:gd name="T15" fmla="*/ 924 h 1166"/>
                <a:gd name="T16" fmla="*/ 212 w 596"/>
                <a:gd name="T17" fmla="*/ 353 h 1166"/>
                <a:gd name="T18" fmla="*/ 26 w 596"/>
                <a:gd name="T19" fmla="*/ 419 h 1166"/>
                <a:gd name="T20" fmla="*/ 18 w 596"/>
                <a:gd name="T21" fmla="*/ 419 h 1166"/>
                <a:gd name="T22" fmla="*/ 0 w 596"/>
                <a:gd name="T23" fmla="*/ 569 h 1166"/>
                <a:gd name="T24" fmla="*/ 149 w 596"/>
                <a:gd name="T25" fmla="*/ 964 h 1166"/>
                <a:gd name="T26" fmla="*/ 266 w 596"/>
                <a:gd name="T27" fmla="*/ 860 h 1166"/>
                <a:gd name="T28" fmla="*/ 156 w 596"/>
                <a:gd name="T29" fmla="*/ 569 h 1166"/>
                <a:gd name="T30" fmla="*/ 212 w 596"/>
                <a:gd name="T31" fmla="*/ 353 h 1166"/>
                <a:gd name="T32" fmla="*/ 241 w 596"/>
                <a:gd name="T33" fmla="*/ 90 h 1166"/>
                <a:gd name="T34" fmla="*/ 45 w 596"/>
                <a:gd name="T35" fmla="*/ 341 h 1166"/>
                <a:gd name="T36" fmla="*/ 180 w 596"/>
                <a:gd name="T37" fmla="*/ 278 h 1166"/>
                <a:gd name="T38" fmla="*/ 241 w 596"/>
                <a:gd name="T39" fmla="*/ 90 h 1166"/>
                <a:gd name="T40" fmla="*/ 416 w 596"/>
                <a:gd name="T41" fmla="*/ 0 h 1166"/>
                <a:gd name="T42" fmla="*/ 310 w 596"/>
                <a:gd name="T43" fmla="*/ 45 h 1166"/>
                <a:gd name="T44" fmla="*/ 293 w 596"/>
                <a:gd name="T45" fmla="*/ 249 h 1166"/>
                <a:gd name="T46" fmla="*/ 400 w 596"/>
                <a:gd name="T47" fmla="*/ 175 h 1166"/>
                <a:gd name="T48" fmla="*/ 416 w 596"/>
                <a:gd name="T49"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6" h="1166">
                  <a:moveTo>
                    <a:pt x="335" y="924"/>
                  </a:moveTo>
                  <a:cubicBezTo>
                    <a:pt x="283" y="943"/>
                    <a:pt x="240" y="979"/>
                    <a:pt x="211" y="1025"/>
                  </a:cubicBezTo>
                  <a:cubicBezTo>
                    <a:pt x="315" y="1113"/>
                    <a:pt x="450" y="1166"/>
                    <a:pt x="596" y="1166"/>
                  </a:cubicBezTo>
                  <a:cubicBezTo>
                    <a:pt x="596" y="1166"/>
                    <a:pt x="596" y="1166"/>
                    <a:pt x="596" y="1166"/>
                  </a:cubicBezTo>
                  <a:cubicBezTo>
                    <a:pt x="596" y="1165"/>
                    <a:pt x="596" y="1165"/>
                    <a:pt x="596" y="1165"/>
                  </a:cubicBezTo>
                  <a:cubicBezTo>
                    <a:pt x="596" y="1165"/>
                    <a:pt x="596" y="1165"/>
                    <a:pt x="596" y="1165"/>
                  </a:cubicBezTo>
                  <a:cubicBezTo>
                    <a:pt x="596" y="1009"/>
                    <a:pt x="596" y="1009"/>
                    <a:pt x="596" y="1009"/>
                  </a:cubicBezTo>
                  <a:cubicBezTo>
                    <a:pt x="498" y="1009"/>
                    <a:pt x="408" y="978"/>
                    <a:pt x="335" y="924"/>
                  </a:cubicBezTo>
                  <a:moveTo>
                    <a:pt x="212" y="353"/>
                  </a:moveTo>
                  <a:cubicBezTo>
                    <a:pt x="158" y="397"/>
                    <a:pt x="92" y="419"/>
                    <a:pt x="26" y="419"/>
                  </a:cubicBezTo>
                  <a:cubicBezTo>
                    <a:pt x="24" y="419"/>
                    <a:pt x="21" y="419"/>
                    <a:pt x="18" y="419"/>
                  </a:cubicBezTo>
                  <a:cubicBezTo>
                    <a:pt x="6" y="467"/>
                    <a:pt x="0" y="517"/>
                    <a:pt x="0" y="569"/>
                  </a:cubicBezTo>
                  <a:cubicBezTo>
                    <a:pt x="0" y="720"/>
                    <a:pt x="56" y="859"/>
                    <a:pt x="149" y="964"/>
                  </a:cubicBezTo>
                  <a:cubicBezTo>
                    <a:pt x="179" y="921"/>
                    <a:pt x="219" y="885"/>
                    <a:pt x="266" y="860"/>
                  </a:cubicBezTo>
                  <a:cubicBezTo>
                    <a:pt x="197" y="783"/>
                    <a:pt x="156" y="681"/>
                    <a:pt x="156" y="569"/>
                  </a:cubicBezTo>
                  <a:cubicBezTo>
                    <a:pt x="156" y="491"/>
                    <a:pt x="176" y="417"/>
                    <a:pt x="212" y="353"/>
                  </a:cubicBezTo>
                  <a:moveTo>
                    <a:pt x="241" y="90"/>
                  </a:moveTo>
                  <a:cubicBezTo>
                    <a:pt x="155" y="154"/>
                    <a:pt x="86" y="241"/>
                    <a:pt x="45" y="341"/>
                  </a:cubicBezTo>
                  <a:cubicBezTo>
                    <a:pt x="94" y="337"/>
                    <a:pt x="142" y="316"/>
                    <a:pt x="180" y="278"/>
                  </a:cubicBezTo>
                  <a:cubicBezTo>
                    <a:pt x="231" y="227"/>
                    <a:pt x="252" y="156"/>
                    <a:pt x="241" y="90"/>
                  </a:cubicBezTo>
                  <a:moveTo>
                    <a:pt x="416" y="0"/>
                  </a:moveTo>
                  <a:cubicBezTo>
                    <a:pt x="379" y="12"/>
                    <a:pt x="344" y="27"/>
                    <a:pt x="310" y="45"/>
                  </a:cubicBezTo>
                  <a:cubicBezTo>
                    <a:pt x="329" y="113"/>
                    <a:pt x="323" y="185"/>
                    <a:pt x="293" y="249"/>
                  </a:cubicBezTo>
                  <a:cubicBezTo>
                    <a:pt x="325" y="220"/>
                    <a:pt x="360" y="194"/>
                    <a:pt x="400" y="175"/>
                  </a:cubicBezTo>
                  <a:cubicBezTo>
                    <a:pt x="400" y="116"/>
                    <a:pt x="406" y="58"/>
                    <a:pt x="416"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3"/>
            <p:cNvSpPr>
              <a:spLocks noEditPoints="1"/>
            </p:cNvSpPr>
            <p:nvPr userDrawn="1"/>
          </p:nvSpPr>
          <p:spPr bwMode="auto">
            <a:xfrm rot="10800000">
              <a:off x="8372354" y="5070289"/>
              <a:ext cx="894763" cy="319525"/>
            </a:xfrm>
            <a:custGeom>
              <a:avLst/>
              <a:gdLst>
                <a:gd name="T0" fmla="*/ 189 w 1193"/>
                <a:gd name="T1" fmla="*/ 157 h 426"/>
                <a:gd name="T2" fmla="*/ 0 w 1193"/>
                <a:gd name="T3" fmla="*/ 358 h 426"/>
                <a:gd name="T4" fmla="*/ 155 w 1193"/>
                <a:gd name="T5" fmla="*/ 426 h 426"/>
                <a:gd name="T6" fmla="*/ 288 w 1193"/>
                <a:gd name="T7" fmla="*/ 192 h 426"/>
                <a:gd name="T8" fmla="*/ 189 w 1193"/>
                <a:gd name="T9" fmla="*/ 157 h 426"/>
                <a:gd name="T10" fmla="*/ 1007 w 1193"/>
                <a:gd name="T11" fmla="*/ 0 h 426"/>
                <a:gd name="T12" fmla="*/ 907 w 1193"/>
                <a:gd name="T13" fmla="*/ 84 h 426"/>
                <a:gd name="T14" fmla="*/ 1112 w 1193"/>
                <a:gd name="T15" fmla="*/ 259 h 426"/>
                <a:gd name="T16" fmla="*/ 1193 w 1193"/>
                <a:gd name="T17" fmla="*/ 186 h 426"/>
                <a:gd name="T18" fmla="*/ 1193 w 1193"/>
                <a:gd name="T19" fmla="*/ 186 h 426"/>
                <a:gd name="T20" fmla="*/ 1193 w 1193"/>
                <a:gd name="T21" fmla="*/ 186 h 426"/>
                <a:gd name="T22" fmla="*/ 1007 w 1193"/>
                <a:gd name="T23"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3" h="426">
                  <a:moveTo>
                    <a:pt x="189" y="157"/>
                  </a:moveTo>
                  <a:cubicBezTo>
                    <a:pt x="143" y="238"/>
                    <a:pt x="78" y="307"/>
                    <a:pt x="0" y="358"/>
                  </a:cubicBezTo>
                  <a:cubicBezTo>
                    <a:pt x="50" y="385"/>
                    <a:pt x="102" y="408"/>
                    <a:pt x="155" y="426"/>
                  </a:cubicBezTo>
                  <a:cubicBezTo>
                    <a:pt x="179" y="337"/>
                    <a:pt x="225" y="256"/>
                    <a:pt x="288" y="192"/>
                  </a:cubicBezTo>
                  <a:cubicBezTo>
                    <a:pt x="255" y="183"/>
                    <a:pt x="222" y="171"/>
                    <a:pt x="189" y="157"/>
                  </a:cubicBezTo>
                  <a:moveTo>
                    <a:pt x="1007" y="0"/>
                  </a:moveTo>
                  <a:cubicBezTo>
                    <a:pt x="975" y="31"/>
                    <a:pt x="942" y="59"/>
                    <a:pt x="907" y="84"/>
                  </a:cubicBezTo>
                  <a:cubicBezTo>
                    <a:pt x="989" y="124"/>
                    <a:pt x="1060" y="185"/>
                    <a:pt x="1112" y="259"/>
                  </a:cubicBezTo>
                  <a:cubicBezTo>
                    <a:pt x="1140" y="237"/>
                    <a:pt x="1167" y="212"/>
                    <a:pt x="1193" y="186"/>
                  </a:cubicBezTo>
                  <a:cubicBezTo>
                    <a:pt x="1193" y="186"/>
                    <a:pt x="1193" y="186"/>
                    <a:pt x="1193" y="186"/>
                  </a:cubicBezTo>
                  <a:cubicBezTo>
                    <a:pt x="1193" y="186"/>
                    <a:pt x="1193" y="186"/>
                    <a:pt x="1193" y="186"/>
                  </a:cubicBezTo>
                  <a:cubicBezTo>
                    <a:pt x="1007" y="0"/>
                    <a:pt x="1007" y="0"/>
                    <a:pt x="1007"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rot="10800000">
              <a:off x="9399334" y="4811364"/>
              <a:ext cx="493520" cy="246989"/>
            </a:xfrm>
            <a:custGeom>
              <a:avLst/>
              <a:gdLst>
                <a:gd name="T0" fmla="*/ 658 w 658"/>
                <a:gd name="T1" fmla="*/ 0 h 329"/>
                <a:gd name="T2" fmla="*/ 658 w 658"/>
                <a:gd name="T3" fmla="*/ 0 h 329"/>
                <a:gd name="T4" fmla="*/ 658 w 658"/>
                <a:gd name="T5" fmla="*/ 0 h 329"/>
                <a:gd name="T6" fmla="*/ 635 w 658"/>
                <a:gd name="T7" fmla="*/ 0 h 329"/>
                <a:gd name="T8" fmla="*/ 572 w 658"/>
                <a:gd name="T9" fmla="*/ 11 h 329"/>
                <a:gd name="T10" fmla="*/ 329 w 658"/>
                <a:gd name="T11" fmla="*/ 243 h 329"/>
                <a:gd name="T12" fmla="*/ 86 w 658"/>
                <a:gd name="T13" fmla="*/ 0 h 329"/>
                <a:gd name="T14" fmla="*/ 86 w 658"/>
                <a:gd name="T15" fmla="*/ 0 h 329"/>
                <a:gd name="T16" fmla="*/ 86 w 658"/>
                <a:gd name="T17" fmla="*/ 0 h 329"/>
                <a:gd name="T18" fmla="*/ 0 w 658"/>
                <a:gd name="T19" fmla="*/ 0 h 329"/>
                <a:gd name="T20" fmla="*/ 143 w 658"/>
                <a:gd name="T21" fmla="*/ 271 h 329"/>
                <a:gd name="T22" fmla="*/ 198 w 658"/>
                <a:gd name="T23" fmla="*/ 302 h 329"/>
                <a:gd name="T24" fmla="*/ 329 w 658"/>
                <a:gd name="T25" fmla="*/ 329 h 329"/>
                <a:gd name="T26" fmla="*/ 658 w 658"/>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8" h="329">
                  <a:moveTo>
                    <a:pt x="658" y="0"/>
                  </a:moveTo>
                  <a:cubicBezTo>
                    <a:pt x="658" y="0"/>
                    <a:pt x="658" y="0"/>
                    <a:pt x="658" y="0"/>
                  </a:cubicBezTo>
                  <a:cubicBezTo>
                    <a:pt x="658" y="0"/>
                    <a:pt x="658" y="0"/>
                    <a:pt x="658" y="0"/>
                  </a:cubicBezTo>
                  <a:cubicBezTo>
                    <a:pt x="635" y="0"/>
                    <a:pt x="635" y="0"/>
                    <a:pt x="635" y="0"/>
                  </a:cubicBezTo>
                  <a:cubicBezTo>
                    <a:pt x="614" y="5"/>
                    <a:pt x="593" y="8"/>
                    <a:pt x="572" y="11"/>
                  </a:cubicBezTo>
                  <a:cubicBezTo>
                    <a:pt x="566" y="140"/>
                    <a:pt x="460" y="243"/>
                    <a:pt x="329" y="243"/>
                  </a:cubicBezTo>
                  <a:cubicBezTo>
                    <a:pt x="195" y="243"/>
                    <a:pt x="86" y="134"/>
                    <a:pt x="86" y="0"/>
                  </a:cubicBezTo>
                  <a:cubicBezTo>
                    <a:pt x="86" y="0"/>
                    <a:pt x="86" y="0"/>
                    <a:pt x="86" y="0"/>
                  </a:cubicBezTo>
                  <a:cubicBezTo>
                    <a:pt x="86" y="0"/>
                    <a:pt x="86" y="0"/>
                    <a:pt x="86" y="0"/>
                  </a:cubicBezTo>
                  <a:cubicBezTo>
                    <a:pt x="0" y="0"/>
                    <a:pt x="0" y="0"/>
                    <a:pt x="0" y="0"/>
                  </a:cubicBezTo>
                  <a:cubicBezTo>
                    <a:pt x="0" y="113"/>
                    <a:pt x="57" y="212"/>
                    <a:pt x="143" y="271"/>
                  </a:cubicBezTo>
                  <a:cubicBezTo>
                    <a:pt x="162" y="280"/>
                    <a:pt x="180" y="291"/>
                    <a:pt x="198" y="302"/>
                  </a:cubicBezTo>
                  <a:cubicBezTo>
                    <a:pt x="238" y="320"/>
                    <a:pt x="283" y="329"/>
                    <a:pt x="329" y="329"/>
                  </a:cubicBezTo>
                  <a:cubicBezTo>
                    <a:pt x="511" y="329"/>
                    <a:pt x="658" y="182"/>
                    <a:pt x="658"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noEditPoints="1"/>
            </p:cNvSpPr>
            <p:nvPr userDrawn="1"/>
          </p:nvSpPr>
          <p:spPr bwMode="auto">
            <a:xfrm rot="10800000">
              <a:off x="8924178" y="4210876"/>
              <a:ext cx="448529" cy="138645"/>
            </a:xfrm>
            <a:custGeom>
              <a:avLst/>
              <a:gdLst>
                <a:gd name="T0" fmla="*/ 153 w 598"/>
                <a:gd name="T1" fmla="*/ 43 h 185"/>
                <a:gd name="T2" fmla="*/ 0 w 598"/>
                <a:gd name="T3" fmla="*/ 109 h 185"/>
                <a:gd name="T4" fmla="*/ 259 w 598"/>
                <a:gd name="T5" fmla="*/ 185 h 185"/>
                <a:gd name="T6" fmla="*/ 266 w 598"/>
                <a:gd name="T7" fmla="*/ 185 h 185"/>
                <a:gd name="T8" fmla="*/ 239 w 598"/>
                <a:gd name="T9" fmla="*/ 59 h 185"/>
                <a:gd name="T10" fmla="*/ 153 w 598"/>
                <a:gd name="T11" fmla="*/ 43 h 185"/>
                <a:gd name="T12" fmla="*/ 456 w 598"/>
                <a:gd name="T13" fmla="*/ 0 h 185"/>
                <a:gd name="T14" fmla="*/ 426 w 598"/>
                <a:gd name="T15" fmla="*/ 18 h 185"/>
                <a:gd name="T16" fmla="*/ 452 w 598"/>
                <a:gd name="T17" fmla="*/ 144 h 185"/>
                <a:gd name="T18" fmla="*/ 598 w 598"/>
                <a:gd name="T19" fmla="*/ 45 h 185"/>
                <a:gd name="T20" fmla="*/ 598 w 598"/>
                <a:gd name="T21" fmla="*/ 44 h 185"/>
                <a:gd name="T22" fmla="*/ 598 w 598"/>
                <a:gd name="T23" fmla="*/ 44 h 185"/>
                <a:gd name="T24" fmla="*/ 563 w 598"/>
                <a:gd name="T25" fmla="*/ 9 h 185"/>
                <a:gd name="T26" fmla="*/ 456 w 598"/>
                <a:gd name="T27"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8" h="185">
                  <a:moveTo>
                    <a:pt x="153" y="43"/>
                  </a:moveTo>
                  <a:cubicBezTo>
                    <a:pt x="101" y="60"/>
                    <a:pt x="49" y="82"/>
                    <a:pt x="0" y="109"/>
                  </a:cubicBezTo>
                  <a:cubicBezTo>
                    <a:pt x="79" y="160"/>
                    <a:pt x="169" y="185"/>
                    <a:pt x="259" y="185"/>
                  </a:cubicBezTo>
                  <a:cubicBezTo>
                    <a:pt x="261" y="185"/>
                    <a:pt x="263" y="185"/>
                    <a:pt x="266" y="185"/>
                  </a:cubicBezTo>
                  <a:cubicBezTo>
                    <a:pt x="262" y="142"/>
                    <a:pt x="253" y="100"/>
                    <a:pt x="239" y="59"/>
                  </a:cubicBezTo>
                  <a:cubicBezTo>
                    <a:pt x="210" y="57"/>
                    <a:pt x="181" y="52"/>
                    <a:pt x="153" y="43"/>
                  </a:cubicBezTo>
                  <a:moveTo>
                    <a:pt x="456" y="0"/>
                  </a:moveTo>
                  <a:cubicBezTo>
                    <a:pt x="446" y="6"/>
                    <a:pt x="436" y="12"/>
                    <a:pt x="426" y="18"/>
                  </a:cubicBezTo>
                  <a:cubicBezTo>
                    <a:pt x="438" y="59"/>
                    <a:pt x="447" y="102"/>
                    <a:pt x="452" y="144"/>
                  </a:cubicBezTo>
                  <a:cubicBezTo>
                    <a:pt x="505" y="121"/>
                    <a:pt x="555" y="88"/>
                    <a:pt x="598" y="45"/>
                  </a:cubicBezTo>
                  <a:cubicBezTo>
                    <a:pt x="598" y="44"/>
                    <a:pt x="598" y="44"/>
                    <a:pt x="598" y="44"/>
                  </a:cubicBezTo>
                  <a:cubicBezTo>
                    <a:pt x="598" y="44"/>
                    <a:pt x="598" y="44"/>
                    <a:pt x="598" y="44"/>
                  </a:cubicBezTo>
                  <a:cubicBezTo>
                    <a:pt x="563" y="9"/>
                    <a:pt x="563" y="9"/>
                    <a:pt x="563" y="9"/>
                  </a:cubicBezTo>
                  <a:cubicBezTo>
                    <a:pt x="527" y="4"/>
                    <a:pt x="492" y="1"/>
                    <a:pt x="456"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34"/>
            <p:cNvSpPr>
              <a:spLocks/>
            </p:cNvSpPr>
            <p:nvPr userDrawn="1"/>
          </p:nvSpPr>
          <p:spPr bwMode="auto">
            <a:xfrm rot="10800000">
              <a:off x="9582051" y="4563915"/>
              <a:ext cx="150122" cy="152417"/>
            </a:xfrm>
            <a:custGeom>
              <a:avLst/>
              <a:gdLst>
                <a:gd name="T0" fmla="*/ 134 w 200"/>
                <a:gd name="T1" fmla="*/ 0 h 203"/>
                <a:gd name="T2" fmla="*/ 0 w 200"/>
                <a:gd name="T3" fmla="*/ 27 h 203"/>
                <a:gd name="T4" fmla="*/ 76 w 200"/>
                <a:gd name="T5" fmla="*/ 203 h 203"/>
                <a:gd name="T6" fmla="*/ 200 w 200"/>
                <a:gd name="T7" fmla="*/ 186 h 203"/>
                <a:gd name="T8" fmla="*/ 134 w 200"/>
                <a:gd name="T9" fmla="*/ 0 h 203"/>
              </a:gdLst>
              <a:ahLst/>
              <a:cxnLst>
                <a:cxn ang="0">
                  <a:pos x="T0" y="T1"/>
                </a:cxn>
                <a:cxn ang="0">
                  <a:pos x="T2" y="T3"/>
                </a:cxn>
                <a:cxn ang="0">
                  <a:pos x="T4" y="T5"/>
                </a:cxn>
                <a:cxn ang="0">
                  <a:pos x="T6" y="T7"/>
                </a:cxn>
                <a:cxn ang="0">
                  <a:pos x="T8" y="T9"/>
                </a:cxn>
              </a:cxnLst>
              <a:rect l="0" t="0" r="r" b="b"/>
              <a:pathLst>
                <a:path w="200" h="203">
                  <a:moveTo>
                    <a:pt x="134" y="0"/>
                  </a:moveTo>
                  <a:cubicBezTo>
                    <a:pt x="89" y="5"/>
                    <a:pt x="44" y="14"/>
                    <a:pt x="0" y="27"/>
                  </a:cubicBezTo>
                  <a:cubicBezTo>
                    <a:pt x="42" y="79"/>
                    <a:pt x="67" y="140"/>
                    <a:pt x="76" y="203"/>
                  </a:cubicBezTo>
                  <a:cubicBezTo>
                    <a:pt x="116" y="193"/>
                    <a:pt x="158" y="187"/>
                    <a:pt x="200" y="186"/>
                  </a:cubicBezTo>
                  <a:cubicBezTo>
                    <a:pt x="191" y="121"/>
                    <a:pt x="169" y="58"/>
                    <a:pt x="134"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48"/>
            <p:cNvSpPr>
              <a:spLocks noEditPoints="1"/>
            </p:cNvSpPr>
            <p:nvPr userDrawn="1"/>
          </p:nvSpPr>
          <p:spPr bwMode="auto">
            <a:xfrm rot="10800000">
              <a:off x="9309353" y="3357431"/>
              <a:ext cx="905321" cy="857118"/>
            </a:xfrm>
            <a:custGeom>
              <a:avLst/>
              <a:gdLst>
                <a:gd name="T0" fmla="*/ 1203 w 1207"/>
                <a:gd name="T1" fmla="*/ 689 h 1143"/>
                <a:gd name="T2" fmla="*/ 1012 w 1207"/>
                <a:gd name="T3" fmla="*/ 761 h 1143"/>
                <a:gd name="T4" fmla="*/ 948 w 1207"/>
                <a:gd name="T5" fmla="*/ 968 h 1143"/>
                <a:gd name="T6" fmla="*/ 1058 w 1207"/>
                <a:gd name="T7" fmla="*/ 1143 h 1143"/>
                <a:gd name="T8" fmla="*/ 1203 w 1207"/>
                <a:gd name="T9" fmla="*/ 689 h 1143"/>
                <a:gd name="T10" fmla="*/ 1058 w 1207"/>
                <a:gd name="T11" fmla="*/ 277 h 1143"/>
                <a:gd name="T12" fmla="*/ 948 w 1207"/>
                <a:gd name="T13" fmla="*/ 452 h 1143"/>
                <a:gd name="T14" fmla="*/ 996 w 1207"/>
                <a:gd name="T15" fmla="*/ 569 h 1143"/>
                <a:gd name="T16" fmla="*/ 1168 w 1207"/>
                <a:gd name="T17" fmla="*/ 487 h 1143"/>
                <a:gd name="T18" fmla="*/ 1058 w 1207"/>
                <a:gd name="T19" fmla="*/ 277 h 1143"/>
                <a:gd name="T20" fmla="*/ 128 w 1207"/>
                <a:gd name="T21" fmla="*/ 85 h 1143"/>
                <a:gd name="T22" fmla="*/ 0 w 1207"/>
                <a:gd name="T23" fmla="*/ 178 h 1143"/>
                <a:gd name="T24" fmla="*/ 144 w 1207"/>
                <a:gd name="T25" fmla="*/ 269 h 1143"/>
                <a:gd name="T26" fmla="*/ 144 w 1207"/>
                <a:gd name="T27" fmla="*/ 269 h 1143"/>
                <a:gd name="T28" fmla="*/ 162 w 1207"/>
                <a:gd name="T29" fmla="*/ 288 h 1143"/>
                <a:gd name="T30" fmla="*/ 166 w 1207"/>
                <a:gd name="T31" fmla="*/ 285 h 1143"/>
                <a:gd name="T32" fmla="*/ 128 w 1207"/>
                <a:gd name="T33" fmla="*/ 85 h 1143"/>
                <a:gd name="T34" fmla="*/ 600 w 1207"/>
                <a:gd name="T35" fmla="*/ 0 h 1143"/>
                <a:gd name="T36" fmla="*/ 368 w 1207"/>
                <a:gd name="T37" fmla="*/ 60 h 1143"/>
                <a:gd name="T38" fmla="*/ 318 w 1207"/>
                <a:gd name="T39" fmla="*/ 57 h 1143"/>
                <a:gd name="T40" fmla="*/ 338 w 1207"/>
                <a:gd name="T41" fmla="*/ 199 h 1143"/>
                <a:gd name="T42" fmla="*/ 484 w 1207"/>
                <a:gd name="T43" fmla="*/ 179 h 1143"/>
                <a:gd name="T44" fmla="*/ 779 w 1207"/>
                <a:gd name="T45" fmla="*/ 268 h 1143"/>
                <a:gd name="T46" fmla="*/ 889 w 1207"/>
                <a:gd name="T47" fmla="*/ 116 h 1143"/>
                <a:gd name="T48" fmla="*/ 600 w 1207"/>
                <a:gd name="T49" fmla="*/ 0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7" h="1143">
                  <a:moveTo>
                    <a:pt x="1203" y="689"/>
                  </a:moveTo>
                  <a:cubicBezTo>
                    <a:pt x="1142" y="722"/>
                    <a:pt x="1078" y="746"/>
                    <a:pt x="1012" y="761"/>
                  </a:cubicBezTo>
                  <a:cubicBezTo>
                    <a:pt x="1005" y="833"/>
                    <a:pt x="984" y="903"/>
                    <a:pt x="948" y="968"/>
                  </a:cubicBezTo>
                  <a:cubicBezTo>
                    <a:pt x="974" y="1030"/>
                    <a:pt x="1011" y="1089"/>
                    <a:pt x="1058" y="1143"/>
                  </a:cubicBezTo>
                  <a:cubicBezTo>
                    <a:pt x="1159" y="1009"/>
                    <a:pt x="1207" y="849"/>
                    <a:pt x="1203" y="689"/>
                  </a:cubicBezTo>
                  <a:moveTo>
                    <a:pt x="1058" y="277"/>
                  </a:moveTo>
                  <a:cubicBezTo>
                    <a:pt x="1011" y="330"/>
                    <a:pt x="975" y="389"/>
                    <a:pt x="948" y="452"/>
                  </a:cubicBezTo>
                  <a:cubicBezTo>
                    <a:pt x="969" y="489"/>
                    <a:pt x="985" y="529"/>
                    <a:pt x="996" y="569"/>
                  </a:cubicBezTo>
                  <a:cubicBezTo>
                    <a:pt x="1057" y="553"/>
                    <a:pt x="1115" y="525"/>
                    <a:pt x="1168" y="487"/>
                  </a:cubicBezTo>
                  <a:cubicBezTo>
                    <a:pt x="1144" y="413"/>
                    <a:pt x="1107" y="341"/>
                    <a:pt x="1058" y="277"/>
                  </a:cubicBezTo>
                  <a:moveTo>
                    <a:pt x="128" y="85"/>
                  </a:moveTo>
                  <a:cubicBezTo>
                    <a:pt x="83" y="110"/>
                    <a:pt x="40" y="142"/>
                    <a:pt x="0" y="178"/>
                  </a:cubicBezTo>
                  <a:cubicBezTo>
                    <a:pt x="53" y="197"/>
                    <a:pt x="102" y="227"/>
                    <a:pt x="144" y="269"/>
                  </a:cubicBezTo>
                  <a:cubicBezTo>
                    <a:pt x="144" y="269"/>
                    <a:pt x="144" y="269"/>
                    <a:pt x="144" y="269"/>
                  </a:cubicBezTo>
                  <a:cubicBezTo>
                    <a:pt x="151" y="275"/>
                    <a:pt x="156" y="282"/>
                    <a:pt x="162" y="288"/>
                  </a:cubicBezTo>
                  <a:cubicBezTo>
                    <a:pt x="163" y="287"/>
                    <a:pt x="164" y="286"/>
                    <a:pt x="166" y="285"/>
                  </a:cubicBezTo>
                  <a:cubicBezTo>
                    <a:pt x="144" y="220"/>
                    <a:pt x="131" y="152"/>
                    <a:pt x="128" y="85"/>
                  </a:cubicBezTo>
                  <a:moveTo>
                    <a:pt x="600" y="0"/>
                  </a:moveTo>
                  <a:cubicBezTo>
                    <a:pt x="528" y="40"/>
                    <a:pt x="448" y="60"/>
                    <a:pt x="368" y="60"/>
                  </a:cubicBezTo>
                  <a:cubicBezTo>
                    <a:pt x="351" y="60"/>
                    <a:pt x="335" y="59"/>
                    <a:pt x="318" y="57"/>
                  </a:cubicBezTo>
                  <a:cubicBezTo>
                    <a:pt x="318" y="105"/>
                    <a:pt x="325" y="153"/>
                    <a:pt x="338" y="199"/>
                  </a:cubicBezTo>
                  <a:cubicBezTo>
                    <a:pt x="386" y="186"/>
                    <a:pt x="435" y="179"/>
                    <a:pt x="484" y="179"/>
                  </a:cubicBezTo>
                  <a:cubicBezTo>
                    <a:pt x="587" y="179"/>
                    <a:pt x="690" y="209"/>
                    <a:pt x="779" y="268"/>
                  </a:cubicBezTo>
                  <a:cubicBezTo>
                    <a:pt x="810" y="215"/>
                    <a:pt x="847" y="163"/>
                    <a:pt x="889" y="116"/>
                  </a:cubicBezTo>
                  <a:cubicBezTo>
                    <a:pt x="801" y="55"/>
                    <a:pt x="702" y="17"/>
                    <a:pt x="600"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62"/>
            <p:cNvSpPr>
              <a:spLocks noEditPoints="1"/>
            </p:cNvSpPr>
            <p:nvPr userDrawn="1"/>
          </p:nvSpPr>
          <p:spPr bwMode="auto">
            <a:xfrm rot="10800000">
              <a:off x="10214675" y="3597993"/>
              <a:ext cx="387930" cy="500406"/>
            </a:xfrm>
            <a:custGeom>
              <a:avLst/>
              <a:gdLst>
                <a:gd name="T0" fmla="*/ 113 w 517"/>
                <a:gd name="T1" fmla="*/ 487 h 667"/>
                <a:gd name="T2" fmla="*/ 20 w 517"/>
                <a:gd name="T3" fmla="*/ 529 h 667"/>
                <a:gd name="T4" fmla="*/ 109 w 517"/>
                <a:gd name="T5" fmla="*/ 667 h 667"/>
                <a:gd name="T6" fmla="*/ 109 w 517"/>
                <a:gd name="T7" fmla="*/ 666 h 667"/>
                <a:gd name="T8" fmla="*/ 109 w 517"/>
                <a:gd name="T9" fmla="*/ 666 h 667"/>
                <a:gd name="T10" fmla="*/ 181 w 517"/>
                <a:gd name="T11" fmla="*/ 594 h 667"/>
                <a:gd name="T12" fmla="*/ 113 w 517"/>
                <a:gd name="T13" fmla="*/ 487 h 667"/>
                <a:gd name="T14" fmla="*/ 385 w 517"/>
                <a:gd name="T15" fmla="*/ 0 h 667"/>
                <a:gd name="T16" fmla="*/ 109 w 517"/>
                <a:gd name="T17" fmla="*/ 115 h 667"/>
                <a:gd name="T18" fmla="*/ 0 w 517"/>
                <a:gd name="T19" fmla="*/ 327 h 667"/>
                <a:gd name="T20" fmla="*/ 116 w 517"/>
                <a:gd name="T21" fmla="*/ 288 h 667"/>
                <a:gd name="T22" fmla="*/ 181 w 517"/>
                <a:gd name="T23" fmla="*/ 187 h 667"/>
                <a:gd name="T24" fmla="*/ 385 w 517"/>
                <a:gd name="T25" fmla="*/ 102 h 667"/>
                <a:gd name="T26" fmla="*/ 439 w 517"/>
                <a:gd name="T27" fmla="*/ 107 h 667"/>
                <a:gd name="T28" fmla="*/ 493 w 517"/>
                <a:gd name="T29" fmla="*/ 47 h 667"/>
                <a:gd name="T30" fmla="*/ 493 w 517"/>
                <a:gd name="T31" fmla="*/ 46 h 667"/>
                <a:gd name="T32" fmla="*/ 517 w 517"/>
                <a:gd name="T33" fmla="*/ 23 h 667"/>
                <a:gd name="T34" fmla="*/ 385 w 517"/>
                <a:gd name="T3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667">
                  <a:moveTo>
                    <a:pt x="113" y="487"/>
                  </a:moveTo>
                  <a:cubicBezTo>
                    <a:pt x="81" y="498"/>
                    <a:pt x="50" y="512"/>
                    <a:pt x="20" y="529"/>
                  </a:cubicBezTo>
                  <a:cubicBezTo>
                    <a:pt x="39" y="579"/>
                    <a:pt x="69" y="626"/>
                    <a:pt x="109" y="667"/>
                  </a:cubicBezTo>
                  <a:cubicBezTo>
                    <a:pt x="109" y="666"/>
                    <a:pt x="109" y="666"/>
                    <a:pt x="109" y="666"/>
                  </a:cubicBezTo>
                  <a:cubicBezTo>
                    <a:pt x="109" y="666"/>
                    <a:pt x="109" y="666"/>
                    <a:pt x="109" y="666"/>
                  </a:cubicBezTo>
                  <a:cubicBezTo>
                    <a:pt x="181" y="594"/>
                    <a:pt x="181" y="594"/>
                    <a:pt x="181" y="594"/>
                  </a:cubicBezTo>
                  <a:cubicBezTo>
                    <a:pt x="150" y="563"/>
                    <a:pt x="127" y="526"/>
                    <a:pt x="113" y="487"/>
                  </a:cubicBezTo>
                  <a:moveTo>
                    <a:pt x="385" y="0"/>
                  </a:moveTo>
                  <a:cubicBezTo>
                    <a:pt x="285" y="0"/>
                    <a:pt x="185" y="38"/>
                    <a:pt x="109" y="115"/>
                  </a:cubicBezTo>
                  <a:cubicBezTo>
                    <a:pt x="49" y="174"/>
                    <a:pt x="13" y="249"/>
                    <a:pt x="0" y="327"/>
                  </a:cubicBezTo>
                  <a:cubicBezTo>
                    <a:pt x="37" y="311"/>
                    <a:pt x="76" y="298"/>
                    <a:pt x="116" y="288"/>
                  </a:cubicBezTo>
                  <a:cubicBezTo>
                    <a:pt x="130" y="251"/>
                    <a:pt x="152" y="216"/>
                    <a:pt x="181" y="187"/>
                  </a:cubicBezTo>
                  <a:cubicBezTo>
                    <a:pt x="238" y="131"/>
                    <a:pt x="311" y="102"/>
                    <a:pt x="385" y="102"/>
                  </a:cubicBezTo>
                  <a:cubicBezTo>
                    <a:pt x="403" y="102"/>
                    <a:pt x="421" y="104"/>
                    <a:pt x="439" y="107"/>
                  </a:cubicBezTo>
                  <a:cubicBezTo>
                    <a:pt x="456" y="86"/>
                    <a:pt x="474" y="66"/>
                    <a:pt x="493" y="47"/>
                  </a:cubicBezTo>
                  <a:cubicBezTo>
                    <a:pt x="493" y="46"/>
                    <a:pt x="493" y="46"/>
                    <a:pt x="493" y="46"/>
                  </a:cubicBezTo>
                  <a:cubicBezTo>
                    <a:pt x="501" y="38"/>
                    <a:pt x="509" y="31"/>
                    <a:pt x="517" y="23"/>
                  </a:cubicBezTo>
                  <a:cubicBezTo>
                    <a:pt x="475" y="8"/>
                    <a:pt x="430" y="0"/>
                    <a:pt x="385"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8"/>
            <p:cNvSpPr>
              <a:spLocks noEditPoints="1"/>
            </p:cNvSpPr>
            <p:nvPr userDrawn="1"/>
          </p:nvSpPr>
          <p:spPr bwMode="auto">
            <a:xfrm rot="10800000">
              <a:off x="8317263" y="3210064"/>
              <a:ext cx="1205566" cy="1140375"/>
            </a:xfrm>
            <a:custGeom>
              <a:avLst/>
              <a:gdLst>
                <a:gd name="T0" fmla="*/ 200 w 1607"/>
                <a:gd name="T1" fmla="*/ 110 h 1520"/>
                <a:gd name="T2" fmla="*/ 0 w 1607"/>
                <a:gd name="T3" fmla="*/ 261 h 1520"/>
                <a:gd name="T4" fmla="*/ 1 w 1607"/>
                <a:gd name="T5" fmla="*/ 262 h 1520"/>
                <a:gd name="T6" fmla="*/ 1 w 1607"/>
                <a:gd name="T7" fmla="*/ 262 h 1520"/>
                <a:gd name="T8" fmla="*/ 165 w 1607"/>
                <a:gd name="T9" fmla="*/ 426 h 1520"/>
                <a:gd name="T10" fmla="*/ 467 w 1607"/>
                <a:gd name="T11" fmla="*/ 254 h 1520"/>
                <a:gd name="T12" fmla="*/ 466 w 1607"/>
                <a:gd name="T13" fmla="*/ 186 h 1520"/>
                <a:gd name="T14" fmla="*/ 459 w 1607"/>
                <a:gd name="T15" fmla="*/ 186 h 1520"/>
                <a:gd name="T16" fmla="*/ 200 w 1607"/>
                <a:gd name="T17" fmla="*/ 110 h 1520"/>
                <a:gd name="T18" fmla="*/ 425 w 1607"/>
                <a:gd name="T19" fmla="*/ 24 h 1520"/>
                <a:gd name="T20" fmla="*/ 353 w 1607"/>
                <a:gd name="T21" fmla="*/ 44 h 1520"/>
                <a:gd name="T22" fmla="*/ 439 w 1607"/>
                <a:gd name="T23" fmla="*/ 60 h 1520"/>
                <a:gd name="T24" fmla="*/ 425 w 1607"/>
                <a:gd name="T25" fmla="*/ 24 h 1520"/>
                <a:gd name="T26" fmla="*/ 820 w 1607"/>
                <a:gd name="T27" fmla="*/ 21 h 1520"/>
                <a:gd name="T28" fmla="*/ 798 w 1607"/>
                <a:gd name="T29" fmla="*/ 45 h 1520"/>
                <a:gd name="T30" fmla="*/ 798 w 1607"/>
                <a:gd name="T31" fmla="*/ 46 h 1520"/>
                <a:gd name="T32" fmla="*/ 652 w 1607"/>
                <a:gd name="T33" fmla="*/ 145 h 1520"/>
                <a:gd name="T34" fmla="*/ 658 w 1607"/>
                <a:gd name="T35" fmla="*/ 234 h 1520"/>
                <a:gd name="T36" fmla="*/ 1094 w 1607"/>
                <a:gd name="T37" fmla="*/ 426 h 1520"/>
                <a:gd name="T38" fmla="*/ 1094 w 1607"/>
                <a:gd name="T39" fmla="*/ 1355 h 1520"/>
                <a:gd name="T40" fmla="*/ 1095 w 1607"/>
                <a:gd name="T41" fmla="*/ 1356 h 1520"/>
                <a:gd name="T42" fmla="*/ 1095 w 1607"/>
                <a:gd name="T43" fmla="*/ 1355 h 1520"/>
                <a:gd name="T44" fmla="*/ 1259 w 1607"/>
                <a:gd name="T45" fmla="*/ 1520 h 1520"/>
                <a:gd name="T46" fmla="*/ 1259 w 1607"/>
                <a:gd name="T47" fmla="*/ 261 h 1520"/>
                <a:gd name="T48" fmla="*/ 820 w 1607"/>
                <a:gd name="T49" fmla="*/ 21 h 1520"/>
                <a:gd name="T50" fmla="*/ 630 w 1607"/>
                <a:gd name="T51" fmla="*/ 0 h 1520"/>
                <a:gd name="T52" fmla="*/ 620 w 1607"/>
                <a:gd name="T53" fmla="*/ 0 h 1520"/>
                <a:gd name="T54" fmla="*/ 626 w 1607"/>
                <a:gd name="T55" fmla="*/ 19 h 1520"/>
                <a:gd name="T56" fmla="*/ 656 w 1607"/>
                <a:gd name="T57" fmla="*/ 1 h 1520"/>
                <a:gd name="T58" fmla="*/ 630 w 1607"/>
                <a:gd name="T59" fmla="*/ 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7" h="1520">
                  <a:moveTo>
                    <a:pt x="200" y="110"/>
                  </a:moveTo>
                  <a:cubicBezTo>
                    <a:pt x="129" y="150"/>
                    <a:pt x="61" y="200"/>
                    <a:pt x="0" y="261"/>
                  </a:cubicBezTo>
                  <a:cubicBezTo>
                    <a:pt x="1" y="262"/>
                    <a:pt x="1" y="262"/>
                    <a:pt x="1" y="262"/>
                  </a:cubicBezTo>
                  <a:cubicBezTo>
                    <a:pt x="1" y="262"/>
                    <a:pt x="1" y="262"/>
                    <a:pt x="1" y="262"/>
                  </a:cubicBezTo>
                  <a:cubicBezTo>
                    <a:pt x="165" y="426"/>
                    <a:pt x="165" y="426"/>
                    <a:pt x="165" y="426"/>
                  </a:cubicBezTo>
                  <a:cubicBezTo>
                    <a:pt x="252" y="339"/>
                    <a:pt x="357" y="282"/>
                    <a:pt x="467" y="254"/>
                  </a:cubicBezTo>
                  <a:cubicBezTo>
                    <a:pt x="468" y="231"/>
                    <a:pt x="468" y="209"/>
                    <a:pt x="466" y="186"/>
                  </a:cubicBezTo>
                  <a:cubicBezTo>
                    <a:pt x="463" y="186"/>
                    <a:pt x="461" y="186"/>
                    <a:pt x="459" y="186"/>
                  </a:cubicBezTo>
                  <a:cubicBezTo>
                    <a:pt x="369" y="186"/>
                    <a:pt x="279" y="161"/>
                    <a:pt x="200" y="110"/>
                  </a:cubicBezTo>
                  <a:moveTo>
                    <a:pt x="425" y="24"/>
                  </a:moveTo>
                  <a:cubicBezTo>
                    <a:pt x="401" y="30"/>
                    <a:pt x="377" y="37"/>
                    <a:pt x="353" y="44"/>
                  </a:cubicBezTo>
                  <a:cubicBezTo>
                    <a:pt x="381" y="53"/>
                    <a:pt x="410" y="58"/>
                    <a:pt x="439" y="60"/>
                  </a:cubicBezTo>
                  <a:cubicBezTo>
                    <a:pt x="435" y="48"/>
                    <a:pt x="430" y="36"/>
                    <a:pt x="425" y="24"/>
                  </a:cubicBezTo>
                  <a:moveTo>
                    <a:pt x="820" y="21"/>
                  </a:moveTo>
                  <a:cubicBezTo>
                    <a:pt x="813" y="29"/>
                    <a:pt x="806" y="37"/>
                    <a:pt x="798" y="45"/>
                  </a:cubicBezTo>
                  <a:cubicBezTo>
                    <a:pt x="798" y="46"/>
                    <a:pt x="798" y="46"/>
                    <a:pt x="798" y="46"/>
                  </a:cubicBezTo>
                  <a:cubicBezTo>
                    <a:pt x="755" y="89"/>
                    <a:pt x="705" y="122"/>
                    <a:pt x="652" y="145"/>
                  </a:cubicBezTo>
                  <a:cubicBezTo>
                    <a:pt x="656" y="175"/>
                    <a:pt x="658" y="205"/>
                    <a:pt x="658" y="234"/>
                  </a:cubicBezTo>
                  <a:cubicBezTo>
                    <a:pt x="816" y="241"/>
                    <a:pt x="973" y="305"/>
                    <a:pt x="1094" y="426"/>
                  </a:cubicBezTo>
                  <a:cubicBezTo>
                    <a:pt x="1351" y="683"/>
                    <a:pt x="1351" y="1099"/>
                    <a:pt x="1094" y="1355"/>
                  </a:cubicBezTo>
                  <a:cubicBezTo>
                    <a:pt x="1095" y="1356"/>
                    <a:pt x="1095" y="1356"/>
                    <a:pt x="1095" y="1356"/>
                  </a:cubicBezTo>
                  <a:cubicBezTo>
                    <a:pt x="1095" y="1355"/>
                    <a:pt x="1095" y="1355"/>
                    <a:pt x="1095" y="1355"/>
                  </a:cubicBezTo>
                  <a:cubicBezTo>
                    <a:pt x="1259" y="1520"/>
                    <a:pt x="1259" y="1520"/>
                    <a:pt x="1259" y="1520"/>
                  </a:cubicBezTo>
                  <a:cubicBezTo>
                    <a:pt x="1607" y="1172"/>
                    <a:pt x="1607" y="609"/>
                    <a:pt x="1259" y="261"/>
                  </a:cubicBezTo>
                  <a:cubicBezTo>
                    <a:pt x="1134" y="136"/>
                    <a:pt x="981" y="56"/>
                    <a:pt x="820" y="21"/>
                  </a:cubicBezTo>
                  <a:moveTo>
                    <a:pt x="630" y="0"/>
                  </a:moveTo>
                  <a:cubicBezTo>
                    <a:pt x="626" y="0"/>
                    <a:pt x="623" y="0"/>
                    <a:pt x="620" y="0"/>
                  </a:cubicBezTo>
                  <a:cubicBezTo>
                    <a:pt x="622" y="7"/>
                    <a:pt x="624" y="13"/>
                    <a:pt x="626" y="19"/>
                  </a:cubicBezTo>
                  <a:cubicBezTo>
                    <a:pt x="636" y="13"/>
                    <a:pt x="646" y="7"/>
                    <a:pt x="656" y="1"/>
                  </a:cubicBezTo>
                  <a:cubicBezTo>
                    <a:pt x="647" y="1"/>
                    <a:pt x="638" y="0"/>
                    <a:pt x="630"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26"/>
            <p:cNvSpPr>
              <a:spLocks noEditPoints="1"/>
            </p:cNvSpPr>
            <p:nvPr userDrawn="1"/>
          </p:nvSpPr>
          <p:spPr bwMode="auto">
            <a:xfrm rot="10800000">
              <a:off x="8818587" y="4334371"/>
              <a:ext cx="614260" cy="594978"/>
            </a:xfrm>
            <a:custGeom>
              <a:avLst/>
              <a:gdLst>
                <a:gd name="T0" fmla="*/ 655 w 819"/>
                <a:gd name="T1" fmla="*/ 637 h 793"/>
                <a:gd name="T2" fmla="*/ 589 w 819"/>
                <a:gd name="T3" fmla="*/ 729 h 793"/>
                <a:gd name="T4" fmla="*/ 589 w 819"/>
                <a:gd name="T5" fmla="*/ 729 h 793"/>
                <a:gd name="T6" fmla="*/ 589 w 819"/>
                <a:gd name="T7" fmla="*/ 729 h 793"/>
                <a:gd name="T8" fmla="*/ 643 w 819"/>
                <a:gd name="T9" fmla="*/ 782 h 793"/>
                <a:gd name="T10" fmla="*/ 700 w 819"/>
                <a:gd name="T11" fmla="*/ 793 h 793"/>
                <a:gd name="T12" fmla="*/ 779 w 819"/>
                <a:gd name="T13" fmla="*/ 668 h 793"/>
                <a:gd name="T14" fmla="*/ 655 w 819"/>
                <a:gd name="T15" fmla="*/ 637 h 793"/>
                <a:gd name="T16" fmla="*/ 172 w 819"/>
                <a:gd name="T17" fmla="*/ 29 h 793"/>
                <a:gd name="T18" fmla="*/ 0 w 819"/>
                <a:gd name="T19" fmla="*/ 140 h 793"/>
                <a:gd name="T20" fmla="*/ 0 w 819"/>
                <a:gd name="T21" fmla="*/ 140 h 793"/>
                <a:gd name="T22" fmla="*/ 0 w 819"/>
                <a:gd name="T23" fmla="*/ 140 h 793"/>
                <a:gd name="T24" fmla="*/ 89 w 819"/>
                <a:gd name="T25" fmla="*/ 228 h 793"/>
                <a:gd name="T26" fmla="*/ 196 w 819"/>
                <a:gd name="T27" fmla="*/ 154 h 793"/>
                <a:gd name="T28" fmla="*/ 172 w 819"/>
                <a:gd name="T29" fmla="*/ 29 h 793"/>
                <a:gd name="T30" fmla="*/ 360 w 819"/>
                <a:gd name="T31" fmla="*/ 0 h 793"/>
                <a:gd name="T32" fmla="*/ 388 w 819"/>
                <a:gd name="T33" fmla="*/ 128 h 793"/>
                <a:gd name="T34" fmla="*/ 589 w 819"/>
                <a:gd name="T35" fmla="*/ 228 h 793"/>
                <a:gd name="T36" fmla="*/ 691 w 819"/>
                <a:gd name="T37" fmla="*/ 448 h 793"/>
                <a:gd name="T38" fmla="*/ 818 w 819"/>
                <a:gd name="T39" fmla="*/ 482 h 793"/>
                <a:gd name="T40" fmla="*/ 678 w 819"/>
                <a:gd name="T41" fmla="*/ 140 h 793"/>
                <a:gd name="T42" fmla="*/ 360 w 819"/>
                <a:gd name="T43" fmla="*/ 0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9" h="793">
                  <a:moveTo>
                    <a:pt x="655" y="637"/>
                  </a:moveTo>
                  <a:cubicBezTo>
                    <a:pt x="638" y="670"/>
                    <a:pt x="616" y="701"/>
                    <a:pt x="589" y="729"/>
                  </a:cubicBezTo>
                  <a:cubicBezTo>
                    <a:pt x="589" y="729"/>
                    <a:pt x="589" y="729"/>
                    <a:pt x="589" y="729"/>
                  </a:cubicBezTo>
                  <a:cubicBezTo>
                    <a:pt x="589" y="729"/>
                    <a:pt x="589" y="729"/>
                    <a:pt x="589" y="729"/>
                  </a:cubicBezTo>
                  <a:cubicBezTo>
                    <a:pt x="643" y="782"/>
                    <a:pt x="643" y="782"/>
                    <a:pt x="643" y="782"/>
                  </a:cubicBezTo>
                  <a:cubicBezTo>
                    <a:pt x="662" y="785"/>
                    <a:pt x="681" y="789"/>
                    <a:pt x="700" y="793"/>
                  </a:cubicBezTo>
                  <a:cubicBezTo>
                    <a:pt x="734" y="755"/>
                    <a:pt x="760" y="713"/>
                    <a:pt x="779" y="668"/>
                  </a:cubicBezTo>
                  <a:cubicBezTo>
                    <a:pt x="736" y="662"/>
                    <a:pt x="695" y="651"/>
                    <a:pt x="655" y="637"/>
                  </a:cubicBezTo>
                  <a:moveTo>
                    <a:pt x="172" y="29"/>
                  </a:moveTo>
                  <a:cubicBezTo>
                    <a:pt x="109" y="52"/>
                    <a:pt x="50" y="89"/>
                    <a:pt x="0" y="140"/>
                  </a:cubicBezTo>
                  <a:cubicBezTo>
                    <a:pt x="0" y="140"/>
                    <a:pt x="0" y="140"/>
                    <a:pt x="0" y="140"/>
                  </a:cubicBezTo>
                  <a:cubicBezTo>
                    <a:pt x="0" y="140"/>
                    <a:pt x="0" y="140"/>
                    <a:pt x="0" y="140"/>
                  </a:cubicBezTo>
                  <a:cubicBezTo>
                    <a:pt x="89" y="228"/>
                    <a:pt x="89" y="228"/>
                    <a:pt x="89" y="228"/>
                  </a:cubicBezTo>
                  <a:cubicBezTo>
                    <a:pt x="121" y="196"/>
                    <a:pt x="157" y="172"/>
                    <a:pt x="196" y="154"/>
                  </a:cubicBezTo>
                  <a:cubicBezTo>
                    <a:pt x="185" y="114"/>
                    <a:pt x="176" y="72"/>
                    <a:pt x="172" y="29"/>
                  </a:cubicBezTo>
                  <a:moveTo>
                    <a:pt x="360" y="0"/>
                  </a:moveTo>
                  <a:cubicBezTo>
                    <a:pt x="364" y="44"/>
                    <a:pt x="373" y="87"/>
                    <a:pt x="388" y="128"/>
                  </a:cubicBezTo>
                  <a:cubicBezTo>
                    <a:pt x="461" y="138"/>
                    <a:pt x="532" y="172"/>
                    <a:pt x="589" y="228"/>
                  </a:cubicBezTo>
                  <a:cubicBezTo>
                    <a:pt x="650" y="290"/>
                    <a:pt x="684" y="368"/>
                    <a:pt x="691" y="448"/>
                  </a:cubicBezTo>
                  <a:cubicBezTo>
                    <a:pt x="731" y="464"/>
                    <a:pt x="774" y="476"/>
                    <a:pt x="818" y="482"/>
                  </a:cubicBezTo>
                  <a:cubicBezTo>
                    <a:pt x="819" y="358"/>
                    <a:pt x="772" y="234"/>
                    <a:pt x="678" y="140"/>
                  </a:cubicBezTo>
                  <a:cubicBezTo>
                    <a:pt x="589" y="51"/>
                    <a:pt x="475" y="5"/>
                    <a:pt x="360"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3"/>
            <p:cNvSpPr>
              <a:spLocks noEditPoints="1"/>
            </p:cNvSpPr>
            <p:nvPr userDrawn="1"/>
          </p:nvSpPr>
          <p:spPr bwMode="auto">
            <a:xfrm rot="10800000">
              <a:off x="9567819" y="4275148"/>
              <a:ext cx="624819" cy="613342"/>
            </a:xfrm>
            <a:custGeom>
              <a:avLst/>
              <a:gdLst>
                <a:gd name="T0" fmla="*/ 814 w 833"/>
                <a:gd name="T1" fmla="*/ 416 h 818"/>
                <a:gd name="T2" fmla="*/ 690 w 833"/>
                <a:gd name="T3" fmla="*/ 433 h 818"/>
                <a:gd name="T4" fmla="*/ 589 w 833"/>
                <a:gd name="T5" fmla="*/ 729 h 818"/>
                <a:gd name="T6" fmla="*/ 589 w 833"/>
                <a:gd name="T7" fmla="*/ 730 h 818"/>
                <a:gd name="T8" fmla="*/ 589 w 833"/>
                <a:gd name="T9" fmla="*/ 730 h 818"/>
                <a:gd name="T10" fmla="*/ 678 w 833"/>
                <a:gd name="T11" fmla="*/ 818 h 818"/>
                <a:gd name="T12" fmla="*/ 814 w 833"/>
                <a:gd name="T13" fmla="*/ 416 h 818"/>
                <a:gd name="T14" fmla="*/ 339 w 833"/>
                <a:gd name="T15" fmla="*/ 0 h 818"/>
                <a:gd name="T16" fmla="*/ 0 w 833"/>
                <a:gd name="T17" fmla="*/ 140 h 818"/>
                <a:gd name="T18" fmla="*/ 0 w 833"/>
                <a:gd name="T19" fmla="*/ 141 h 818"/>
                <a:gd name="T20" fmla="*/ 0 w 833"/>
                <a:gd name="T21" fmla="*/ 140 h 818"/>
                <a:gd name="T22" fmla="*/ 89 w 833"/>
                <a:gd name="T23" fmla="*/ 229 h 818"/>
                <a:gd name="T24" fmla="*/ 339 w 833"/>
                <a:gd name="T25" fmla="*/ 125 h 818"/>
                <a:gd name="T26" fmla="*/ 589 w 833"/>
                <a:gd name="T27" fmla="*/ 229 h 818"/>
                <a:gd name="T28" fmla="*/ 614 w 833"/>
                <a:gd name="T29" fmla="*/ 257 h 818"/>
                <a:gd name="T30" fmla="*/ 748 w 833"/>
                <a:gd name="T31" fmla="*/ 230 h 818"/>
                <a:gd name="T32" fmla="*/ 678 w 833"/>
                <a:gd name="T33" fmla="*/ 140 h 818"/>
                <a:gd name="T34" fmla="*/ 598 w 833"/>
                <a:gd name="T35" fmla="*/ 76 h 818"/>
                <a:gd name="T36" fmla="*/ 543 w 833"/>
                <a:gd name="T37" fmla="*/ 45 h 818"/>
                <a:gd name="T38" fmla="*/ 339 w 833"/>
                <a:gd name="T39"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3" h="818">
                  <a:moveTo>
                    <a:pt x="814" y="416"/>
                  </a:moveTo>
                  <a:cubicBezTo>
                    <a:pt x="772" y="417"/>
                    <a:pt x="730" y="423"/>
                    <a:pt x="690" y="433"/>
                  </a:cubicBezTo>
                  <a:cubicBezTo>
                    <a:pt x="703" y="538"/>
                    <a:pt x="670" y="649"/>
                    <a:pt x="589" y="729"/>
                  </a:cubicBezTo>
                  <a:cubicBezTo>
                    <a:pt x="589" y="730"/>
                    <a:pt x="589" y="730"/>
                    <a:pt x="589" y="730"/>
                  </a:cubicBezTo>
                  <a:cubicBezTo>
                    <a:pt x="589" y="730"/>
                    <a:pt x="589" y="730"/>
                    <a:pt x="589" y="730"/>
                  </a:cubicBezTo>
                  <a:cubicBezTo>
                    <a:pt x="678" y="818"/>
                    <a:pt x="678" y="818"/>
                    <a:pt x="678" y="818"/>
                  </a:cubicBezTo>
                  <a:cubicBezTo>
                    <a:pt x="787" y="709"/>
                    <a:pt x="833" y="559"/>
                    <a:pt x="814" y="416"/>
                  </a:cubicBezTo>
                  <a:moveTo>
                    <a:pt x="339" y="0"/>
                  </a:moveTo>
                  <a:cubicBezTo>
                    <a:pt x="216" y="0"/>
                    <a:pt x="93" y="47"/>
                    <a:pt x="0" y="140"/>
                  </a:cubicBezTo>
                  <a:cubicBezTo>
                    <a:pt x="0" y="141"/>
                    <a:pt x="0" y="141"/>
                    <a:pt x="0" y="141"/>
                  </a:cubicBezTo>
                  <a:cubicBezTo>
                    <a:pt x="0" y="141"/>
                    <a:pt x="0" y="140"/>
                    <a:pt x="0" y="140"/>
                  </a:cubicBezTo>
                  <a:cubicBezTo>
                    <a:pt x="89" y="229"/>
                    <a:pt x="89" y="229"/>
                    <a:pt x="89" y="229"/>
                  </a:cubicBezTo>
                  <a:cubicBezTo>
                    <a:pt x="158" y="160"/>
                    <a:pt x="248" y="125"/>
                    <a:pt x="339" y="125"/>
                  </a:cubicBezTo>
                  <a:cubicBezTo>
                    <a:pt x="429" y="125"/>
                    <a:pt x="520" y="160"/>
                    <a:pt x="589" y="229"/>
                  </a:cubicBezTo>
                  <a:cubicBezTo>
                    <a:pt x="598" y="238"/>
                    <a:pt x="606" y="247"/>
                    <a:pt x="614" y="257"/>
                  </a:cubicBezTo>
                  <a:cubicBezTo>
                    <a:pt x="658" y="244"/>
                    <a:pt x="703" y="235"/>
                    <a:pt x="748" y="230"/>
                  </a:cubicBezTo>
                  <a:cubicBezTo>
                    <a:pt x="729" y="198"/>
                    <a:pt x="705" y="168"/>
                    <a:pt x="678" y="140"/>
                  </a:cubicBezTo>
                  <a:cubicBezTo>
                    <a:pt x="653" y="116"/>
                    <a:pt x="626" y="94"/>
                    <a:pt x="598" y="76"/>
                  </a:cubicBezTo>
                  <a:cubicBezTo>
                    <a:pt x="579" y="68"/>
                    <a:pt x="560" y="57"/>
                    <a:pt x="543" y="45"/>
                  </a:cubicBezTo>
                  <a:cubicBezTo>
                    <a:pt x="478" y="15"/>
                    <a:pt x="409" y="0"/>
                    <a:pt x="339"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40"/>
            <p:cNvSpPr>
              <a:spLocks/>
            </p:cNvSpPr>
            <p:nvPr userDrawn="1"/>
          </p:nvSpPr>
          <p:spPr bwMode="auto">
            <a:xfrm rot="10800000">
              <a:off x="10623263" y="3676497"/>
              <a:ext cx="109722" cy="166649"/>
            </a:xfrm>
            <a:custGeom>
              <a:avLst/>
              <a:gdLst>
                <a:gd name="T0" fmla="*/ 144 w 146"/>
                <a:gd name="T1" fmla="*/ 0 h 222"/>
                <a:gd name="T2" fmla="*/ 59 w 146"/>
                <a:gd name="T3" fmla="*/ 49 h 222"/>
                <a:gd name="T4" fmla="*/ 0 w 146"/>
                <a:gd name="T5" fmla="*/ 166 h 222"/>
                <a:gd name="T6" fmla="*/ 0 w 146"/>
                <a:gd name="T7" fmla="*/ 166 h 222"/>
                <a:gd name="T8" fmla="*/ 0 w 146"/>
                <a:gd name="T9" fmla="*/ 166 h 222"/>
                <a:gd name="T10" fmla="*/ 59 w 146"/>
                <a:gd name="T11" fmla="*/ 222 h 222"/>
                <a:gd name="T12" fmla="*/ 144 w 146"/>
                <a:gd name="T13" fmla="*/ 0 h 222"/>
              </a:gdLst>
              <a:ahLst/>
              <a:cxnLst>
                <a:cxn ang="0">
                  <a:pos x="T0" y="T1"/>
                </a:cxn>
                <a:cxn ang="0">
                  <a:pos x="T2" y="T3"/>
                </a:cxn>
                <a:cxn ang="0">
                  <a:pos x="T4" y="T5"/>
                </a:cxn>
                <a:cxn ang="0">
                  <a:pos x="T6" y="T7"/>
                </a:cxn>
                <a:cxn ang="0">
                  <a:pos x="T8" y="T9"/>
                </a:cxn>
                <a:cxn ang="0">
                  <a:pos x="T10" y="T11"/>
                </a:cxn>
                <a:cxn ang="0">
                  <a:pos x="T12" y="T13"/>
                </a:cxn>
              </a:cxnLst>
              <a:rect l="0" t="0" r="r" b="b"/>
              <a:pathLst>
                <a:path w="146" h="222">
                  <a:moveTo>
                    <a:pt x="144" y="0"/>
                  </a:moveTo>
                  <a:cubicBezTo>
                    <a:pt x="115" y="15"/>
                    <a:pt x="87" y="31"/>
                    <a:pt x="59" y="49"/>
                  </a:cubicBezTo>
                  <a:cubicBezTo>
                    <a:pt x="52" y="92"/>
                    <a:pt x="32" y="132"/>
                    <a:pt x="0" y="166"/>
                  </a:cubicBezTo>
                  <a:cubicBezTo>
                    <a:pt x="0" y="166"/>
                    <a:pt x="0" y="166"/>
                    <a:pt x="0" y="166"/>
                  </a:cubicBezTo>
                  <a:cubicBezTo>
                    <a:pt x="0" y="166"/>
                    <a:pt x="0" y="166"/>
                    <a:pt x="0" y="166"/>
                  </a:cubicBezTo>
                  <a:cubicBezTo>
                    <a:pt x="59" y="222"/>
                    <a:pt x="59" y="222"/>
                    <a:pt x="59" y="222"/>
                  </a:cubicBezTo>
                  <a:cubicBezTo>
                    <a:pt x="118" y="160"/>
                    <a:pt x="146" y="80"/>
                    <a:pt x="144"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44"/>
            <p:cNvSpPr>
              <a:spLocks/>
            </p:cNvSpPr>
            <p:nvPr userDrawn="1"/>
          </p:nvSpPr>
          <p:spPr bwMode="auto">
            <a:xfrm rot="10800000">
              <a:off x="10204115" y="3730670"/>
              <a:ext cx="181340" cy="165731"/>
            </a:xfrm>
            <a:custGeom>
              <a:avLst/>
              <a:gdLst>
                <a:gd name="T0" fmla="*/ 53 w 242"/>
                <a:gd name="T1" fmla="*/ 0 h 221"/>
                <a:gd name="T2" fmla="*/ 0 w 242"/>
                <a:gd name="T3" fmla="*/ 188 h 221"/>
                <a:gd name="T4" fmla="*/ 186 w 242"/>
                <a:gd name="T5" fmla="*/ 221 h 221"/>
                <a:gd name="T6" fmla="*/ 242 w 242"/>
                <a:gd name="T7" fmla="*/ 39 h 221"/>
                <a:gd name="T8" fmla="*/ 53 w 242"/>
                <a:gd name="T9" fmla="*/ 0 h 221"/>
              </a:gdLst>
              <a:ahLst/>
              <a:cxnLst>
                <a:cxn ang="0">
                  <a:pos x="T0" y="T1"/>
                </a:cxn>
                <a:cxn ang="0">
                  <a:pos x="T2" y="T3"/>
                </a:cxn>
                <a:cxn ang="0">
                  <a:pos x="T4" y="T5"/>
                </a:cxn>
                <a:cxn ang="0">
                  <a:pos x="T6" y="T7"/>
                </a:cxn>
                <a:cxn ang="0">
                  <a:pos x="T8" y="T9"/>
                </a:cxn>
              </a:cxnLst>
              <a:rect l="0" t="0" r="r" b="b"/>
              <a:pathLst>
                <a:path w="242" h="221">
                  <a:moveTo>
                    <a:pt x="53" y="0"/>
                  </a:moveTo>
                  <a:cubicBezTo>
                    <a:pt x="27" y="60"/>
                    <a:pt x="9" y="124"/>
                    <a:pt x="0" y="188"/>
                  </a:cubicBezTo>
                  <a:cubicBezTo>
                    <a:pt x="66" y="188"/>
                    <a:pt x="128" y="200"/>
                    <a:pt x="186" y="221"/>
                  </a:cubicBezTo>
                  <a:cubicBezTo>
                    <a:pt x="194" y="158"/>
                    <a:pt x="212" y="97"/>
                    <a:pt x="242" y="39"/>
                  </a:cubicBezTo>
                  <a:cubicBezTo>
                    <a:pt x="182" y="18"/>
                    <a:pt x="119" y="5"/>
                    <a:pt x="53"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45"/>
            <p:cNvSpPr>
              <a:spLocks noEditPoints="1"/>
            </p:cNvSpPr>
            <p:nvPr userDrawn="1"/>
          </p:nvSpPr>
          <p:spPr bwMode="auto">
            <a:xfrm rot="10800000">
              <a:off x="9547619" y="3142578"/>
              <a:ext cx="817177" cy="385634"/>
            </a:xfrm>
            <a:custGeom>
              <a:avLst/>
              <a:gdLst>
                <a:gd name="T0" fmla="*/ 979 w 1089"/>
                <a:gd name="T1" fmla="*/ 236 h 514"/>
                <a:gd name="T2" fmla="*/ 693 w 1089"/>
                <a:gd name="T3" fmla="*/ 325 h 514"/>
                <a:gd name="T4" fmla="*/ 643 w 1089"/>
                <a:gd name="T5" fmla="*/ 513 h 514"/>
                <a:gd name="T6" fmla="*/ 685 w 1089"/>
                <a:gd name="T7" fmla="*/ 514 h 514"/>
                <a:gd name="T8" fmla="*/ 1089 w 1089"/>
                <a:gd name="T9" fmla="*/ 389 h 514"/>
                <a:gd name="T10" fmla="*/ 979 w 1089"/>
                <a:gd name="T11" fmla="*/ 236 h 514"/>
                <a:gd name="T12" fmla="*/ 195 w 1089"/>
                <a:gd name="T13" fmla="*/ 0 h 514"/>
                <a:gd name="T14" fmla="*/ 68 w 1089"/>
                <a:gd name="T15" fmla="*/ 21 h 514"/>
                <a:gd name="T16" fmla="*/ 0 w 1089"/>
                <a:gd name="T17" fmla="*/ 15 h 514"/>
                <a:gd name="T18" fmla="*/ 176 w 1089"/>
                <a:gd name="T19" fmla="*/ 303 h 514"/>
                <a:gd name="T20" fmla="*/ 451 w 1089"/>
                <a:gd name="T21" fmla="*/ 475 h 514"/>
                <a:gd name="T22" fmla="*/ 505 w 1089"/>
                <a:gd name="T23" fmla="*/ 294 h 514"/>
                <a:gd name="T24" fmla="*/ 309 w 1089"/>
                <a:gd name="T25" fmla="*/ 170 h 514"/>
                <a:gd name="T26" fmla="*/ 195 w 1089"/>
                <a:gd name="T27"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9" h="514">
                  <a:moveTo>
                    <a:pt x="979" y="236"/>
                  </a:moveTo>
                  <a:cubicBezTo>
                    <a:pt x="892" y="294"/>
                    <a:pt x="793" y="324"/>
                    <a:pt x="693" y="325"/>
                  </a:cubicBezTo>
                  <a:cubicBezTo>
                    <a:pt x="684" y="391"/>
                    <a:pt x="667" y="454"/>
                    <a:pt x="643" y="513"/>
                  </a:cubicBezTo>
                  <a:cubicBezTo>
                    <a:pt x="657" y="513"/>
                    <a:pt x="671" y="514"/>
                    <a:pt x="685" y="514"/>
                  </a:cubicBezTo>
                  <a:cubicBezTo>
                    <a:pt x="826" y="514"/>
                    <a:pt x="968" y="472"/>
                    <a:pt x="1089" y="389"/>
                  </a:cubicBezTo>
                  <a:cubicBezTo>
                    <a:pt x="1047" y="341"/>
                    <a:pt x="1010" y="290"/>
                    <a:pt x="979" y="236"/>
                  </a:cubicBezTo>
                  <a:moveTo>
                    <a:pt x="195" y="0"/>
                  </a:moveTo>
                  <a:cubicBezTo>
                    <a:pt x="154" y="14"/>
                    <a:pt x="111" y="21"/>
                    <a:pt x="68" y="21"/>
                  </a:cubicBezTo>
                  <a:cubicBezTo>
                    <a:pt x="45" y="21"/>
                    <a:pt x="23" y="19"/>
                    <a:pt x="0" y="15"/>
                  </a:cubicBezTo>
                  <a:cubicBezTo>
                    <a:pt x="34" y="120"/>
                    <a:pt x="92" y="219"/>
                    <a:pt x="176" y="303"/>
                  </a:cubicBezTo>
                  <a:cubicBezTo>
                    <a:pt x="256" y="383"/>
                    <a:pt x="350" y="440"/>
                    <a:pt x="451" y="475"/>
                  </a:cubicBezTo>
                  <a:cubicBezTo>
                    <a:pt x="479" y="419"/>
                    <a:pt x="498" y="359"/>
                    <a:pt x="505" y="294"/>
                  </a:cubicBezTo>
                  <a:cubicBezTo>
                    <a:pt x="433" y="269"/>
                    <a:pt x="367" y="227"/>
                    <a:pt x="309" y="170"/>
                  </a:cubicBezTo>
                  <a:cubicBezTo>
                    <a:pt x="259" y="120"/>
                    <a:pt x="221" y="62"/>
                    <a:pt x="195"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49"/>
            <p:cNvSpPr>
              <a:spLocks/>
            </p:cNvSpPr>
            <p:nvPr userDrawn="1"/>
          </p:nvSpPr>
          <p:spPr bwMode="auto">
            <a:xfrm rot="10800000">
              <a:off x="9960799" y="4000614"/>
              <a:ext cx="157926" cy="185471"/>
            </a:xfrm>
            <a:custGeom>
              <a:avLst/>
              <a:gdLst>
                <a:gd name="T0" fmla="*/ 98 w 210"/>
                <a:gd name="T1" fmla="*/ 0 h 247"/>
                <a:gd name="T2" fmla="*/ 0 w 210"/>
                <a:gd name="T3" fmla="*/ 47 h 247"/>
                <a:gd name="T4" fmla="*/ 38 w 210"/>
                <a:gd name="T5" fmla="*/ 247 h 247"/>
                <a:gd name="T6" fmla="*/ 210 w 210"/>
                <a:gd name="T7" fmla="*/ 161 h 247"/>
                <a:gd name="T8" fmla="*/ 190 w 210"/>
                <a:gd name="T9" fmla="*/ 19 h 247"/>
                <a:gd name="T10" fmla="*/ 98 w 210"/>
                <a:gd name="T11" fmla="*/ 0 h 247"/>
              </a:gdLst>
              <a:ahLst/>
              <a:cxnLst>
                <a:cxn ang="0">
                  <a:pos x="T0" y="T1"/>
                </a:cxn>
                <a:cxn ang="0">
                  <a:pos x="T2" y="T3"/>
                </a:cxn>
                <a:cxn ang="0">
                  <a:pos x="T4" y="T5"/>
                </a:cxn>
                <a:cxn ang="0">
                  <a:pos x="T6" y="T7"/>
                </a:cxn>
                <a:cxn ang="0">
                  <a:pos x="T8" y="T9"/>
                </a:cxn>
                <a:cxn ang="0">
                  <a:pos x="T10" y="T11"/>
                </a:cxn>
              </a:cxnLst>
              <a:rect l="0" t="0" r="r" b="b"/>
              <a:pathLst>
                <a:path w="210" h="247">
                  <a:moveTo>
                    <a:pt x="98" y="0"/>
                  </a:moveTo>
                  <a:cubicBezTo>
                    <a:pt x="65" y="13"/>
                    <a:pt x="32" y="29"/>
                    <a:pt x="0" y="47"/>
                  </a:cubicBezTo>
                  <a:cubicBezTo>
                    <a:pt x="3" y="114"/>
                    <a:pt x="16" y="182"/>
                    <a:pt x="38" y="247"/>
                  </a:cubicBezTo>
                  <a:cubicBezTo>
                    <a:pt x="91" y="207"/>
                    <a:pt x="149" y="179"/>
                    <a:pt x="210" y="161"/>
                  </a:cubicBezTo>
                  <a:cubicBezTo>
                    <a:pt x="197" y="115"/>
                    <a:pt x="190" y="67"/>
                    <a:pt x="190" y="19"/>
                  </a:cubicBezTo>
                  <a:cubicBezTo>
                    <a:pt x="159" y="16"/>
                    <a:pt x="128" y="10"/>
                    <a:pt x="98"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91"/>
            <p:cNvSpPr>
              <a:spLocks/>
            </p:cNvSpPr>
            <p:nvPr userDrawn="1"/>
          </p:nvSpPr>
          <p:spPr bwMode="auto">
            <a:xfrm rot="10800000">
              <a:off x="8330118" y="5250252"/>
              <a:ext cx="182258" cy="178586"/>
            </a:xfrm>
            <a:custGeom>
              <a:avLst/>
              <a:gdLst>
                <a:gd name="T0" fmla="*/ 47 w 243"/>
                <a:gd name="T1" fmla="*/ 0 h 238"/>
                <a:gd name="T2" fmla="*/ 0 w 243"/>
                <a:gd name="T3" fmla="*/ 51 h 238"/>
                <a:gd name="T4" fmla="*/ 1 w 243"/>
                <a:gd name="T5" fmla="*/ 52 h 238"/>
                <a:gd name="T6" fmla="*/ 1 w 243"/>
                <a:gd name="T7" fmla="*/ 52 h 238"/>
                <a:gd name="T8" fmla="*/ 187 w 243"/>
                <a:gd name="T9" fmla="*/ 238 h 238"/>
                <a:gd name="T10" fmla="*/ 243 w 243"/>
                <a:gd name="T11" fmla="*/ 177 h 238"/>
                <a:gd name="T12" fmla="*/ 47 w 243"/>
                <a:gd name="T13" fmla="*/ 0 h 238"/>
              </a:gdLst>
              <a:ahLst/>
              <a:cxnLst>
                <a:cxn ang="0">
                  <a:pos x="T0" y="T1"/>
                </a:cxn>
                <a:cxn ang="0">
                  <a:pos x="T2" y="T3"/>
                </a:cxn>
                <a:cxn ang="0">
                  <a:pos x="T4" y="T5"/>
                </a:cxn>
                <a:cxn ang="0">
                  <a:pos x="T6" y="T7"/>
                </a:cxn>
                <a:cxn ang="0">
                  <a:pos x="T8" y="T9"/>
                </a:cxn>
                <a:cxn ang="0">
                  <a:pos x="T10" y="T11"/>
                </a:cxn>
                <a:cxn ang="0">
                  <a:pos x="T12" y="T13"/>
                </a:cxn>
              </a:cxnLst>
              <a:rect l="0" t="0" r="r" b="b"/>
              <a:pathLst>
                <a:path w="243" h="238">
                  <a:moveTo>
                    <a:pt x="47" y="0"/>
                  </a:moveTo>
                  <a:cubicBezTo>
                    <a:pt x="33" y="18"/>
                    <a:pt x="17" y="35"/>
                    <a:pt x="0" y="51"/>
                  </a:cubicBezTo>
                  <a:cubicBezTo>
                    <a:pt x="1" y="52"/>
                    <a:pt x="1" y="52"/>
                    <a:pt x="1" y="52"/>
                  </a:cubicBezTo>
                  <a:cubicBezTo>
                    <a:pt x="1" y="52"/>
                    <a:pt x="1" y="52"/>
                    <a:pt x="1" y="52"/>
                  </a:cubicBezTo>
                  <a:cubicBezTo>
                    <a:pt x="187" y="238"/>
                    <a:pt x="187" y="238"/>
                    <a:pt x="187" y="238"/>
                  </a:cubicBezTo>
                  <a:cubicBezTo>
                    <a:pt x="206" y="218"/>
                    <a:pt x="225" y="198"/>
                    <a:pt x="243" y="177"/>
                  </a:cubicBezTo>
                  <a:cubicBezTo>
                    <a:pt x="189" y="107"/>
                    <a:pt x="123" y="47"/>
                    <a:pt x="47"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4"/>
            <p:cNvSpPr>
              <a:spLocks noEditPoints="1"/>
            </p:cNvSpPr>
            <p:nvPr userDrawn="1"/>
          </p:nvSpPr>
          <p:spPr bwMode="auto">
            <a:xfrm rot="10800000">
              <a:off x="9189071" y="5129511"/>
              <a:ext cx="324116" cy="813045"/>
            </a:xfrm>
            <a:custGeom>
              <a:avLst/>
              <a:gdLst>
                <a:gd name="T0" fmla="*/ 381 w 432"/>
                <a:gd name="T1" fmla="*/ 818 h 1084"/>
                <a:gd name="T2" fmla="*/ 182 w 432"/>
                <a:gd name="T3" fmla="*/ 998 h 1084"/>
                <a:gd name="T4" fmla="*/ 308 w 432"/>
                <a:gd name="T5" fmla="*/ 1084 h 1084"/>
                <a:gd name="T6" fmla="*/ 432 w 432"/>
                <a:gd name="T7" fmla="*/ 851 h 1084"/>
                <a:gd name="T8" fmla="*/ 381 w 432"/>
                <a:gd name="T9" fmla="*/ 818 h 1084"/>
                <a:gd name="T10" fmla="*/ 0 w 432"/>
                <a:gd name="T11" fmla="*/ 0 h 1084"/>
                <a:gd name="T12" fmla="*/ 0 w 432"/>
                <a:gd name="T13" fmla="*/ 0 h 1084"/>
                <a:gd name="T14" fmla="*/ 0 w 432"/>
                <a:gd name="T15" fmla="*/ 0 h 1084"/>
                <a:gd name="T16" fmla="*/ 0 w 432"/>
                <a:gd name="T17" fmla="*/ 156 h 1084"/>
                <a:gd name="T18" fmla="*/ 69 w 432"/>
                <a:gd name="T19" fmla="*/ 161 h 1084"/>
                <a:gd name="T20" fmla="*/ 96 w 432"/>
                <a:gd name="T21" fmla="*/ 7 h 1084"/>
                <a:gd name="T22" fmla="*/ 0 w 432"/>
                <a:gd name="T23"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2" h="1084">
                  <a:moveTo>
                    <a:pt x="381" y="818"/>
                  </a:moveTo>
                  <a:cubicBezTo>
                    <a:pt x="335" y="897"/>
                    <a:pt x="265" y="960"/>
                    <a:pt x="182" y="998"/>
                  </a:cubicBezTo>
                  <a:cubicBezTo>
                    <a:pt x="222" y="1030"/>
                    <a:pt x="264" y="1059"/>
                    <a:pt x="308" y="1084"/>
                  </a:cubicBezTo>
                  <a:cubicBezTo>
                    <a:pt x="335" y="998"/>
                    <a:pt x="377" y="920"/>
                    <a:pt x="432" y="851"/>
                  </a:cubicBezTo>
                  <a:cubicBezTo>
                    <a:pt x="414" y="841"/>
                    <a:pt x="398" y="830"/>
                    <a:pt x="381" y="818"/>
                  </a:cubicBezTo>
                  <a:moveTo>
                    <a:pt x="0" y="0"/>
                  </a:moveTo>
                  <a:cubicBezTo>
                    <a:pt x="0" y="0"/>
                    <a:pt x="0" y="0"/>
                    <a:pt x="0" y="0"/>
                  </a:cubicBezTo>
                  <a:cubicBezTo>
                    <a:pt x="0" y="0"/>
                    <a:pt x="0" y="0"/>
                    <a:pt x="0" y="0"/>
                  </a:cubicBezTo>
                  <a:cubicBezTo>
                    <a:pt x="0" y="156"/>
                    <a:pt x="0" y="156"/>
                    <a:pt x="0" y="156"/>
                  </a:cubicBezTo>
                  <a:cubicBezTo>
                    <a:pt x="24" y="156"/>
                    <a:pt x="46" y="158"/>
                    <a:pt x="69" y="161"/>
                  </a:cubicBezTo>
                  <a:cubicBezTo>
                    <a:pt x="72" y="109"/>
                    <a:pt x="81" y="58"/>
                    <a:pt x="96" y="7"/>
                  </a:cubicBezTo>
                  <a:cubicBezTo>
                    <a:pt x="65" y="2"/>
                    <a:pt x="33" y="0"/>
                    <a:pt x="0"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7"/>
            <p:cNvSpPr>
              <a:spLocks noEditPoints="1"/>
            </p:cNvSpPr>
            <p:nvPr userDrawn="1"/>
          </p:nvSpPr>
          <p:spPr bwMode="auto">
            <a:xfrm rot="10800000">
              <a:off x="9189072" y="3789893"/>
              <a:ext cx="769891" cy="769432"/>
            </a:xfrm>
            <a:custGeom>
              <a:avLst/>
              <a:gdLst>
                <a:gd name="T0" fmla="*/ 134 w 1026"/>
                <a:gd name="T1" fmla="*/ 892 h 1026"/>
                <a:gd name="T2" fmla="*/ 0 w 1026"/>
                <a:gd name="T3" fmla="*/ 1026 h 1026"/>
                <a:gd name="T4" fmla="*/ 0 w 1026"/>
                <a:gd name="T5" fmla="*/ 1026 h 1026"/>
                <a:gd name="T6" fmla="*/ 134 w 1026"/>
                <a:gd name="T7" fmla="*/ 892 h 1026"/>
                <a:gd name="T8" fmla="*/ 134 w 1026"/>
                <a:gd name="T9" fmla="*/ 892 h 1026"/>
                <a:gd name="T10" fmla="*/ 1026 w 1026"/>
                <a:gd name="T11" fmla="*/ 0 h 1026"/>
                <a:gd name="T12" fmla="*/ 892 w 1026"/>
                <a:gd name="T13" fmla="*/ 134 h 1026"/>
                <a:gd name="T14" fmla="*/ 892 w 1026"/>
                <a:gd name="T15" fmla="*/ 134 h 1026"/>
                <a:gd name="T16" fmla="*/ 1026 w 1026"/>
                <a:gd name="T17" fmla="*/ 0 h 1026"/>
                <a:gd name="T18" fmla="*/ 1026 w 1026"/>
                <a:gd name="T19" fmla="*/ 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6" h="1026">
                  <a:moveTo>
                    <a:pt x="134" y="892"/>
                  </a:moveTo>
                  <a:cubicBezTo>
                    <a:pt x="0" y="1026"/>
                    <a:pt x="0" y="1026"/>
                    <a:pt x="0" y="1026"/>
                  </a:cubicBezTo>
                  <a:cubicBezTo>
                    <a:pt x="0" y="1026"/>
                    <a:pt x="0" y="1026"/>
                    <a:pt x="0" y="1026"/>
                  </a:cubicBezTo>
                  <a:cubicBezTo>
                    <a:pt x="134" y="892"/>
                    <a:pt x="134" y="892"/>
                    <a:pt x="134" y="892"/>
                  </a:cubicBezTo>
                  <a:cubicBezTo>
                    <a:pt x="134" y="892"/>
                    <a:pt x="134" y="892"/>
                    <a:pt x="134" y="892"/>
                  </a:cubicBezTo>
                  <a:moveTo>
                    <a:pt x="1026" y="0"/>
                  </a:moveTo>
                  <a:cubicBezTo>
                    <a:pt x="892" y="134"/>
                    <a:pt x="892" y="134"/>
                    <a:pt x="892" y="134"/>
                  </a:cubicBezTo>
                  <a:cubicBezTo>
                    <a:pt x="892" y="134"/>
                    <a:pt x="892" y="134"/>
                    <a:pt x="892" y="134"/>
                  </a:cubicBezTo>
                  <a:cubicBezTo>
                    <a:pt x="1026" y="0"/>
                    <a:pt x="1026" y="0"/>
                    <a:pt x="1026" y="0"/>
                  </a:cubicBezTo>
                  <a:cubicBezTo>
                    <a:pt x="1026" y="0"/>
                    <a:pt x="1026" y="0"/>
                    <a:pt x="1026"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9"/>
            <p:cNvSpPr>
              <a:spLocks noEditPoints="1"/>
            </p:cNvSpPr>
            <p:nvPr userDrawn="1"/>
          </p:nvSpPr>
          <p:spPr bwMode="auto">
            <a:xfrm rot="10800000">
              <a:off x="9029309" y="4159918"/>
              <a:ext cx="174913" cy="190522"/>
            </a:xfrm>
            <a:custGeom>
              <a:avLst/>
              <a:gdLst>
                <a:gd name="T0" fmla="*/ 227 w 233"/>
                <a:gd name="T1" fmla="*/ 145 h 254"/>
                <a:gd name="T2" fmla="*/ 41 w 233"/>
                <a:gd name="T3" fmla="*/ 186 h 254"/>
                <a:gd name="T4" fmla="*/ 42 w 233"/>
                <a:gd name="T5" fmla="*/ 254 h 254"/>
                <a:gd name="T6" fmla="*/ 205 w 233"/>
                <a:gd name="T7" fmla="*/ 234 h 254"/>
                <a:gd name="T8" fmla="*/ 233 w 233"/>
                <a:gd name="T9" fmla="*/ 234 h 254"/>
                <a:gd name="T10" fmla="*/ 227 w 233"/>
                <a:gd name="T11" fmla="*/ 145 h 254"/>
                <a:gd name="T12" fmla="*/ 195 w 233"/>
                <a:gd name="T13" fmla="*/ 0 h 254"/>
                <a:gd name="T14" fmla="*/ 0 w 233"/>
                <a:gd name="T15" fmla="*/ 24 h 254"/>
                <a:gd name="T16" fmla="*/ 14 w 233"/>
                <a:gd name="T17" fmla="*/ 60 h 254"/>
                <a:gd name="T18" fmla="*/ 34 w 233"/>
                <a:gd name="T19" fmla="*/ 61 h 254"/>
                <a:gd name="T20" fmla="*/ 201 w 233"/>
                <a:gd name="T21" fmla="*/ 19 h 254"/>
                <a:gd name="T22" fmla="*/ 195 w 233"/>
                <a:gd name="T23"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 h="254">
                  <a:moveTo>
                    <a:pt x="227" y="145"/>
                  </a:moveTo>
                  <a:cubicBezTo>
                    <a:pt x="168" y="172"/>
                    <a:pt x="104" y="185"/>
                    <a:pt x="41" y="186"/>
                  </a:cubicBezTo>
                  <a:cubicBezTo>
                    <a:pt x="43" y="209"/>
                    <a:pt x="43" y="231"/>
                    <a:pt x="42" y="254"/>
                  </a:cubicBezTo>
                  <a:cubicBezTo>
                    <a:pt x="96" y="240"/>
                    <a:pt x="150" y="234"/>
                    <a:pt x="205" y="234"/>
                  </a:cubicBezTo>
                  <a:cubicBezTo>
                    <a:pt x="214" y="234"/>
                    <a:pt x="223" y="234"/>
                    <a:pt x="233" y="234"/>
                  </a:cubicBezTo>
                  <a:cubicBezTo>
                    <a:pt x="233" y="205"/>
                    <a:pt x="231" y="175"/>
                    <a:pt x="227" y="145"/>
                  </a:cubicBezTo>
                  <a:moveTo>
                    <a:pt x="195" y="0"/>
                  </a:moveTo>
                  <a:cubicBezTo>
                    <a:pt x="129" y="1"/>
                    <a:pt x="64" y="9"/>
                    <a:pt x="0" y="24"/>
                  </a:cubicBezTo>
                  <a:cubicBezTo>
                    <a:pt x="5" y="36"/>
                    <a:pt x="10" y="48"/>
                    <a:pt x="14" y="60"/>
                  </a:cubicBezTo>
                  <a:cubicBezTo>
                    <a:pt x="21" y="60"/>
                    <a:pt x="27" y="61"/>
                    <a:pt x="34" y="61"/>
                  </a:cubicBezTo>
                  <a:cubicBezTo>
                    <a:pt x="91" y="61"/>
                    <a:pt x="149" y="47"/>
                    <a:pt x="201" y="19"/>
                  </a:cubicBezTo>
                  <a:cubicBezTo>
                    <a:pt x="199" y="13"/>
                    <a:pt x="197" y="7"/>
                    <a:pt x="195"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0"/>
            <p:cNvSpPr>
              <a:spLocks noEditPoints="1"/>
            </p:cNvSpPr>
            <p:nvPr userDrawn="1"/>
          </p:nvSpPr>
          <p:spPr bwMode="auto">
            <a:xfrm rot="10800000">
              <a:off x="8577567" y="3014493"/>
              <a:ext cx="1139457" cy="1138998"/>
            </a:xfrm>
            <a:custGeom>
              <a:avLst/>
              <a:gdLst>
                <a:gd name="T0" fmla="*/ 395 w 1519"/>
                <a:gd name="T1" fmla="*/ 1062 h 1519"/>
                <a:gd name="T2" fmla="*/ 330 w 1519"/>
                <a:gd name="T3" fmla="*/ 1137 h 1519"/>
                <a:gd name="T4" fmla="*/ 330 w 1519"/>
                <a:gd name="T5" fmla="*/ 1137 h 1519"/>
                <a:gd name="T6" fmla="*/ 226 w 1519"/>
                <a:gd name="T7" fmla="*/ 1223 h 1519"/>
                <a:gd name="T8" fmla="*/ 260 w 1519"/>
                <a:gd name="T9" fmla="*/ 1258 h 1519"/>
                <a:gd name="T10" fmla="*/ 889 w 1519"/>
                <a:gd name="T11" fmla="*/ 1519 h 1519"/>
                <a:gd name="T12" fmla="*/ 1519 w 1519"/>
                <a:gd name="T13" fmla="*/ 1258 h 1519"/>
                <a:gd name="T14" fmla="*/ 1518 w 1519"/>
                <a:gd name="T15" fmla="*/ 1258 h 1519"/>
                <a:gd name="T16" fmla="*/ 1518 w 1519"/>
                <a:gd name="T17" fmla="*/ 1258 h 1519"/>
                <a:gd name="T18" fmla="*/ 1354 w 1519"/>
                <a:gd name="T19" fmla="*/ 1094 h 1519"/>
                <a:gd name="T20" fmla="*/ 889 w 1519"/>
                <a:gd name="T21" fmla="*/ 1286 h 1519"/>
                <a:gd name="T22" fmla="*/ 425 w 1519"/>
                <a:gd name="T23" fmla="*/ 1093 h 1519"/>
                <a:gd name="T24" fmla="*/ 395 w 1519"/>
                <a:gd name="T25" fmla="*/ 1062 h 1519"/>
                <a:gd name="T26" fmla="*/ 0 w 1519"/>
                <a:gd name="T27" fmla="*/ 672 h 1519"/>
                <a:gd name="T28" fmla="*/ 116 w 1519"/>
                <a:gd name="T29" fmla="*/ 1070 h 1519"/>
                <a:gd name="T30" fmla="*/ 197 w 1519"/>
                <a:gd name="T31" fmla="*/ 1004 h 1519"/>
                <a:gd name="T32" fmla="*/ 196 w 1519"/>
                <a:gd name="T33" fmla="*/ 1004 h 1519"/>
                <a:gd name="T34" fmla="*/ 285 w 1519"/>
                <a:gd name="T35" fmla="*/ 887 h 1519"/>
                <a:gd name="T36" fmla="*/ 236 w 1519"/>
                <a:gd name="T37" fmla="*/ 696 h 1519"/>
                <a:gd name="T38" fmla="*/ 191 w 1519"/>
                <a:gd name="T39" fmla="*/ 697 h 1519"/>
                <a:gd name="T40" fmla="*/ 0 w 1519"/>
                <a:gd name="T41" fmla="*/ 672 h 1519"/>
                <a:gd name="T42" fmla="*/ 116 w 1519"/>
                <a:gd name="T43" fmla="*/ 187 h 1519"/>
                <a:gd name="T44" fmla="*/ 12 w 1519"/>
                <a:gd name="T45" fmla="*/ 477 h 1519"/>
                <a:gd name="T46" fmla="*/ 191 w 1519"/>
                <a:gd name="T47" fmla="*/ 507 h 1519"/>
                <a:gd name="T48" fmla="*/ 244 w 1519"/>
                <a:gd name="T49" fmla="*/ 505 h 1519"/>
                <a:gd name="T50" fmla="*/ 285 w 1519"/>
                <a:gd name="T51" fmla="*/ 371 h 1519"/>
                <a:gd name="T52" fmla="*/ 196 w 1519"/>
                <a:gd name="T53" fmla="*/ 253 h 1519"/>
                <a:gd name="T54" fmla="*/ 116 w 1519"/>
                <a:gd name="T55" fmla="*/ 187 h 1519"/>
                <a:gd name="T56" fmla="*/ 260 w 1519"/>
                <a:gd name="T57" fmla="*/ 0 h 1519"/>
                <a:gd name="T58" fmla="*/ 226 w 1519"/>
                <a:gd name="T59" fmla="*/ 35 h 1519"/>
                <a:gd name="T60" fmla="*/ 329 w 1519"/>
                <a:gd name="T61" fmla="*/ 120 h 1519"/>
                <a:gd name="T62" fmla="*/ 395 w 1519"/>
                <a:gd name="T63" fmla="*/ 196 h 1519"/>
                <a:gd name="T64" fmla="*/ 425 w 1519"/>
                <a:gd name="T65" fmla="*/ 164 h 1519"/>
                <a:gd name="T66" fmla="*/ 424 w 1519"/>
                <a:gd name="T67" fmla="*/ 164 h 1519"/>
                <a:gd name="T68" fmla="*/ 424 w 1519"/>
                <a:gd name="T69" fmla="*/ 164 h 1519"/>
                <a:gd name="T70" fmla="*/ 260 w 1519"/>
                <a:gd name="T71"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19" h="1519">
                  <a:moveTo>
                    <a:pt x="395" y="1062"/>
                  </a:moveTo>
                  <a:cubicBezTo>
                    <a:pt x="375" y="1088"/>
                    <a:pt x="353" y="1113"/>
                    <a:pt x="330" y="1137"/>
                  </a:cubicBezTo>
                  <a:cubicBezTo>
                    <a:pt x="330" y="1137"/>
                    <a:pt x="330" y="1137"/>
                    <a:pt x="330" y="1137"/>
                  </a:cubicBezTo>
                  <a:cubicBezTo>
                    <a:pt x="298" y="1170"/>
                    <a:pt x="263" y="1198"/>
                    <a:pt x="226" y="1223"/>
                  </a:cubicBezTo>
                  <a:cubicBezTo>
                    <a:pt x="237" y="1235"/>
                    <a:pt x="248" y="1247"/>
                    <a:pt x="260" y="1258"/>
                  </a:cubicBezTo>
                  <a:cubicBezTo>
                    <a:pt x="434" y="1432"/>
                    <a:pt x="661" y="1519"/>
                    <a:pt x="889" y="1519"/>
                  </a:cubicBezTo>
                  <a:cubicBezTo>
                    <a:pt x="1117" y="1519"/>
                    <a:pt x="1345" y="1432"/>
                    <a:pt x="1519" y="1258"/>
                  </a:cubicBezTo>
                  <a:cubicBezTo>
                    <a:pt x="1518" y="1258"/>
                    <a:pt x="1518" y="1258"/>
                    <a:pt x="1518" y="1258"/>
                  </a:cubicBezTo>
                  <a:cubicBezTo>
                    <a:pt x="1518" y="1258"/>
                    <a:pt x="1518" y="1258"/>
                    <a:pt x="1518" y="1258"/>
                  </a:cubicBezTo>
                  <a:cubicBezTo>
                    <a:pt x="1354" y="1094"/>
                    <a:pt x="1354" y="1094"/>
                    <a:pt x="1354" y="1094"/>
                  </a:cubicBezTo>
                  <a:cubicBezTo>
                    <a:pt x="1225" y="1222"/>
                    <a:pt x="1057" y="1286"/>
                    <a:pt x="889" y="1286"/>
                  </a:cubicBezTo>
                  <a:cubicBezTo>
                    <a:pt x="721" y="1286"/>
                    <a:pt x="553" y="1222"/>
                    <a:pt x="425" y="1093"/>
                  </a:cubicBezTo>
                  <a:cubicBezTo>
                    <a:pt x="414" y="1083"/>
                    <a:pt x="404" y="1073"/>
                    <a:pt x="395" y="1062"/>
                  </a:cubicBezTo>
                  <a:moveTo>
                    <a:pt x="0" y="672"/>
                  </a:moveTo>
                  <a:cubicBezTo>
                    <a:pt x="7" y="810"/>
                    <a:pt x="45" y="947"/>
                    <a:pt x="116" y="1070"/>
                  </a:cubicBezTo>
                  <a:cubicBezTo>
                    <a:pt x="144" y="1051"/>
                    <a:pt x="172" y="1029"/>
                    <a:pt x="197" y="1004"/>
                  </a:cubicBezTo>
                  <a:cubicBezTo>
                    <a:pt x="196" y="1004"/>
                    <a:pt x="196" y="1004"/>
                    <a:pt x="196" y="1004"/>
                  </a:cubicBezTo>
                  <a:cubicBezTo>
                    <a:pt x="232" y="968"/>
                    <a:pt x="261" y="929"/>
                    <a:pt x="285" y="887"/>
                  </a:cubicBezTo>
                  <a:cubicBezTo>
                    <a:pt x="259" y="826"/>
                    <a:pt x="242" y="761"/>
                    <a:pt x="236" y="696"/>
                  </a:cubicBezTo>
                  <a:cubicBezTo>
                    <a:pt x="221" y="697"/>
                    <a:pt x="206" y="697"/>
                    <a:pt x="191" y="697"/>
                  </a:cubicBezTo>
                  <a:cubicBezTo>
                    <a:pt x="127" y="697"/>
                    <a:pt x="62" y="689"/>
                    <a:pt x="0" y="672"/>
                  </a:cubicBezTo>
                  <a:moveTo>
                    <a:pt x="116" y="187"/>
                  </a:moveTo>
                  <a:cubicBezTo>
                    <a:pt x="64" y="278"/>
                    <a:pt x="29" y="376"/>
                    <a:pt x="12" y="477"/>
                  </a:cubicBezTo>
                  <a:cubicBezTo>
                    <a:pt x="70" y="497"/>
                    <a:pt x="130" y="507"/>
                    <a:pt x="191" y="507"/>
                  </a:cubicBezTo>
                  <a:cubicBezTo>
                    <a:pt x="209" y="507"/>
                    <a:pt x="226" y="506"/>
                    <a:pt x="244" y="505"/>
                  </a:cubicBezTo>
                  <a:cubicBezTo>
                    <a:pt x="253" y="459"/>
                    <a:pt x="266" y="414"/>
                    <a:pt x="285" y="371"/>
                  </a:cubicBezTo>
                  <a:cubicBezTo>
                    <a:pt x="262" y="329"/>
                    <a:pt x="232" y="289"/>
                    <a:pt x="196" y="253"/>
                  </a:cubicBezTo>
                  <a:cubicBezTo>
                    <a:pt x="171" y="228"/>
                    <a:pt x="144" y="206"/>
                    <a:pt x="116" y="187"/>
                  </a:cubicBezTo>
                  <a:moveTo>
                    <a:pt x="260" y="0"/>
                  </a:moveTo>
                  <a:cubicBezTo>
                    <a:pt x="248" y="11"/>
                    <a:pt x="237" y="23"/>
                    <a:pt x="226" y="35"/>
                  </a:cubicBezTo>
                  <a:cubicBezTo>
                    <a:pt x="263" y="59"/>
                    <a:pt x="297" y="88"/>
                    <a:pt x="329" y="120"/>
                  </a:cubicBezTo>
                  <a:cubicBezTo>
                    <a:pt x="353" y="144"/>
                    <a:pt x="375" y="169"/>
                    <a:pt x="395" y="196"/>
                  </a:cubicBezTo>
                  <a:cubicBezTo>
                    <a:pt x="405" y="185"/>
                    <a:pt x="414" y="175"/>
                    <a:pt x="425" y="164"/>
                  </a:cubicBezTo>
                  <a:cubicBezTo>
                    <a:pt x="424" y="164"/>
                    <a:pt x="424" y="164"/>
                    <a:pt x="424" y="164"/>
                  </a:cubicBezTo>
                  <a:cubicBezTo>
                    <a:pt x="424" y="164"/>
                    <a:pt x="424" y="164"/>
                    <a:pt x="424" y="164"/>
                  </a:cubicBezTo>
                  <a:cubicBezTo>
                    <a:pt x="260" y="0"/>
                    <a:pt x="260" y="0"/>
                    <a:pt x="26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1"/>
            <p:cNvSpPr>
              <a:spLocks/>
            </p:cNvSpPr>
            <p:nvPr userDrawn="1"/>
          </p:nvSpPr>
          <p:spPr bwMode="auto">
            <a:xfrm rot="10800000">
              <a:off x="9534306" y="3631048"/>
              <a:ext cx="185013" cy="164813"/>
            </a:xfrm>
            <a:custGeom>
              <a:avLst/>
              <a:gdLst>
                <a:gd name="T0" fmla="*/ 15 w 247"/>
                <a:gd name="T1" fmla="*/ 0 h 220"/>
                <a:gd name="T2" fmla="*/ 3 w 247"/>
                <a:gd name="T3" fmla="*/ 195 h 220"/>
                <a:gd name="T4" fmla="*/ 194 w 247"/>
                <a:gd name="T5" fmla="*/ 220 h 220"/>
                <a:gd name="T6" fmla="*/ 239 w 247"/>
                <a:gd name="T7" fmla="*/ 219 h 220"/>
                <a:gd name="T8" fmla="*/ 247 w 247"/>
                <a:gd name="T9" fmla="*/ 28 h 220"/>
                <a:gd name="T10" fmla="*/ 194 w 247"/>
                <a:gd name="T11" fmla="*/ 30 h 220"/>
                <a:gd name="T12" fmla="*/ 15 w 247"/>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247" h="220">
                  <a:moveTo>
                    <a:pt x="15" y="0"/>
                  </a:moveTo>
                  <a:cubicBezTo>
                    <a:pt x="4" y="64"/>
                    <a:pt x="0" y="130"/>
                    <a:pt x="3" y="195"/>
                  </a:cubicBezTo>
                  <a:cubicBezTo>
                    <a:pt x="65" y="212"/>
                    <a:pt x="130" y="220"/>
                    <a:pt x="194" y="220"/>
                  </a:cubicBezTo>
                  <a:cubicBezTo>
                    <a:pt x="209" y="220"/>
                    <a:pt x="224" y="220"/>
                    <a:pt x="239" y="219"/>
                  </a:cubicBezTo>
                  <a:cubicBezTo>
                    <a:pt x="232" y="155"/>
                    <a:pt x="235" y="91"/>
                    <a:pt x="247" y="28"/>
                  </a:cubicBezTo>
                  <a:cubicBezTo>
                    <a:pt x="229" y="29"/>
                    <a:pt x="212" y="30"/>
                    <a:pt x="194" y="30"/>
                  </a:cubicBezTo>
                  <a:cubicBezTo>
                    <a:pt x="133" y="30"/>
                    <a:pt x="73" y="20"/>
                    <a:pt x="15"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2"/>
            <p:cNvSpPr>
              <a:spLocks noEditPoints="1"/>
            </p:cNvSpPr>
            <p:nvPr userDrawn="1"/>
          </p:nvSpPr>
          <p:spPr bwMode="auto">
            <a:xfrm rot="10800000">
              <a:off x="8578485" y="3210065"/>
              <a:ext cx="943886" cy="943426"/>
            </a:xfrm>
            <a:custGeom>
              <a:avLst/>
              <a:gdLst>
                <a:gd name="T0" fmla="*/ 1094 w 1258"/>
                <a:gd name="T1" fmla="*/ 1093 h 1258"/>
                <a:gd name="T2" fmla="*/ 1094 w 1258"/>
                <a:gd name="T3" fmla="*/ 1094 h 1258"/>
                <a:gd name="T4" fmla="*/ 1258 w 1258"/>
                <a:gd name="T5" fmla="*/ 1258 h 1258"/>
                <a:gd name="T6" fmla="*/ 1258 w 1258"/>
                <a:gd name="T7" fmla="*/ 1258 h 1258"/>
                <a:gd name="T8" fmla="*/ 1094 w 1258"/>
                <a:gd name="T9" fmla="*/ 1093 h 1258"/>
                <a:gd name="T10" fmla="*/ 0 w 1258"/>
                <a:gd name="T11" fmla="*/ 0 h 1258"/>
                <a:gd name="T12" fmla="*/ 0 w 1258"/>
                <a:gd name="T13" fmla="*/ 0 h 1258"/>
                <a:gd name="T14" fmla="*/ 164 w 1258"/>
                <a:gd name="T15" fmla="*/ 164 h 1258"/>
                <a:gd name="T16" fmla="*/ 164 w 1258"/>
                <a:gd name="T17" fmla="*/ 164 h 1258"/>
                <a:gd name="T18" fmla="*/ 0 w 1258"/>
                <a:gd name="T19" fmla="*/ 0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8" h="1258">
                  <a:moveTo>
                    <a:pt x="1094" y="1093"/>
                  </a:moveTo>
                  <a:cubicBezTo>
                    <a:pt x="1094" y="1093"/>
                    <a:pt x="1094" y="1093"/>
                    <a:pt x="1094" y="1094"/>
                  </a:cubicBezTo>
                  <a:cubicBezTo>
                    <a:pt x="1258" y="1258"/>
                    <a:pt x="1258" y="1258"/>
                    <a:pt x="1258" y="1258"/>
                  </a:cubicBezTo>
                  <a:cubicBezTo>
                    <a:pt x="1258" y="1258"/>
                    <a:pt x="1258" y="1258"/>
                    <a:pt x="1258" y="1258"/>
                  </a:cubicBezTo>
                  <a:cubicBezTo>
                    <a:pt x="1094" y="1093"/>
                    <a:pt x="1094" y="1093"/>
                    <a:pt x="1094" y="1093"/>
                  </a:cubicBezTo>
                  <a:moveTo>
                    <a:pt x="0" y="0"/>
                  </a:moveTo>
                  <a:cubicBezTo>
                    <a:pt x="0" y="0"/>
                    <a:pt x="0" y="0"/>
                    <a:pt x="0" y="0"/>
                  </a:cubicBezTo>
                  <a:cubicBezTo>
                    <a:pt x="164" y="164"/>
                    <a:pt x="164" y="164"/>
                    <a:pt x="164" y="164"/>
                  </a:cubicBezTo>
                  <a:cubicBezTo>
                    <a:pt x="164" y="164"/>
                    <a:pt x="164" y="164"/>
                    <a:pt x="164" y="164"/>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3"/>
            <p:cNvSpPr>
              <a:spLocks noEditPoints="1"/>
            </p:cNvSpPr>
            <p:nvPr userDrawn="1"/>
          </p:nvSpPr>
          <p:spPr bwMode="auto">
            <a:xfrm rot="10800000">
              <a:off x="9840978" y="3353300"/>
              <a:ext cx="1089416" cy="544478"/>
            </a:xfrm>
            <a:custGeom>
              <a:avLst/>
              <a:gdLst>
                <a:gd name="T0" fmla="*/ 1208 w 1452"/>
                <a:gd name="T1" fmla="*/ 183 h 726"/>
                <a:gd name="T2" fmla="*/ 1126 w 1452"/>
                <a:gd name="T3" fmla="*/ 369 h 726"/>
                <a:gd name="T4" fmla="*/ 1262 w 1452"/>
                <a:gd name="T5" fmla="*/ 726 h 726"/>
                <a:gd name="T6" fmla="*/ 1262 w 1452"/>
                <a:gd name="T7" fmla="*/ 726 h 726"/>
                <a:gd name="T8" fmla="*/ 1262 w 1452"/>
                <a:gd name="T9" fmla="*/ 726 h 726"/>
                <a:gd name="T10" fmla="*/ 1452 w 1452"/>
                <a:gd name="T11" fmla="*/ 726 h 726"/>
                <a:gd name="T12" fmla="*/ 1208 w 1452"/>
                <a:gd name="T13" fmla="*/ 183 h 726"/>
                <a:gd name="T14" fmla="*/ 322 w 1452"/>
                <a:gd name="T15" fmla="*/ 122 h 726"/>
                <a:gd name="T16" fmla="*/ 133 w 1452"/>
                <a:gd name="T17" fmla="*/ 307 h 726"/>
                <a:gd name="T18" fmla="*/ 263 w 1452"/>
                <a:gd name="T19" fmla="*/ 239 h 726"/>
                <a:gd name="T20" fmla="*/ 263 w 1452"/>
                <a:gd name="T21" fmla="*/ 239 h 726"/>
                <a:gd name="T22" fmla="*/ 322 w 1452"/>
                <a:gd name="T23" fmla="*/ 122 h 726"/>
                <a:gd name="T24" fmla="*/ 437 w 1452"/>
                <a:gd name="T25" fmla="*/ 60 h 726"/>
                <a:gd name="T26" fmla="*/ 407 w 1452"/>
                <a:gd name="T27" fmla="*/ 73 h 726"/>
                <a:gd name="T28" fmla="*/ 322 w 1452"/>
                <a:gd name="T29" fmla="*/ 295 h 726"/>
                <a:gd name="T30" fmla="*/ 322 w 1452"/>
                <a:gd name="T31" fmla="*/ 295 h 726"/>
                <a:gd name="T32" fmla="*/ 97 w 1452"/>
                <a:gd name="T33" fmla="*/ 391 h 726"/>
                <a:gd name="T34" fmla="*/ 82 w 1452"/>
                <a:gd name="T35" fmla="*/ 390 h 726"/>
                <a:gd name="T36" fmla="*/ 0 w 1452"/>
                <a:gd name="T37" fmla="*/ 726 h 726"/>
                <a:gd name="T38" fmla="*/ 1 w 1452"/>
                <a:gd name="T39" fmla="*/ 726 h 726"/>
                <a:gd name="T40" fmla="*/ 1 w 1452"/>
                <a:gd name="T41" fmla="*/ 726 h 726"/>
                <a:gd name="T42" fmla="*/ 190 w 1452"/>
                <a:gd name="T43" fmla="*/ 726 h 726"/>
                <a:gd name="T44" fmla="*/ 457 w 1452"/>
                <a:gd name="T45" fmla="*/ 262 h 726"/>
                <a:gd name="T46" fmla="*/ 437 w 1452"/>
                <a:gd name="T47" fmla="*/ 60 h 726"/>
                <a:gd name="T48" fmla="*/ 968 w 1452"/>
                <a:gd name="T49" fmla="*/ 41 h 726"/>
                <a:gd name="T50" fmla="*/ 912 w 1452"/>
                <a:gd name="T51" fmla="*/ 223 h 726"/>
                <a:gd name="T52" fmla="*/ 1051 w 1452"/>
                <a:gd name="T53" fmla="*/ 299 h 726"/>
                <a:gd name="T54" fmla="*/ 1110 w 1452"/>
                <a:gd name="T55" fmla="*/ 110 h 726"/>
                <a:gd name="T56" fmla="*/ 968 w 1452"/>
                <a:gd name="T57" fmla="*/ 41 h 726"/>
                <a:gd name="T58" fmla="*/ 726 w 1452"/>
                <a:gd name="T59" fmla="*/ 0 h 726"/>
                <a:gd name="T60" fmla="*/ 726 w 1452"/>
                <a:gd name="T61" fmla="*/ 0 h 726"/>
                <a:gd name="T62" fmla="*/ 553 w 1452"/>
                <a:gd name="T63" fmla="*/ 21 h 726"/>
                <a:gd name="T64" fmla="*/ 550 w 1452"/>
                <a:gd name="T65" fmla="*/ 220 h 726"/>
                <a:gd name="T66" fmla="*/ 726 w 1452"/>
                <a:gd name="T67" fmla="*/ 190 h 726"/>
                <a:gd name="T68" fmla="*/ 726 w 1452"/>
                <a:gd name="T69" fmla="*/ 190 h 726"/>
                <a:gd name="T70" fmla="*/ 779 w 1452"/>
                <a:gd name="T71" fmla="*/ 2 h 726"/>
                <a:gd name="T72" fmla="*/ 726 w 1452"/>
                <a:gd name="T73"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52" h="726">
                  <a:moveTo>
                    <a:pt x="1208" y="183"/>
                  </a:moveTo>
                  <a:cubicBezTo>
                    <a:pt x="1198" y="250"/>
                    <a:pt x="1170" y="314"/>
                    <a:pt x="1126" y="369"/>
                  </a:cubicBezTo>
                  <a:cubicBezTo>
                    <a:pt x="1210" y="464"/>
                    <a:pt x="1262" y="589"/>
                    <a:pt x="1262" y="726"/>
                  </a:cubicBezTo>
                  <a:cubicBezTo>
                    <a:pt x="1262" y="726"/>
                    <a:pt x="1262" y="726"/>
                    <a:pt x="1262" y="726"/>
                  </a:cubicBezTo>
                  <a:cubicBezTo>
                    <a:pt x="1262" y="726"/>
                    <a:pt x="1262" y="726"/>
                    <a:pt x="1262" y="726"/>
                  </a:cubicBezTo>
                  <a:cubicBezTo>
                    <a:pt x="1452" y="726"/>
                    <a:pt x="1452" y="726"/>
                    <a:pt x="1452" y="726"/>
                  </a:cubicBezTo>
                  <a:cubicBezTo>
                    <a:pt x="1452" y="510"/>
                    <a:pt x="1358" y="316"/>
                    <a:pt x="1208" y="183"/>
                  </a:cubicBezTo>
                  <a:moveTo>
                    <a:pt x="322" y="122"/>
                  </a:moveTo>
                  <a:cubicBezTo>
                    <a:pt x="249" y="172"/>
                    <a:pt x="185" y="234"/>
                    <a:pt x="133" y="307"/>
                  </a:cubicBezTo>
                  <a:cubicBezTo>
                    <a:pt x="181" y="299"/>
                    <a:pt x="227" y="276"/>
                    <a:pt x="263" y="239"/>
                  </a:cubicBezTo>
                  <a:cubicBezTo>
                    <a:pt x="263" y="239"/>
                    <a:pt x="263" y="239"/>
                    <a:pt x="263" y="239"/>
                  </a:cubicBezTo>
                  <a:cubicBezTo>
                    <a:pt x="295" y="205"/>
                    <a:pt x="315" y="165"/>
                    <a:pt x="322" y="122"/>
                  </a:cubicBezTo>
                  <a:moveTo>
                    <a:pt x="437" y="60"/>
                  </a:moveTo>
                  <a:cubicBezTo>
                    <a:pt x="427" y="64"/>
                    <a:pt x="417" y="69"/>
                    <a:pt x="407" y="73"/>
                  </a:cubicBezTo>
                  <a:cubicBezTo>
                    <a:pt x="409" y="153"/>
                    <a:pt x="381" y="233"/>
                    <a:pt x="322" y="295"/>
                  </a:cubicBezTo>
                  <a:cubicBezTo>
                    <a:pt x="322" y="295"/>
                    <a:pt x="322" y="295"/>
                    <a:pt x="322" y="295"/>
                  </a:cubicBezTo>
                  <a:cubicBezTo>
                    <a:pt x="261" y="359"/>
                    <a:pt x="179" y="391"/>
                    <a:pt x="97" y="391"/>
                  </a:cubicBezTo>
                  <a:cubicBezTo>
                    <a:pt x="92" y="391"/>
                    <a:pt x="87" y="391"/>
                    <a:pt x="82" y="390"/>
                  </a:cubicBezTo>
                  <a:cubicBezTo>
                    <a:pt x="30" y="491"/>
                    <a:pt x="0" y="605"/>
                    <a:pt x="0" y="726"/>
                  </a:cubicBezTo>
                  <a:cubicBezTo>
                    <a:pt x="1" y="726"/>
                    <a:pt x="1" y="726"/>
                    <a:pt x="1" y="726"/>
                  </a:cubicBezTo>
                  <a:cubicBezTo>
                    <a:pt x="1" y="726"/>
                    <a:pt x="1" y="726"/>
                    <a:pt x="1" y="726"/>
                  </a:cubicBezTo>
                  <a:cubicBezTo>
                    <a:pt x="190" y="726"/>
                    <a:pt x="190" y="726"/>
                    <a:pt x="190" y="726"/>
                  </a:cubicBezTo>
                  <a:cubicBezTo>
                    <a:pt x="190" y="528"/>
                    <a:pt x="298" y="355"/>
                    <a:pt x="457" y="262"/>
                  </a:cubicBezTo>
                  <a:cubicBezTo>
                    <a:pt x="433" y="198"/>
                    <a:pt x="426" y="127"/>
                    <a:pt x="437" y="60"/>
                  </a:cubicBezTo>
                  <a:moveTo>
                    <a:pt x="968" y="41"/>
                  </a:moveTo>
                  <a:cubicBezTo>
                    <a:pt x="938" y="99"/>
                    <a:pt x="920" y="160"/>
                    <a:pt x="912" y="223"/>
                  </a:cubicBezTo>
                  <a:cubicBezTo>
                    <a:pt x="962" y="242"/>
                    <a:pt x="1009" y="268"/>
                    <a:pt x="1051" y="299"/>
                  </a:cubicBezTo>
                  <a:cubicBezTo>
                    <a:pt x="1093" y="244"/>
                    <a:pt x="1113" y="176"/>
                    <a:pt x="1110" y="110"/>
                  </a:cubicBezTo>
                  <a:cubicBezTo>
                    <a:pt x="1066" y="82"/>
                    <a:pt x="1018" y="59"/>
                    <a:pt x="968" y="41"/>
                  </a:cubicBezTo>
                  <a:moveTo>
                    <a:pt x="726" y="0"/>
                  </a:moveTo>
                  <a:cubicBezTo>
                    <a:pt x="726" y="0"/>
                    <a:pt x="726" y="0"/>
                    <a:pt x="726" y="0"/>
                  </a:cubicBezTo>
                  <a:cubicBezTo>
                    <a:pt x="666" y="0"/>
                    <a:pt x="608" y="7"/>
                    <a:pt x="553" y="21"/>
                  </a:cubicBezTo>
                  <a:cubicBezTo>
                    <a:pt x="529" y="85"/>
                    <a:pt x="528" y="155"/>
                    <a:pt x="550" y="220"/>
                  </a:cubicBezTo>
                  <a:cubicBezTo>
                    <a:pt x="605" y="200"/>
                    <a:pt x="665" y="190"/>
                    <a:pt x="726" y="190"/>
                  </a:cubicBezTo>
                  <a:cubicBezTo>
                    <a:pt x="726" y="190"/>
                    <a:pt x="726" y="190"/>
                    <a:pt x="726" y="190"/>
                  </a:cubicBezTo>
                  <a:cubicBezTo>
                    <a:pt x="735" y="126"/>
                    <a:pt x="753" y="62"/>
                    <a:pt x="779" y="2"/>
                  </a:cubicBezTo>
                  <a:cubicBezTo>
                    <a:pt x="761" y="1"/>
                    <a:pt x="744" y="0"/>
                    <a:pt x="726"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5"/>
            <p:cNvSpPr>
              <a:spLocks noEditPoints="1"/>
            </p:cNvSpPr>
            <p:nvPr userDrawn="1"/>
          </p:nvSpPr>
          <p:spPr bwMode="auto">
            <a:xfrm rot="10800000">
              <a:off x="9840978" y="3353300"/>
              <a:ext cx="1088498" cy="0"/>
            </a:xfrm>
            <a:custGeom>
              <a:avLst/>
              <a:gdLst>
                <a:gd name="T0" fmla="*/ 1451 w 1451"/>
                <a:gd name="T1" fmla="*/ 1261 w 1451"/>
                <a:gd name="T2" fmla="*/ 1261 w 1451"/>
                <a:gd name="T3" fmla="*/ 1451 w 1451"/>
                <a:gd name="T4" fmla="*/ 1451 w 1451"/>
                <a:gd name="T5" fmla="*/ 189 w 1451"/>
                <a:gd name="T6" fmla="*/ 0 w 1451"/>
                <a:gd name="T7" fmla="*/ 0 w 1451"/>
                <a:gd name="T8" fmla="*/ 189 w 1451"/>
                <a:gd name="T9" fmla="*/ 189 w 145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451">
                  <a:moveTo>
                    <a:pt x="1451" y="0"/>
                  </a:moveTo>
                  <a:cubicBezTo>
                    <a:pt x="1261" y="0"/>
                    <a:pt x="1261" y="0"/>
                    <a:pt x="1261" y="0"/>
                  </a:cubicBezTo>
                  <a:cubicBezTo>
                    <a:pt x="1261" y="0"/>
                    <a:pt x="1261" y="0"/>
                    <a:pt x="1261" y="0"/>
                  </a:cubicBezTo>
                  <a:cubicBezTo>
                    <a:pt x="1451" y="0"/>
                    <a:pt x="1451" y="0"/>
                    <a:pt x="1451" y="0"/>
                  </a:cubicBezTo>
                  <a:cubicBezTo>
                    <a:pt x="1451" y="0"/>
                    <a:pt x="1451" y="0"/>
                    <a:pt x="1451" y="0"/>
                  </a:cubicBezTo>
                  <a:moveTo>
                    <a:pt x="189" y="0"/>
                  </a:moveTo>
                  <a:cubicBezTo>
                    <a:pt x="0" y="0"/>
                    <a:pt x="0" y="0"/>
                    <a:pt x="0" y="0"/>
                  </a:cubicBezTo>
                  <a:cubicBezTo>
                    <a:pt x="0" y="0"/>
                    <a:pt x="0" y="0"/>
                    <a:pt x="0" y="0"/>
                  </a:cubicBezTo>
                  <a:cubicBezTo>
                    <a:pt x="189" y="0"/>
                    <a:pt x="189" y="0"/>
                    <a:pt x="189" y="0"/>
                  </a:cubicBezTo>
                  <a:cubicBezTo>
                    <a:pt x="189" y="0"/>
                    <a:pt x="189" y="0"/>
                    <a:pt x="189"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9"/>
            <p:cNvSpPr>
              <a:spLocks noEditPoints="1"/>
            </p:cNvSpPr>
            <p:nvPr userDrawn="1"/>
          </p:nvSpPr>
          <p:spPr bwMode="auto">
            <a:xfrm rot="10800000">
              <a:off x="8218559" y="4965158"/>
              <a:ext cx="1088957" cy="544478"/>
            </a:xfrm>
            <a:custGeom>
              <a:avLst/>
              <a:gdLst>
                <a:gd name="T0" fmla="*/ 54 w 1452"/>
                <a:gd name="T1" fmla="*/ 518 h 726"/>
                <a:gd name="T2" fmla="*/ 25 w 1452"/>
                <a:gd name="T3" fmla="*/ 536 h 726"/>
                <a:gd name="T4" fmla="*/ 0 w 1452"/>
                <a:gd name="T5" fmla="*/ 726 h 726"/>
                <a:gd name="T6" fmla="*/ 1 w 1452"/>
                <a:gd name="T7" fmla="*/ 726 h 726"/>
                <a:gd name="T8" fmla="*/ 1 w 1452"/>
                <a:gd name="T9" fmla="*/ 726 h 726"/>
                <a:gd name="T10" fmla="*/ 190 w 1452"/>
                <a:gd name="T11" fmla="*/ 726 h 726"/>
                <a:gd name="T12" fmla="*/ 209 w 1452"/>
                <a:gd name="T13" fmla="*/ 586 h 726"/>
                <a:gd name="T14" fmla="*/ 54 w 1452"/>
                <a:gd name="T15" fmla="*/ 518 h 726"/>
                <a:gd name="T16" fmla="*/ 1303 w 1452"/>
                <a:gd name="T17" fmla="*/ 285 h 726"/>
                <a:gd name="T18" fmla="*/ 1247 w 1452"/>
                <a:gd name="T19" fmla="*/ 346 h 726"/>
                <a:gd name="T20" fmla="*/ 1247 w 1452"/>
                <a:gd name="T21" fmla="*/ 346 h 726"/>
                <a:gd name="T22" fmla="*/ 1166 w 1452"/>
                <a:gd name="T23" fmla="*/ 419 h 726"/>
                <a:gd name="T24" fmla="*/ 1262 w 1452"/>
                <a:gd name="T25" fmla="*/ 726 h 726"/>
                <a:gd name="T26" fmla="*/ 1262 w 1452"/>
                <a:gd name="T27" fmla="*/ 726 h 726"/>
                <a:gd name="T28" fmla="*/ 1262 w 1452"/>
                <a:gd name="T29" fmla="*/ 726 h 726"/>
                <a:gd name="T30" fmla="*/ 1452 w 1452"/>
                <a:gd name="T31" fmla="*/ 726 h 726"/>
                <a:gd name="T32" fmla="*/ 1303 w 1452"/>
                <a:gd name="T33" fmla="*/ 285 h 726"/>
                <a:gd name="T34" fmla="*/ 726 w 1452"/>
                <a:gd name="T35" fmla="*/ 0 h 726"/>
                <a:gd name="T36" fmla="*/ 726 w 1452"/>
                <a:gd name="T37" fmla="*/ 0 h 726"/>
                <a:gd name="T38" fmla="*/ 313 w 1452"/>
                <a:gd name="T39" fmla="*/ 129 h 726"/>
                <a:gd name="T40" fmla="*/ 243 w 1452"/>
                <a:gd name="T41" fmla="*/ 317 h 726"/>
                <a:gd name="T42" fmla="*/ 342 w 1452"/>
                <a:gd name="T43" fmla="*/ 352 h 726"/>
                <a:gd name="T44" fmla="*/ 726 w 1452"/>
                <a:gd name="T45" fmla="*/ 190 h 726"/>
                <a:gd name="T46" fmla="*/ 961 w 1452"/>
                <a:gd name="T47" fmla="*/ 244 h 726"/>
                <a:gd name="T48" fmla="*/ 1061 w 1452"/>
                <a:gd name="T49" fmla="*/ 160 h 726"/>
                <a:gd name="T50" fmla="*/ 1060 w 1452"/>
                <a:gd name="T51" fmla="*/ 159 h 726"/>
                <a:gd name="T52" fmla="*/ 1107 w 1452"/>
                <a:gd name="T53" fmla="*/ 108 h 726"/>
                <a:gd name="T54" fmla="*/ 726 w 1452"/>
                <a:gd name="T55"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52" h="726">
                  <a:moveTo>
                    <a:pt x="54" y="518"/>
                  </a:moveTo>
                  <a:cubicBezTo>
                    <a:pt x="45" y="525"/>
                    <a:pt x="35" y="531"/>
                    <a:pt x="25" y="536"/>
                  </a:cubicBezTo>
                  <a:cubicBezTo>
                    <a:pt x="9" y="597"/>
                    <a:pt x="0" y="660"/>
                    <a:pt x="0" y="726"/>
                  </a:cubicBezTo>
                  <a:cubicBezTo>
                    <a:pt x="1" y="726"/>
                    <a:pt x="1" y="726"/>
                    <a:pt x="1" y="726"/>
                  </a:cubicBezTo>
                  <a:cubicBezTo>
                    <a:pt x="1" y="726"/>
                    <a:pt x="1" y="726"/>
                    <a:pt x="1" y="726"/>
                  </a:cubicBezTo>
                  <a:cubicBezTo>
                    <a:pt x="190" y="726"/>
                    <a:pt x="190" y="726"/>
                    <a:pt x="190" y="726"/>
                  </a:cubicBezTo>
                  <a:cubicBezTo>
                    <a:pt x="190" y="677"/>
                    <a:pt x="197" y="631"/>
                    <a:pt x="209" y="586"/>
                  </a:cubicBezTo>
                  <a:cubicBezTo>
                    <a:pt x="156" y="568"/>
                    <a:pt x="104" y="545"/>
                    <a:pt x="54" y="518"/>
                  </a:cubicBezTo>
                  <a:moveTo>
                    <a:pt x="1303" y="285"/>
                  </a:moveTo>
                  <a:cubicBezTo>
                    <a:pt x="1285" y="306"/>
                    <a:pt x="1266" y="326"/>
                    <a:pt x="1247" y="346"/>
                  </a:cubicBezTo>
                  <a:cubicBezTo>
                    <a:pt x="1247" y="346"/>
                    <a:pt x="1247" y="346"/>
                    <a:pt x="1247" y="346"/>
                  </a:cubicBezTo>
                  <a:cubicBezTo>
                    <a:pt x="1221" y="372"/>
                    <a:pt x="1194" y="397"/>
                    <a:pt x="1166" y="419"/>
                  </a:cubicBezTo>
                  <a:cubicBezTo>
                    <a:pt x="1226" y="506"/>
                    <a:pt x="1262" y="612"/>
                    <a:pt x="1262" y="726"/>
                  </a:cubicBezTo>
                  <a:cubicBezTo>
                    <a:pt x="1262" y="726"/>
                    <a:pt x="1262" y="726"/>
                    <a:pt x="1262" y="726"/>
                  </a:cubicBezTo>
                  <a:cubicBezTo>
                    <a:pt x="1262" y="726"/>
                    <a:pt x="1262" y="726"/>
                    <a:pt x="1262" y="726"/>
                  </a:cubicBezTo>
                  <a:cubicBezTo>
                    <a:pt x="1452" y="726"/>
                    <a:pt x="1452" y="726"/>
                    <a:pt x="1452" y="726"/>
                  </a:cubicBezTo>
                  <a:cubicBezTo>
                    <a:pt x="1452" y="560"/>
                    <a:pt x="1396" y="407"/>
                    <a:pt x="1303" y="285"/>
                  </a:cubicBezTo>
                  <a:moveTo>
                    <a:pt x="726" y="0"/>
                  </a:moveTo>
                  <a:cubicBezTo>
                    <a:pt x="726" y="0"/>
                    <a:pt x="726" y="0"/>
                    <a:pt x="726" y="0"/>
                  </a:cubicBezTo>
                  <a:cubicBezTo>
                    <a:pt x="573" y="0"/>
                    <a:pt x="430" y="47"/>
                    <a:pt x="313" y="129"/>
                  </a:cubicBezTo>
                  <a:cubicBezTo>
                    <a:pt x="301" y="196"/>
                    <a:pt x="277" y="260"/>
                    <a:pt x="243" y="317"/>
                  </a:cubicBezTo>
                  <a:cubicBezTo>
                    <a:pt x="276" y="331"/>
                    <a:pt x="309" y="343"/>
                    <a:pt x="342" y="352"/>
                  </a:cubicBezTo>
                  <a:cubicBezTo>
                    <a:pt x="440" y="252"/>
                    <a:pt x="576" y="190"/>
                    <a:pt x="726" y="190"/>
                  </a:cubicBezTo>
                  <a:cubicBezTo>
                    <a:pt x="810" y="190"/>
                    <a:pt x="890" y="209"/>
                    <a:pt x="961" y="244"/>
                  </a:cubicBezTo>
                  <a:cubicBezTo>
                    <a:pt x="996" y="219"/>
                    <a:pt x="1029" y="191"/>
                    <a:pt x="1061" y="160"/>
                  </a:cubicBezTo>
                  <a:cubicBezTo>
                    <a:pt x="1060" y="159"/>
                    <a:pt x="1060" y="159"/>
                    <a:pt x="1060" y="159"/>
                  </a:cubicBezTo>
                  <a:cubicBezTo>
                    <a:pt x="1077" y="143"/>
                    <a:pt x="1093" y="126"/>
                    <a:pt x="1107" y="108"/>
                  </a:cubicBezTo>
                  <a:cubicBezTo>
                    <a:pt x="996" y="39"/>
                    <a:pt x="866" y="0"/>
                    <a:pt x="726"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21"/>
            <p:cNvSpPr>
              <a:spLocks noEditPoints="1"/>
            </p:cNvSpPr>
            <p:nvPr userDrawn="1"/>
          </p:nvSpPr>
          <p:spPr bwMode="auto">
            <a:xfrm rot="10800000">
              <a:off x="8218560" y="4965158"/>
              <a:ext cx="1088498" cy="0"/>
            </a:xfrm>
            <a:custGeom>
              <a:avLst/>
              <a:gdLst>
                <a:gd name="T0" fmla="*/ 189 w 1451"/>
                <a:gd name="T1" fmla="*/ 0 w 1451"/>
                <a:gd name="T2" fmla="*/ 0 w 1451"/>
                <a:gd name="T3" fmla="*/ 189 w 1451"/>
                <a:gd name="T4" fmla="*/ 189 w 1451"/>
                <a:gd name="T5" fmla="*/ 1451 w 1451"/>
                <a:gd name="T6" fmla="*/ 1261 w 1451"/>
                <a:gd name="T7" fmla="*/ 1261 w 1451"/>
                <a:gd name="T8" fmla="*/ 1451 w 1451"/>
                <a:gd name="T9" fmla="*/ 1451 w 145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451">
                  <a:moveTo>
                    <a:pt x="189" y="0"/>
                  </a:moveTo>
                  <a:cubicBezTo>
                    <a:pt x="0" y="0"/>
                    <a:pt x="0" y="0"/>
                    <a:pt x="0" y="0"/>
                  </a:cubicBezTo>
                  <a:cubicBezTo>
                    <a:pt x="0" y="0"/>
                    <a:pt x="0" y="0"/>
                    <a:pt x="0" y="0"/>
                  </a:cubicBezTo>
                  <a:cubicBezTo>
                    <a:pt x="189" y="0"/>
                    <a:pt x="189" y="0"/>
                    <a:pt x="189" y="0"/>
                  </a:cubicBezTo>
                  <a:cubicBezTo>
                    <a:pt x="189" y="0"/>
                    <a:pt x="189" y="0"/>
                    <a:pt x="189" y="0"/>
                  </a:cubicBezTo>
                  <a:moveTo>
                    <a:pt x="1451" y="0"/>
                  </a:moveTo>
                  <a:cubicBezTo>
                    <a:pt x="1261" y="0"/>
                    <a:pt x="1261" y="0"/>
                    <a:pt x="1261" y="0"/>
                  </a:cubicBezTo>
                  <a:cubicBezTo>
                    <a:pt x="1261" y="0"/>
                    <a:pt x="1261" y="0"/>
                    <a:pt x="1261" y="0"/>
                  </a:cubicBezTo>
                  <a:cubicBezTo>
                    <a:pt x="1451" y="0"/>
                    <a:pt x="1451" y="0"/>
                    <a:pt x="1451" y="0"/>
                  </a:cubicBezTo>
                  <a:cubicBezTo>
                    <a:pt x="1451" y="0"/>
                    <a:pt x="1451" y="0"/>
                    <a:pt x="1451"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22"/>
            <p:cNvSpPr>
              <a:spLocks noEditPoints="1"/>
            </p:cNvSpPr>
            <p:nvPr userDrawn="1"/>
          </p:nvSpPr>
          <p:spPr bwMode="auto">
            <a:xfrm rot="10800000">
              <a:off x="8950346" y="4267803"/>
              <a:ext cx="589011" cy="556415"/>
            </a:xfrm>
            <a:custGeom>
              <a:avLst/>
              <a:gdLst>
                <a:gd name="T0" fmla="*/ 731 w 785"/>
                <a:gd name="T1" fmla="*/ 589 h 742"/>
                <a:gd name="T2" fmla="*/ 678 w 785"/>
                <a:gd name="T3" fmla="*/ 633 h 742"/>
                <a:gd name="T4" fmla="*/ 785 w 785"/>
                <a:gd name="T5" fmla="*/ 642 h 742"/>
                <a:gd name="T6" fmla="*/ 731 w 785"/>
                <a:gd name="T7" fmla="*/ 589 h 742"/>
                <a:gd name="T8" fmla="*/ 2 w 785"/>
                <a:gd name="T9" fmla="*/ 332 h 742"/>
                <a:gd name="T10" fmla="*/ 142 w 785"/>
                <a:gd name="T11" fmla="*/ 678 h 742"/>
                <a:gd name="T12" fmla="*/ 222 w 785"/>
                <a:gd name="T13" fmla="*/ 742 h 742"/>
                <a:gd name="T14" fmla="*/ 375 w 785"/>
                <a:gd name="T15" fmla="*/ 676 h 742"/>
                <a:gd name="T16" fmla="*/ 231 w 785"/>
                <a:gd name="T17" fmla="*/ 589 h 742"/>
                <a:gd name="T18" fmla="*/ 128 w 785"/>
                <a:gd name="T19" fmla="*/ 359 h 742"/>
                <a:gd name="T20" fmla="*/ 2 w 785"/>
                <a:gd name="T21" fmla="*/ 332 h 742"/>
                <a:gd name="T22" fmla="*/ 142 w 785"/>
                <a:gd name="T23" fmla="*/ 0 h 742"/>
                <a:gd name="T24" fmla="*/ 42 w 785"/>
                <a:gd name="T25" fmla="*/ 145 h 742"/>
                <a:gd name="T26" fmla="*/ 169 w 785"/>
                <a:gd name="T27" fmla="*/ 172 h 742"/>
                <a:gd name="T28" fmla="*/ 231 w 785"/>
                <a:gd name="T29" fmla="*/ 89 h 742"/>
                <a:gd name="T30" fmla="*/ 231 w 785"/>
                <a:gd name="T31" fmla="*/ 88 h 742"/>
                <a:gd name="T32" fmla="*/ 231 w 785"/>
                <a:gd name="T33" fmla="*/ 88 h 742"/>
                <a:gd name="T34" fmla="*/ 142 w 785"/>
                <a:gd name="T35"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5" h="742">
                  <a:moveTo>
                    <a:pt x="731" y="589"/>
                  </a:moveTo>
                  <a:cubicBezTo>
                    <a:pt x="715" y="606"/>
                    <a:pt x="697" y="620"/>
                    <a:pt x="678" y="633"/>
                  </a:cubicBezTo>
                  <a:cubicBezTo>
                    <a:pt x="714" y="634"/>
                    <a:pt x="749" y="637"/>
                    <a:pt x="785" y="642"/>
                  </a:cubicBezTo>
                  <a:cubicBezTo>
                    <a:pt x="731" y="589"/>
                    <a:pt x="731" y="589"/>
                    <a:pt x="731" y="589"/>
                  </a:cubicBezTo>
                  <a:moveTo>
                    <a:pt x="2" y="332"/>
                  </a:moveTo>
                  <a:cubicBezTo>
                    <a:pt x="0" y="457"/>
                    <a:pt x="47" y="582"/>
                    <a:pt x="142" y="678"/>
                  </a:cubicBezTo>
                  <a:cubicBezTo>
                    <a:pt x="167" y="703"/>
                    <a:pt x="194" y="724"/>
                    <a:pt x="222" y="742"/>
                  </a:cubicBezTo>
                  <a:cubicBezTo>
                    <a:pt x="271" y="715"/>
                    <a:pt x="323" y="693"/>
                    <a:pt x="375" y="676"/>
                  </a:cubicBezTo>
                  <a:cubicBezTo>
                    <a:pt x="322" y="660"/>
                    <a:pt x="273" y="631"/>
                    <a:pt x="231" y="589"/>
                  </a:cubicBezTo>
                  <a:cubicBezTo>
                    <a:pt x="167" y="525"/>
                    <a:pt x="133" y="443"/>
                    <a:pt x="128" y="359"/>
                  </a:cubicBezTo>
                  <a:cubicBezTo>
                    <a:pt x="87" y="345"/>
                    <a:pt x="44" y="336"/>
                    <a:pt x="2" y="332"/>
                  </a:cubicBezTo>
                  <a:moveTo>
                    <a:pt x="142" y="0"/>
                  </a:moveTo>
                  <a:cubicBezTo>
                    <a:pt x="99" y="43"/>
                    <a:pt x="65" y="93"/>
                    <a:pt x="42" y="145"/>
                  </a:cubicBezTo>
                  <a:cubicBezTo>
                    <a:pt x="85" y="151"/>
                    <a:pt x="127" y="160"/>
                    <a:pt x="169" y="172"/>
                  </a:cubicBezTo>
                  <a:cubicBezTo>
                    <a:pt x="185" y="142"/>
                    <a:pt x="205" y="114"/>
                    <a:pt x="231" y="89"/>
                  </a:cubicBezTo>
                  <a:cubicBezTo>
                    <a:pt x="231" y="88"/>
                    <a:pt x="231" y="88"/>
                    <a:pt x="231" y="88"/>
                  </a:cubicBezTo>
                  <a:cubicBezTo>
                    <a:pt x="231" y="88"/>
                    <a:pt x="231" y="88"/>
                    <a:pt x="231" y="88"/>
                  </a:cubicBezTo>
                  <a:cubicBezTo>
                    <a:pt x="142" y="0"/>
                    <a:pt x="142" y="0"/>
                    <a:pt x="142"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23"/>
            <p:cNvSpPr>
              <a:spLocks/>
            </p:cNvSpPr>
            <p:nvPr userDrawn="1"/>
          </p:nvSpPr>
          <p:spPr bwMode="auto">
            <a:xfrm rot="10800000">
              <a:off x="9412648" y="4555193"/>
              <a:ext cx="125331" cy="160222"/>
            </a:xfrm>
            <a:custGeom>
              <a:avLst/>
              <a:gdLst>
                <a:gd name="T0" fmla="*/ 40 w 167"/>
                <a:gd name="T1" fmla="*/ 0 h 214"/>
                <a:gd name="T2" fmla="*/ 0 w 167"/>
                <a:gd name="T3" fmla="*/ 187 h 214"/>
                <a:gd name="T4" fmla="*/ 126 w 167"/>
                <a:gd name="T5" fmla="*/ 214 h 214"/>
                <a:gd name="T6" fmla="*/ 167 w 167"/>
                <a:gd name="T7" fmla="*/ 27 h 214"/>
                <a:gd name="T8" fmla="*/ 40 w 167"/>
                <a:gd name="T9" fmla="*/ 0 h 214"/>
              </a:gdLst>
              <a:ahLst/>
              <a:cxnLst>
                <a:cxn ang="0">
                  <a:pos x="T0" y="T1"/>
                </a:cxn>
                <a:cxn ang="0">
                  <a:pos x="T2" y="T3"/>
                </a:cxn>
                <a:cxn ang="0">
                  <a:pos x="T4" y="T5"/>
                </a:cxn>
                <a:cxn ang="0">
                  <a:pos x="T6" y="T7"/>
                </a:cxn>
                <a:cxn ang="0">
                  <a:pos x="T8" y="T9"/>
                </a:cxn>
              </a:cxnLst>
              <a:rect l="0" t="0" r="r" b="b"/>
              <a:pathLst>
                <a:path w="167" h="214">
                  <a:moveTo>
                    <a:pt x="40" y="0"/>
                  </a:moveTo>
                  <a:cubicBezTo>
                    <a:pt x="14" y="60"/>
                    <a:pt x="1" y="123"/>
                    <a:pt x="0" y="187"/>
                  </a:cubicBezTo>
                  <a:cubicBezTo>
                    <a:pt x="42" y="191"/>
                    <a:pt x="85" y="200"/>
                    <a:pt x="126" y="214"/>
                  </a:cubicBezTo>
                  <a:cubicBezTo>
                    <a:pt x="122" y="150"/>
                    <a:pt x="136" y="85"/>
                    <a:pt x="167" y="27"/>
                  </a:cubicBezTo>
                  <a:cubicBezTo>
                    <a:pt x="125" y="15"/>
                    <a:pt x="83" y="6"/>
                    <a:pt x="4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27"/>
            <p:cNvSpPr>
              <a:spLocks/>
            </p:cNvSpPr>
            <p:nvPr userDrawn="1"/>
          </p:nvSpPr>
          <p:spPr bwMode="auto">
            <a:xfrm rot="10800000">
              <a:off x="8907651" y="4316466"/>
              <a:ext cx="42695" cy="26168"/>
            </a:xfrm>
            <a:custGeom>
              <a:avLst/>
              <a:gdLst>
                <a:gd name="T0" fmla="*/ 0 w 57"/>
                <a:gd name="T1" fmla="*/ 0 h 35"/>
                <a:gd name="T2" fmla="*/ 35 w 57"/>
                <a:gd name="T3" fmla="*/ 35 h 35"/>
                <a:gd name="T4" fmla="*/ 57 w 57"/>
                <a:gd name="T5" fmla="*/ 11 h 35"/>
                <a:gd name="T6" fmla="*/ 0 w 57"/>
                <a:gd name="T7" fmla="*/ 0 h 35"/>
              </a:gdLst>
              <a:ahLst/>
              <a:cxnLst>
                <a:cxn ang="0">
                  <a:pos x="T0" y="T1"/>
                </a:cxn>
                <a:cxn ang="0">
                  <a:pos x="T2" y="T3"/>
                </a:cxn>
                <a:cxn ang="0">
                  <a:pos x="T4" y="T5"/>
                </a:cxn>
                <a:cxn ang="0">
                  <a:pos x="T6" y="T7"/>
                </a:cxn>
              </a:cxnLst>
              <a:rect l="0" t="0" r="r" b="b"/>
              <a:pathLst>
                <a:path w="57" h="35">
                  <a:moveTo>
                    <a:pt x="0" y="0"/>
                  </a:moveTo>
                  <a:cubicBezTo>
                    <a:pt x="35" y="35"/>
                    <a:pt x="35" y="35"/>
                    <a:pt x="35" y="35"/>
                  </a:cubicBezTo>
                  <a:cubicBezTo>
                    <a:pt x="43" y="27"/>
                    <a:pt x="50" y="19"/>
                    <a:pt x="57" y="11"/>
                  </a:cubicBezTo>
                  <a:cubicBezTo>
                    <a:pt x="38" y="7"/>
                    <a:pt x="19" y="3"/>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28"/>
            <p:cNvSpPr>
              <a:spLocks noEditPoints="1"/>
            </p:cNvSpPr>
            <p:nvPr userDrawn="1"/>
          </p:nvSpPr>
          <p:spPr bwMode="auto">
            <a:xfrm rot="10800000">
              <a:off x="8819506" y="4428025"/>
              <a:ext cx="484338" cy="501784"/>
            </a:xfrm>
            <a:custGeom>
              <a:avLst/>
              <a:gdLst>
                <a:gd name="T0" fmla="*/ 519 w 646"/>
                <a:gd name="T1" fmla="*/ 449 h 669"/>
                <a:gd name="T2" fmla="*/ 483 w 646"/>
                <a:gd name="T3" fmla="*/ 638 h 669"/>
                <a:gd name="T4" fmla="*/ 607 w 646"/>
                <a:gd name="T5" fmla="*/ 669 h 669"/>
                <a:gd name="T6" fmla="*/ 646 w 646"/>
                <a:gd name="T7" fmla="*/ 483 h 669"/>
                <a:gd name="T8" fmla="*/ 519 w 646"/>
                <a:gd name="T9" fmla="*/ 449 h 669"/>
                <a:gd name="T10" fmla="*/ 167 w 646"/>
                <a:gd name="T11" fmla="*/ 0 h 669"/>
                <a:gd name="T12" fmla="*/ 0 w 646"/>
                <a:gd name="T13" fmla="*/ 30 h 669"/>
                <a:gd name="T14" fmla="*/ 24 w 646"/>
                <a:gd name="T15" fmla="*/ 155 h 669"/>
                <a:gd name="T16" fmla="*/ 167 w 646"/>
                <a:gd name="T17" fmla="*/ 126 h 669"/>
                <a:gd name="T18" fmla="*/ 216 w 646"/>
                <a:gd name="T19" fmla="*/ 129 h 669"/>
                <a:gd name="T20" fmla="*/ 188 w 646"/>
                <a:gd name="T21" fmla="*/ 1 h 669"/>
                <a:gd name="T22" fmla="*/ 167 w 646"/>
                <a:gd name="T23"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6" h="669">
                  <a:moveTo>
                    <a:pt x="519" y="449"/>
                  </a:moveTo>
                  <a:cubicBezTo>
                    <a:pt x="525" y="513"/>
                    <a:pt x="513" y="579"/>
                    <a:pt x="483" y="638"/>
                  </a:cubicBezTo>
                  <a:cubicBezTo>
                    <a:pt x="523" y="652"/>
                    <a:pt x="564" y="663"/>
                    <a:pt x="607" y="669"/>
                  </a:cubicBezTo>
                  <a:cubicBezTo>
                    <a:pt x="633" y="610"/>
                    <a:pt x="646" y="547"/>
                    <a:pt x="646" y="483"/>
                  </a:cubicBezTo>
                  <a:cubicBezTo>
                    <a:pt x="602" y="477"/>
                    <a:pt x="559" y="465"/>
                    <a:pt x="519" y="449"/>
                  </a:cubicBezTo>
                  <a:moveTo>
                    <a:pt x="167" y="0"/>
                  </a:moveTo>
                  <a:cubicBezTo>
                    <a:pt x="110" y="0"/>
                    <a:pt x="54" y="10"/>
                    <a:pt x="0" y="30"/>
                  </a:cubicBezTo>
                  <a:cubicBezTo>
                    <a:pt x="4" y="73"/>
                    <a:pt x="13" y="115"/>
                    <a:pt x="24" y="155"/>
                  </a:cubicBezTo>
                  <a:cubicBezTo>
                    <a:pt x="70" y="136"/>
                    <a:pt x="118" y="126"/>
                    <a:pt x="167" y="126"/>
                  </a:cubicBezTo>
                  <a:cubicBezTo>
                    <a:pt x="183" y="126"/>
                    <a:pt x="199" y="127"/>
                    <a:pt x="216" y="129"/>
                  </a:cubicBezTo>
                  <a:cubicBezTo>
                    <a:pt x="201" y="88"/>
                    <a:pt x="192" y="45"/>
                    <a:pt x="188" y="1"/>
                  </a:cubicBezTo>
                  <a:cubicBezTo>
                    <a:pt x="181" y="0"/>
                    <a:pt x="174" y="0"/>
                    <a:pt x="167"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29"/>
            <p:cNvSpPr>
              <a:spLocks noEditPoints="1"/>
            </p:cNvSpPr>
            <p:nvPr userDrawn="1"/>
          </p:nvSpPr>
          <p:spPr bwMode="auto">
            <a:xfrm rot="10800000">
              <a:off x="8950346" y="4342635"/>
              <a:ext cx="482502" cy="481584"/>
            </a:xfrm>
            <a:custGeom>
              <a:avLst/>
              <a:gdLst>
                <a:gd name="T0" fmla="*/ 589 w 643"/>
                <a:gd name="T1" fmla="*/ 589 h 642"/>
                <a:gd name="T2" fmla="*/ 589 w 643"/>
                <a:gd name="T3" fmla="*/ 589 h 642"/>
                <a:gd name="T4" fmla="*/ 643 w 643"/>
                <a:gd name="T5" fmla="*/ 642 h 642"/>
                <a:gd name="T6" fmla="*/ 643 w 643"/>
                <a:gd name="T7" fmla="*/ 642 h 642"/>
                <a:gd name="T8" fmla="*/ 589 w 643"/>
                <a:gd name="T9" fmla="*/ 589 h 642"/>
                <a:gd name="T10" fmla="*/ 0 w 643"/>
                <a:gd name="T11" fmla="*/ 0 h 642"/>
                <a:gd name="T12" fmla="*/ 0 w 643"/>
                <a:gd name="T13" fmla="*/ 0 h 642"/>
                <a:gd name="T14" fmla="*/ 89 w 643"/>
                <a:gd name="T15" fmla="*/ 88 h 642"/>
                <a:gd name="T16" fmla="*/ 89 w 643"/>
                <a:gd name="T17" fmla="*/ 88 h 642"/>
                <a:gd name="T18" fmla="*/ 0 w 643"/>
                <a:gd name="T19" fmla="*/ 0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3" h="642">
                  <a:moveTo>
                    <a:pt x="589" y="589"/>
                  </a:moveTo>
                  <a:cubicBezTo>
                    <a:pt x="589" y="589"/>
                    <a:pt x="589" y="589"/>
                    <a:pt x="589" y="589"/>
                  </a:cubicBezTo>
                  <a:cubicBezTo>
                    <a:pt x="643" y="642"/>
                    <a:pt x="643" y="642"/>
                    <a:pt x="643" y="642"/>
                  </a:cubicBezTo>
                  <a:cubicBezTo>
                    <a:pt x="643" y="642"/>
                    <a:pt x="643" y="642"/>
                    <a:pt x="643" y="642"/>
                  </a:cubicBezTo>
                  <a:cubicBezTo>
                    <a:pt x="589" y="589"/>
                    <a:pt x="589" y="589"/>
                    <a:pt x="589" y="589"/>
                  </a:cubicBezTo>
                  <a:moveTo>
                    <a:pt x="0" y="0"/>
                  </a:moveTo>
                  <a:cubicBezTo>
                    <a:pt x="0" y="0"/>
                    <a:pt x="0" y="0"/>
                    <a:pt x="0" y="0"/>
                  </a:cubicBezTo>
                  <a:cubicBezTo>
                    <a:pt x="89" y="88"/>
                    <a:pt x="89" y="88"/>
                    <a:pt x="89" y="88"/>
                  </a:cubicBezTo>
                  <a:cubicBezTo>
                    <a:pt x="89" y="88"/>
                    <a:pt x="89" y="88"/>
                    <a:pt x="89" y="88"/>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30"/>
            <p:cNvSpPr>
              <a:spLocks/>
            </p:cNvSpPr>
            <p:nvPr userDrawn="1"/>
          </p:nvSpPr>
          <p:spPr bwMode="auto">
            <a:xfrm rot="10800000">
              <a:off x="8924177" y="4316466"/>
              <a:ext cx="26168" cy="26168"/>
            </a:xfrm>
            <a:custGeom>
              <a:avLst/>
              <a:gdLst>
                <a:gd name="T0" fmla="*/ 0 w 35"/>
                <a:gd name="T1" fmla="*/ 0 h 35"/>
                <a:gd name="T2" fmla="*/ 35 w 35"/>
                <a:gd name="T3" fmla="*/ 35 h 35"/>
                <a:gd name="T4" fmla="*/ 35 w 35"/>
                <a:gd name="T5" fmla="*/ 35 h 35"/>
                <a:gd name="T6" fmla="*/ 0 w 35"/>
                <a:gd name="T7" fmla="*/ 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cubicBezTo>
                    <a:pt x="35" y="35"/>
                    <a:pt x="35" y="35"/>
                    <a:pt x="35" y="35"/>
                  </a:cubicBezTo>
                  <a:cubicBezTo>
                    <a:pt x="35" y="35"/>
                    <a:pt x="35" y="35"/>
                    <a:pt x="35" y="35"/>
                  </a:cubicBezTo>
                  <a:cubicBezTo>
                    <a:pt x="0" y="0"/>
                    <a:pt x="0" y="0"/>
                    <a:pt x="0" y="0"/>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31"/>
            <p:cNvSpPr>
              <a:spLocks noEditPoints="1"/>
            </p:cNvSpPr>
            <p:nvPr userDrawn="1"/>
          </p:nvSpPr>
          <p:spPr bwMode="auto">
            <a:xfrm rot="10800000">
              <a:off x="9684428" y="4206744"/>
              <a:ext cx="648692" cy="576156"/>
            </a:xfrm>
            <a:custGeom>
              <a:avLst/>
              <a:gdLst>
                <a:gd name="T0" fmla="*/ 776 w 865"/>
                <a:gd name="T1" fmla="*/ 589 h 768"/>
                <a:gd name="T2" fmla="*/ 526 w 865"/>
                <a:gd name="T3" fmla="*/ 692 h 768"/>
                <a:gd name="T4" fmla="*/ 490 w 865"/>
                <a:gd name="T5" fmla="*/ 690 h 768"/>
                <a:gd name="T6" fmla="*/ 478 w 865"/>
                <a:gd name="T7" fmla="*/ 768 h 768"/>
                <a:gd name="T8" fmla="*/ 642 w 865"/>
                <a:gd name="T9" fmla="*/ 749 h 768"/>
                <a:gd name="T10" fmla="*/ 758 w 865"/>
                <a:gd name="T11" fmla="*/ 758 h 768"/>
                <a:gd name="T12" fmla="*/ 865 w 865"/>
                <a:gd name="T13" fmla="*/ 677 h 768"/>
                <a:gd name="T14" fmla="*/ 865 w 865"/>
                <a:gd name="T15" fmla="*/ 677 h 768"/>
                <a:gd name="T16" fmla="*/ 865 w 865"/>
                <a:gd name="T17" fmla="*/ 677 h 768"/>
                <a:gd name="T18" fmla="*/ 776 w 865"/>
                <a:gd name="T19" fmla="*/ 589 h 768"/>
                <a:gd name="T20" fmla="*/ 187 w 865"/>
                <a:gd name="T21" fmla="*/ 0 h 768"/>
                <a:gd name="T22" fmla="*/ 187 w 865"/>
                <a:gd name="T23" fmla="*/ 677 h 768"/>
                <a:gd name="T24" fmla="*/ 288 w 865"/>
                <a:gd name="T25" fmla="*/ 755 h 768"/>
                <a:gd name="T26" fmla="*/ 311 w 865"/>
                <a:gd name="T27" fmla="*/ 620 h 768"/>
                <a:gd name="T28" fmla="*/ 276 w 865"/>
                <a:gd name="T29" fmla="*/ 589 h 768"/>
                <a:gd name="T30" fmla="*/ 276 w 865"/>
                <a:gd name="T31" fmla="*/ 88 h 768"/>
                <a:gd name="T32" fmla="*/ 276 w 865"/>
                <a:gd name="T33" fmla="*/ 88 h 768"/>
                <a:gd name="T34" fmla="*/ 276 w 865"/>
                <a:gd name="T35" fmla="*/ 88 h 768"/>
                <a:gd name="T36" fmla="*/ 187 w 865"/>
                <a:gd name="T37" fmla="*/ 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5" h="768">
                  <a:moveTo>
                    <a:pt x="776" y="589"/>
                  </a:moveTo>
                  <a:cubicBezTo>
                    <a:pt x="707" y="658"/>
                    <a:pt x="617" y="692"/>
                    <a:pt x="526" y="692"/>
                  </a:cubicBezTo>
                  <a:cubicBezTo>
                    <a:pt x="514" y="692"/>
                    <a:pt x="502" y="692"/>
                    <a:pt x="490" y="690"/>
                  </a:cubicBezTo>
                  <a:cubicBezTo>
                    <a:pt x="484" y="716"/>
                    <a:pt x="480" y="742"/>
                    <a:pt x="478" y="768"/>
                  </a:cubicBezTo>
                  <a:cubicBezTo>
                    <a:pt x="532" y="755"/>
                    <a:pt x="587" y="749"/>
                    <a:pt x="642" y="749"/>
                  </a:cubicBezTo>
                  <a:cubicBezTo>
                    <a:pt x="681" y="749"/>
                    <a:pt x="720" y="752"/>
                    <a:pt x="758" y="758"/>
                  </a:cubicBezTo>
                  <a:cubicBezTo>
                    <a:pt x="796" y="737"/>
                    <a:pt x="832" y="710"/>
                    <a:pt x="865" y="677"/>
                  </a:cubicBezTo>
                  <a:cubicBezTo>
                    <a:pt x="865" y="677"/>
                    <a:pt x="865" y="677"/>
                    <a:pt x="865" y="677"/>
                  </a:cubicBezTo>
                  <a:cubicBezTo>
                    <a:pt x="865" y="677"/>
                    <a:pt x="865" y="677"/>
                    <a:pt x="865" y="677"/>
                  </a:cubicBezTo>
                  <a:cubicBezTo>
                    <a:pt x="776" y="589"/>
                    <a:pt x="776" y="589"/>
                    <a:pt x="776" y="589"/>
                  </a:cubicBezTo>
                  <a:moveTo>
                    <a:pt x="187" y="0"/>
                  </a:moveTo>
                  <a:cubicBezTo>
                    <a:pt x="0" y="187"/>
                    <a:pt x="0" y="490"/>
                    <a:pt x="187" y="677"/>
                  </a:cubicBezTo>
                  <a:cubicBezTo>
                    <a:pt x="218" y="708"/>
                    <a:pt x="252" y="734"/>
                    <a:pt x="288" y="755"/>
                  </a:cubicBezTo>
                  <a:cubicBezTo>
                    <a:pt x="291" y="709"/>
                    <a:pt x="299" y="664"/>
                    <a:pt x="311" y="620"/>
                  </a:cubicBezTo>
                  <a:cubicBezTo>
                    <a:pt x="299" y="610"/>
                    <a:pt x="287" y="600"/>
                    <a:pt x="276" y="589"/>
                  </a:cubicBezTo>
                  <a:cubicBezTo>
                    <a:pt x="138" y="450"/>
                    <a:pt x="138" y="226"/>
                    <a:pt x="276" y="88"/>
                  </a:cubicBezTo>
                  <a:cubicBezTo>
                    <a:pt x="276" y="88"/>
                    <a:pt x="276" y="88"/>
                    <a:pt x="276" y="88"/>
                  </a:cubicBezTo>
                  <a:cubicBezTo>
                    <a:pt x="276" y="88"/>
                    <a:pt x="276" y="88"/>
                    <a:pt x="276" y="88"/>
                  </a:cubicBezTo>
                  <a:cubicBezTo>
                    <a:pt x="187" y="0"/>
                    <a:pt x="187" y="0"/>
                    <a:pt x="187"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35"/>
            <p:cNvSpPr>
              <a:spLocks/>
            </p:cNvSpPr>
            <p:nvPr userDrawn="1"/>
          </p:nvSpPr>
          <p:spPr bwMode="auto">
            <a:xfrm rot="10800000">
              <a:off x="9744110" y="4831563"/>
              <a:ext cx="41318" cy="23414"/>
            </a:xfrm>
            <a:custGeom>
              <a:avLst/>
              <a:gdLst>
                <a:gd name="T0" fmla="*/ 0 w 55"/>
                <a:gd name="T1" fmla="*/ 0 h 31"/>
                <a:gd name="T2" fmla="*/ 55 w 55"/>
                <a:gd name="T3" fmla="*/ 31 h 31"/>
                <a:gd name="T4" fmla="*/ 0 w 55"/>
                <a:gd name="T5" fmla="*/ 0 h 31"/>
              </a:gdLst>
              <a:ahLst/>
              <a:cxnLst>
                <a:cxn ang="0">
                  <a:pos x="T0" y="T1"/>
                </a:cxn>
                <a:cxn ang="0">
                  <a:pos x="T2" y="T3"/>
                </a:cxn>
                <a:cxn ang="0">
                  <a:pos x="T4" y="T5"/>
                </a:cxn>
              </a:cxnLst>
              <a:rect l="0" t="0" r="r" b="b"/>
              <a:pathLst>
                <a:path w="55" h="31">
                  <a:moveTo>
                    <a:pt x="0" y="0"/>
                  </a:moveTo>
                  <a:cubicBezTo>
                    <a:pt x="17" y="12"/>
                    <a:pt x="36" y="23"/>
                    <a:pt x="55" y="31"/>
                  </a:cubicBezTo>
                  <a:cubicBezTo>
                    <a:pt x="37" y="20"/>
                    <a:pt x="19" y="9"/>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36"/>
            <p:cNvSpPr>
              <a:spLocks noEditPoints="1"/>
            </p:cNvSpPr>
            <p:nvPr userDrawn="1"/>
          </p:nvSpPr>
          <p:spPr bwMode="auto">
            <a:xfrm rot="10800000">
              <a:off x="9684428" y="4275149"/>
              <a:ext cx="508211" cy="508670"/>
            </a:xfrm>
            <a:custGeom>
              <a:avLst/>
              <a:gdLst>
                <a:gd name="T0" fmla="*/ 589 w 678"/>
                <a:gd name="T1" fmla="*/ 590 h 678"/>
                <a:gd name="T2" fmla="*/ 589 w 678"/>
                <a:gd name="T3" fmla="*/ 590 h 678"/>
                <a:gd name="T4" fmla="*/ 678 w 678"/>
                <a:gd name="T5" fmla="*/ 678 h 678"/>
                <a:gd name="T6" fmla="*/ 678 w 678"/>
                <a:gd name="T7" fmla="*/ 678 h 678"/>
                <a:gd name="T8" fmla="*/ 589 w 678"/>
                <a:gd name="T9" fmla="*/ 590 h 678"/>
                <a:gd name="T10" fmla="*/ 0 w 678"/>
                <a:gd name="T11" fmla="*/ 0 h 678"/>
                <a:gd name="T12" fmla="*/ 0 w 678"/>
                <a:gd name="T13" fmla="*/ 1 h 678"/>
                <a:gd name="T14" fmla="*/ 89 w 678"/>
                <a:gd name="T15" fmla="*/ 89 h 678"/>
                <a:gd name="T16" fmla="*/ 89 w 678"/>
                <a:gd name="T17" fmla="*/ 89 h 678"/>
                <a:gd name="T18" fmla="*/ 0 w 678"/>
                <a:gd name="T19" fmla="*/ 0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8" h="678">
                  <a:moveTo>
                    <a:pt x="589" y="590"/>
                  </a:moveTo>
                  <a:cubicBezTo>
                    <a:pt x="589" y="590"/>
                    <a:pt x="589" y="590"/>
                    <a:pt x="589" y="590"/>
                  </a:cubicBezTo>
                  <a:cubicBezTo>
                    <a:pt x="678" y="678"/>
                    <a:pt x="678" y="678"/>
                    <a:pt x="678" y="678"/>
                  </a:cubicBezTo>
                  <a:cubicBezTo>
                    <a:pt x="678" y="678"/>
                    <a:pt x="678" y="678"/>
                    <a:pt x="678" y="678"/>
                  </a:cubicBezTo>
                  <a:cubicBezTo>
                    <a:pt x="589" y="590"/>
                    <a:pt x="589" y="590"/>
                    <a:pt x="589" y="590"/>
                  </a:cubicBezTo>
                  <a:moveTo>
                    <a:pt x="0" y="0"/>
                  </a:moveTo>
                  <a:cubicBezTo>
                    <a:pt x="0" y="0"/>
                    <a:pt x="0" y="1"/>
                    <a:pt x="0" y="1"/>
                  </a:cubicBezTo>
                  <a:cubicBezTo>
                    <a:pt x="89" y="89"/>
                    <a:pt x="89" y="89"/>
                    <a:pt x="89" y="89"/>
                  </a:cubicBezTo>
                  <a:cubicBezTo>
                    <a:pt x="89" y="89"/>
                    <a:pt x="89" y="89"/>
                    <a:pt x="89" y="89"/>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37"/>
            <p:cNvSpPr>
              <a:spLocks/>
            </p:cNvSpPr>
            <p:nvPr userDrawn="1"/>
          </p:nvSpPr>
          <p:spPr bwMode="auto">
            <a:xfrm rot="10800000">
              <a:off x="10830312" y="3605340"/>
              <a:ext cx="283717" cy="392979"/>
            </a:xfrm>
            <a:custGeom>
              <a:avLst/>
              <a:gdLst>
                <a:gd name="T0" fmla="*/ 118 w 378"/>
                <a:gd name="T1" fmla="*/ 0 h 524"/>
                <a:gd name="T2" fmla="*/ 128 w 378"/>
                <a:gd name="T3" fmla="*/ 439 h 524"/>
                <a:gd name="T4" fmla="*/ 327 w 378"/>
                <a:gd name="T5" fmla="*/ 524 h 524"/>
                <a:gd name="T6" fmla="*/ 378 w 378"/>
                <a:gd name="T7" fmla="*/ 441 h 524"/>
                <a:gd name="T8" fmla="*/ 342 w 378"/>
                <a:gd name="T9" fmla="*/ 444 h 524"/>
                <a:gd name="T10" fmla="*/ 184 w 378"/>
                <a:gd name="T11" fmla="*/ 380 h 524"/>
                <a:gd name="T12" fmla="*/ 177 w 378"/>
                <a:gd name="T13" fmla="*/ 56 h 524"/>
                <a:gd name="T14" fmla="*/ 177 w 378"/>
                <a:gd name="T15" fmla="*/ 56 h 524"/>
                <a:gd name="T16" fmla="*/ 177 w 378"/>
                <a:gd name="T17" fmla="*/ 56 h 524"/>
                <a:gd name="T18" fmla="*/ 118 w 378"/>
                <a:gd name="T19"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524">
                  <a:moveTo>
                    <a:pt x="118" y="0"/>
                  </a:moveTo>
                  <a:cubicBezTo>
                    <a:pt x="0" y="124"/>
                    <a:pt x="4" y="321"/>
                    <a:pt x="128" y="439"/>
                  </a:cubicBezTo>
                  <a:cubicBezTo>
                    <a:pt x="184" y="492"/>
                    <a:pt x="255" y="521"/>
                    <a:pt x="327" y="524"/>
                  </a:cubicBezTo>
                  <a:cubicBezTo>
                    <a:pt x="342" y="495"/>
                    <a:pt x="360" y="467"/>
                    <a:pt x="378" y="441"/>
                  </a:cubicBezTo>
                  <a:cubicBezTo>
                    <a:pt x="367" y="443"/>
                    <a:pt x="355" y="444"/>
                    <a:pt x="342" y="444"/>
                  </a:cubicBezTo>
                  <a:cubicBezTo>
                    <a:pt x="286" y="444"/>
                    <a:pt x="229" y="422"/>
                    <a:pt x="184" y="380"/>
                  </a:cubicBezTo>
                  <a:cubicBezTo>
                    <a:pt x="93" y="293"/>
                    <a:pt x="90" y="148"/>
                    <a:pt x="177" y="56"/>
                  </a:cubicBezTo>
                  <a:cubicBezTo>
                    <a:pt x="177" y="56"/>
                    <a:pt x="177" y="56"/>
                    <a:pt x="177" y="56"/>
                  </a:cubicBezTo>
                  <a:cubicBezTo>
                    <a:pt x="177" y="56"/>
                    <a:pt x="177" y="56"/>
                    <a:pt x="177" y="56"/>
                  </a:cubicBezTo>
                  <a:cubicBezTo>
                    <a:pt x="118" y="0"/>
                    <a:pt x="118" y="0"/>
                    <a:pt x="118"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38"/>
            <p:cNvSpPr>
              <a:spLocks/>
            </p:cNvSpPr>
            <p:nvPr userDrawn="1"/>
          </p:nvSpPr>
          <p:spPr bwMode="auto">
            <a:xfrm rot="10800000">
              <a:off x="10688454" y="3604880"/>
              <a:ext cx="180422" cy="113854"/>
            </a:xfrm>
            <a:custGeom>
              <a:avLst/>
              <a:gdLst>
                <a:gd name="T0" fmla="*/ 181 w 240"/>
                <a:gd name="T1" fmla="*/ 0 h 152"/>
                <a:gd name="T2" fmla="*/ 51 w 240"/>
                <a:gd name="T3" fmla="*/ 68 h 152"/>
                <a:gd name="T4" fmla="*/ 0 w 240"/>
                <a:gd name="T5" fmla="*/ 151 h 152"/>
                <a:gd name="T6" fmla="*/ 15 w 240"/>
                <a:gd name="T7" fmla="*/ 152 h 152"/>
                <a:gd name="T8" fmla="*/ 240 w 240"/>
                <a:gd name="T9" fmla="*/ 56 h 152"/>
                <a:gd name="T10" fmla="*/ 240 w 240"/>
                <a:gd name="T11" fmla="*/ 56 h 152"/>
                <a:gd name="T12" fmla="*/ 240 w 240"/>
                <a:gd name="T13" fmla="*/ 56 h 152"/>
                <a:gd name="T14" fmla="*/ 181 w 240"/>
                <a:gd name="T15" fmla="*/ 0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152">
                  <a:moveTo>
                    <a:pt x="181" y="0"/>
                  </a:moveTo>
                  <a:cubicBezTo>
                    <a:pt x="145" y="37"/>
                    <a:pt x="99" y="60"/>
                    <a:pt x="51" y="68"/>
                  </a:cubicBezTo>
                  <a:cubicBezTo>
                    <a:pt x="33" y="94"/>
                    <a:pt x="15" y="122"/>
                    <a:pt x="0" y="151"/>
                  </a:cubicBezTo>
                  <a:cubicBezTo>
                    <a:pt x="5" y="152"/>
                    <a:pt x="10" y="152"/>
                    <a:pt x="15" y="152"/>
                  </a:cubicBezTo>
                  <a:cubicBezTo>
                    <a:pt x="97" y="152"/>
                    <a:pt x="179" y="120"/>
                    <a:pt x="240" y="56"/>
                  </a:cubicBezTo>
                  <a:cubicBezTo>
                    <a:pt x="240" y="56"/>
                    <a:pt x="240" y="56"/>
                    <a:pt x="240" y="56"/>
                  </a:cubicBezTo>
                  <a:cubicBezTo>
                    <a:pt x="240" y="56"/>
                    <a:pt x="240" y="56"/>
                    <a:pt x="240" y="56"/>
                  </a:cubicBezTo>
                  <a:cubicBezTo>
                    <a:pt x="181" y="0"/>
                    <a:pt x="181" y="0"/>
                    <a:pt x="181"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39"/>
            <p:cNvSpPr>
              <a:spLocks/>
            </p:cNvSpPr>
            <p:nvPr userDrawn="1"/>
          </p:nvSpPr>
          <p:spPr bwMode="auto">
            <a:xfrm rot="10800000">
              <a:off x="10625100" y="3806419"/>
              <a:ext cx="400325" cy="263976"/>
            </a:xfrm>
            <a:custGeom>
              <a:avLst/>
              <a:gdLst>
                <a:gd name="T0" fmla="*/ 224 w 534"/>
                <a:gd name="T1" fmla="*/ 0 h 352"/>
                <a:gd name="T2" fmla="*/ 0 w 534"/>
                <a:gd name="T3" fmla="*/ 96 h 352"/>
                <a:gd name="T4" fmla="*/ 0 w 534"/>
                <a:gd name="T5" fmla="*/ 96 h 352"/>
                <a:gd name="T6" fmla="*/ 0 w 534"/>
                <a:gd name="T7" fmla="*/ 96 h 352"/>
                <a:gd name="T8" fmla="*/ 59 w 534"/>
                <a:gd name="T9" fmla="*/ 152 h 352"/>
                <a:gd name="T10" fmla="*/ 224 w 534"/>
                <a:gd name="T11" fmla="*/ 81 h 352"/>
                <a:gd name="T12" fmla="*/ 382 w 534"/>
                <a:gd name="T13" fmla="*/ 145 h 352"/>
                <a:gd name="T14" fmla="*/ 449 w 534"/>
                <a:gd name="T15" fmla="*/ 352 h 352"/>
                <a:gd name="T16" fmla="*/ 534 w 534"/>
                <a:gd name="T17" fmla="*/ 303 h 352"/>
                <a:gd name="T18" fmla="*/ 439 w 534"/>
                <a:gd name="T19" fmla="*/ 86 h 352"/>
                <a:gd name="T20" fmla="*/ 224 w 534"/>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4" h="352">
                  <a:moveTo>
                    <a:pt x="224" y="0"/>
                  </a:moveTo>
                  <a:cubicBezTo>
                    <a:pt x="143" y="0"/>
                    <a:pt x="61" y="32"/>
                    <a:pt x="0" y="96"/>
                  </a:cubicBezTo>
                  <a:cubicBezTo>
                    <a:pt x="0" y="96"/>
                    <a:pt x="0" y="96"/>
                    <a:pt x="0" y="96"/>
                  </a:cubicBezTo>
                  <a:cubicBezTo>
                    <a:pt x="0" y="96"/>
                    <a:pt x="0" y="96"/>
                    <a:pt x="0" y="96"/>
                  </a:cubicBezTo>
                  <a:cubicBezTo>
                    <a:pt x="59" y="152"/>
                    <a:pt x="59" y="152"/>
                    <a:pt x="59" y="152"/>
                  </a:cubicBezTo>
                  <a:cubicBezTo>
                    <a:pt x="104" y="105"/>
                    <a:pt x="164" y="81"/>
                    <a:pt x="224" y="81"/>
                  </a:cubicBezTo>
                  <a:cubicBezTo>
                    <a:pt x="281" y="81"/>
                    <a:pt x="338" y="103"/>
                    <a:pt x="382" y="145"/>
                  </a:cubicBezTo>
                  <a:cubicBezTo>
                    <a:pt x="441" y="200"/>
                    <a:pt x="463" y="279"/>
                    <a:pt x="449" y="352"/>
                  </a:cubicBezTo>
                  <a:cubicBezTo>
                    <a:pt x="477" y="334"/>
                    <a:pt x="505" y="318"/>
                    <a:pt x="534" y="303"/>
                  </a:cubicBezTo>
                  <a:cubicBezTo>
                    <a:pt x="533" y="224"/>
                    <a:pt x="501" y="145"/>
                    <a:pt x="439" y="86"/>
                  </a:cubicBezTo>
                  <a:cubicBezTo>
                    <a:pt x="379" y="29"/>
                    <a:pt x="301" y="0"/>
                    <a:pt x="224"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41"/>
            <p:cNvSpPr>
              <a:spLocks/>
            </p:cNvSpPr>
            <p:nvPr userDrawn="1"/>
          </p:nvSpPr>
          <p:spPr bwMode="auto">
            <a:xfrm rot="10800000">
              <a:off x="10981352" y="3956542"/>
              <a:ext cx="44072" cy="41777"/>
            </a:xfrm>
            <a:custGeom>
              <a:avLst/>
              <a:gdLst>
                <a:gd name="T0" fmla="*/ 0 w 59"/>
                <a:gd name="T1" fmla="*/ 0 h 56"/>
                <a:gd name="T2" fmla="*/ 0 w 59"/>
                <a:gd name="T3" fmla="*/ 0 h 56"/>
                <a:gd name="T4" fmla="*/ 59 w 59"/>
                <a:gd name="T5" fmla="*/ 56 h 56"/>
                <a:gd name="T6" fmla="*/ 59 w 59"/>
                <a:gd name="T7" fmla="*/ 56 h 56"/>
                <a:gd name="T8" fmla="*/ 0 w 59"/>
                <a:gd name="T9" fmla="*/ 0 h 56"/>
              </a:gdLst>
              <a:ahLst/>
              <a:cxnLst>
                <a:cxn ang="0">
                  <a:pos x="T0" y="T1"/>
                </a:cxn>
                <a:cxn ang="0">
                  <a:pos x="T2" y="T3"/>
                </a:cxn>
                <a:cxn ang="0">
                  <a:pos x="T4" y="T5"/>
                </a:cxn>
                <a:cxn ang="0">
                  <a:pos x="T6" y="T7"/>
                </a:cxn>
                <a:cxn ang="0">
                  <a:pos x="T8" y="T9"/>
                </a:cxn>
              </a:cxnLst>
              <a:rect l="0" t="0" r="r" b="b"/>
              <a:pathLst>
                <a:path w="59" h="56">
                  <a:moveTo>
                    <a:pt x="0" y="0"/>
                  </a:moveTo>
                  <a:cubicBezTo>
                    <a:pt x="0" y="0"/>
                    <a:pt x="0" y="0"/>
                    <a:pt x="0" y="0"/>
                  </a:cubicBezTo>
                  <a:cubicBezTo>
                    <a:pt x="59" y="56"/>
                    <a:pt x="59" y="56"/>
                    <a:pt x="59" y="56"/>
                  </a:cubicBezTo>
                  <a:cubicBezTo>
                    <a:pt x="59" y="56"/>
                    <a:pt x="59" y="56"/>
                    <a:pt x="59" y="56"/>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42"/>
            <p:cNvSpPr>
              <a:spLocks/>
            </p:cNvSpPr>
            <p:nvPr userDrawn="1"/>
          </p:nvSpPr>
          <p:spPr bwMode="auto">
            <a:xfrm rot="10800000">
              <a:off x="10688454" y="3676498"/>
              <a:ext cx="44532" cy="42236"/>
            </a:xfrm>
            <a:custGeom>
              <a:avLst/>
              <a:gdLst>
                <a:gd name="T0" fmla="*/ 0 w 59"/>
                <a:gd name="T1" fmla="*/ 0 h 56"/>
                <a:gd name="T2" fmla="*/ 0 w 59"/>
                <a:gd name="T3" fmla="*/ 0 h 56"/>
                <a:gd name="T4" fmla="*/ 59 w 59"/>
                <a:gd name="T5" fmla="*/ 56 h 56"/>
                <a:gd name="T6" fmla="*/ 59 w 59"/>
                <a:gd name="T7" fmla="*/ 56 h 56"/>
                <a:gd name="T8" fmla="*/ 0 w 59"/>
                <a:gd name="T9" fmla="*/ 0 h 56"/>
              </a:gdLst>
              <a:ahLst/>
              <a:cxnLst>
                <a:cxn ang="0">
                  <a:pos x="T0" y="T1"/>
                </a:cxn>
                <a:cxn ang="0">
                  <a:pos x="T2" y="T3"/>
                </a:cxn>
                <a:cxn ang="0">
                  <a:pos x="T4" y="T5"/>
                </a:cxn>
                <a:cxn ang="0">
                  <a:pos x="T6" y="T7"/>
                </a:cxn>
                <a:cxn ang="0">
                  <a:pos x="T8" y="T9"/>
                </a:cxn>
              </a:cxnLst>
              <a:rect l="0" t="0" r="r" b="b"/>
              <a:pathLst>
                <a:path w="59" h="56">
                  <a:moveTo>
                    <a:pt x="0" y="0"/>
                  </a:moveTo>
                  <a:cubicBezTo>
                    <a:pt x="0" y="0"/>
                    <a:pt x="0" y="0"/>
                    <a:pt x="0" y="0"/>
                  </a:cubicBezTo>
                  <a:cubicBezTo>
                    <a:pt x="59" y="56"/>
                    <a:pt x="59" y="56"/>
                    <a:pt x="59" y="56"/>
                  </a:cubicBezTo>
                  <a:cubicBezTo>
                    <a:pt x="59" y="56"/>
                    <a:pt x="59" y="56"/>
                    <a:pt x="59" y="56"/>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43"/>
            <p:cNvSpPr>
              <a:spLocks noEditPoints="1"/>
            </p:cNvSpPr>
            <p:nvPr userDrawn="1"/>
          </p:nvSpPr>
          <p:spPr bwMode="auto">
            <a:xfrm rot="10800000">
              <a:off x="10149485" y="3588812"/>
              <a:ext cx="242858" cy="429247"/>
            </a:xfrm>
            <a:custGeom>
              <a:avLst/>
              <a:gdLst>
                <a:gd name="T0" fmla="*/ 9 w 324"/>
                <a:gd name="T1" fmla="*/ 350 h 572"/>
                <a:gd name="T2" fmla="*/ 11 w 324"/>
                <a:gd name="T3" fmla="*/ 556 h 572"/>
                <a:gd name="T4" fmla="*/ 105 w 324"/>
                <a:gd name="T5" fmla="*/ 572 h 572"/>
                <a:gd name="T6" fmla="*/ 202 w 324"/>
                <a:gd name="T7" fmla="*/ 555 h 572"/>
                <a:gd name="T8" fmla="*/ 195 w 324"/>
                <a:gd name="T9" fmla="*/ 383 h 572"/>
                <a:gd name="T10" fmla="*/ 9 w 324"/>
                <a:gd name="T11" fmla="*/ 350 h 572"/>
                <a:gd name="T12" fmla="*/ 159 w 324"/>
                <a:gd name="T13" fmla="*/ 0 h 572"/>
                <a:gd name="T14" fmla="*/ 62 w 324"/>
                <a:gd name="T15" fmla="*/ 162 h 572"/>
                <a:gd name="T16" fmla="*/ 251 w 324"/>
                <a:gd name="T17" fmla="*/ 201 h 572"/>
                <a:gd name="T18" fmla="*/ 324 w 324"/>
                <a:gd name="T19" fmla="*/ 96 h 572"/>
                <a:gd name="T20" fmla="*/ 309 w 324"/>
                <a:gd name="T21" fmla="*/ 80 h 572"/>
                <a:gd name="T22" fmla="*/ 309 w 324"/>
                <a:gd name="T23" fmla="*/ 80 h 572"/>
                <a:gd name="T24" fmla="*/ 159 w 324"/>
                <a:gd name="T25"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4" h="572">
                  <a:moveTo>
                    <a:pt x="9" y="350"/>
                  </a:moveTo>
                  <a:cubicBezTo>
                    <a:pt x="0" y="418"/>
                    <a:pt x="0" y="488"/>
                    <a:pt x="11" y="556"/>
                  </a:cubicBezTo>
                  <a:cubicBezTo>
                    <a:pt x="41" y="566"/>
                    <a:pt x="73" y="572"/>
                    <a:pt x="105" y="572"/>
                  </a:cubicBezTo>
                  <a:cubicBezTo>
                    <a:pt x="138" y="572"/>
                    <a:pt x="171" y="566"/>
                    <a:pt x="202" y="555"/>
                  </a:cubicBezTo>
                  <a:cubicBezTo>
                    <a:pt x="190" y="498"/>
                    <a:pt x="188" y="440"/>
                    <a:pt x="195" y="383"/>
                  </a:cubicBezTo>
                  <a:cubicBezTo>
                    <a:pt x="137" y="362"/>
                    <a:pt x="75" y="350"/>
                    <a:pt x="9" y="350"/>
                  </a:cubicBezTo>
                  <a:moveTo>
                    <a:pt x="159" y="0"/>
                  </a:moveTo>
                  <a:cubicBezTo>
                    <a:pt x="119" y="51"/>
                    <a:pt x="86" y="105"/>
                    <a:pt x="62" y="162"/>
                  </a:cubicBezTo>
                  <a:cubicBezTo>
                    <a:pt x="128" y="167"/>
                    <a:pt x="191" y="180"/>
                    <a:pt x="251" y="201"/>
                  </a:cubicBezTo>
                  <a:cubicBezTo>
                    <a:pt x="271" y="164"/>
                    <a:pt x="295" y="129"/>
                    <a:pt x="324" y="96"/>
                  </a:cubicBezTo>
                  <a:cubicBezTo>
                    <a:pt x="320" y="90"/>
                    <a:pt x="314" y="85"/>
                    <a:pt x="309" y="80"/>
                  </a:cubicBezTo>
                  <a:cubicBezTo>
                    <a:pt x="309" y="80"/>
                    <a:pt x="309" y="80"/>
                    <a:pt x="309" y="80"/>
                  </a:cubicBezTo>
                  <a:cubicBezTo>
                    <a:pt x="266" y="37"/>
                    <a:pt x="214" y="11"/>
                    <a:pt x="159"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46"/>
            <p:cNvSpPr>
              <a:spLocks/>
            </p:cNvSpPr>
            <p:nvPr userDrawn="1"/>
          </p:nvSpPr>
          <p:spPr bwMode="auto">
            <a:xfrm rot="10800000">
              <a:off x="9469575" y="3236692"/>
              <a:ext cx="160681" cy="163894"/>
            </a:xfrm>
            <a:custGeom>
              <a:avLst/>
              <a:gdLst>
                <a:gd name="T0" fmla="*/ 81 w 214"/>
                <a:gd name="T1" fmla="*/ 0 h 219"/>
                <a:gd name="T2" fmla="*/ 0 w 214"/>
                <a:gd name="T3" fmla="*/ 66 h 219"/>
                <a:gd name="T4" fmla="*/ 110 w 214"/>
                <a:gd name="T5" fmla="*/ 219 h 219"/>
                <a:gd name="T6" fmla="*/ 214 w 214"/>
                <a:gd name="T7" fmla="*/ 133 h 219"/>
                <a:gd name="T8" fmla="*/ 214 w 214"/>
                <a:gd name="T9" fmla="*/ 133 h 219"/>
                <a:gd name="T10" fmla="*/ 213 w 214"/>
                <a:gd name="T11" fmla="*/ 133 h 219"/>
                <a:gd name="T12" fmla="*/ 81 w 214"/>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14" h="219">
                  <a:moveTo>
                    <a:pt x="81" y="0"/>
                  </a:moveTo>
                  <a:cubicBezTo>
                    <a:pt x="56" y="25"/>
                    <a:pt x="28" y="47"/>
                    <a:pt x="0" y="66"/>
                  </a:cubicBezTo>
                  <a:cubicBezTo>
                    <a:pt x="31" y="120"/>
                    <a:pt x="68" y="171"/>
                    <a:pt x="110" y="219"/>
                  </a:cubicBezTo>
                  <a:cubicBezTo>
                    <a:pt x="147" y="194"/>
                    <a:pt x="182" y="166"/>
                    <a:pt x="214" y="133"/>
                  </a:cubicBezTo>
                  <a:cubicBezTo>
                    <a:pt x="214" y="133"/>
                    <a:pt x="214" y="133"/>
                    <a:pt x="214" y="133"/>
                  </a:cubicBezTo>
                  <a:cubicBezTo>
                    <a:pt x="213" y="133"/>
                    <a:pt x="213" y="133"/>
                    <a:pt x="213" y="133"/>
                  </a:cubicBezTo>
                  <a:cubicBezTo>
                    <a:pt x="81" y="0"/>
                    <a:pt x="81" y="0"/>
                    <a:pt x="81"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47"/>
            <p:cNvSpPr>
              <a:spLocks/>
            </p:cNvSpPr>
            <p:nvPr userDrawn="1"/>
          </p:nvSpPr>
          <p:spPr bwMode="auto">
            <a:xfrm rot="10800000">
              <a:off x="9844650" y="3143497"/>
              <a:ext cx="181799" cy="164354"/>
            </a:xfrm>
            <a:custGeom>
              <a:avLst/>
              <a:gdLst>
                <a:gd name="T0" fmla="*/ 54 w 242"/>
                <a:gd name="T1" fmla="*/ 0 h 219"/>
                <a:gd name="T2" fmla="*/ 0 w 242"/>
                <a:gd name="T3" fmla="*/ 181 h 219"/>
                <a:gd name="T4" fmla="*/ 192 w 242"/>
                <a:gd name="T5" fmla="*/ 219 h 219"/>
                <a:gd name="T6" fmla="*/ 242 w 242"/>
                <a:gd name="T7" fmla="*/ 31 h 219"/>
                <a:gd name="T8" fmla="*/ 234 w 242"/>
                <a:gd name="T9" fmla="*/ 31 h 219"/>
                <a:gd name="T10" fmla="*/ 54 w 242"/>
                <a:gd name="T11" fmla="*/ 0 h 219"/>
              </a:gdLst>
              <a:ahLst/>
              <a:cxnLst>
                <a:cxn ang="0">
                  <a:pos x="T0" y="T1"/>
                </a:cxn>
                <a:cxn ang="0">
                  <a:pos x="T2" y="T3"/>
                </a:cxn>
                <a:cxn ang="0">
                  <a:pos x="T4" y="T5"/>
                </a:cxn>
                <a:cxn ang="0">
                  <a:pos x="T6" y="T7"/>
                </a:cxn>
                <a:cxn ang="0">
                  <a:pos x="T8" y="T9"/>
                </a:cxn>
                <a:cxn ang="0">
                  <a:pos x="T10" y="T11"/>
                </a:cxn>
              </a:cxnLst>
              <a:rect l="0" t="0" r="r" b="b"/>
              <a:pathLst>
                <a:path w="242" h="219">
                  <a:moveTo>
                    <a:pt x="54" y="0"/>
                  </a:moveTo>
                  <a:cubicBezTo>
                    <a:pt x="47" y="65"/>
                    <a:pt x="28" y="125"/>
                    <a:pt x="0" y="181"/>
                  </a:cubicBezTo>
                  <a:cubicBezTo>
                    <a:pt x="62" y="202"/>
                    <a:pt x="127" y="215"/>
                    <a:pt x="192" y="219"/>
                  </a:cubicBezTo>
                  <a:cubicBezTo>
                    <a:pt x="216" y="160"/>
                    <a:pt x="233" y="97"/>
                    <a:pt x="242" y="31"/>
                  </a:cubicBezTo>
                  <a:cubicBezTo>
                    <a:pt x="239" y="31"/>
                    <a:pt x="236" y="31"/>
                    <a:pt x="234" y="31"/>
                  </a:cubicBezTo>
                  <a:cubicBezTo>
                    <a:pt x="173" y="31"/>
                    <a:pt x="112" y="21"/>
                    <a:pt x="54"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50"/>
            <p:cNvSpPr>
              <a:spLocks/>
            </p:cNvSpPr>
            <p:nvPr userDrawn="1"/>
          </p:nvSpPr>
          <p:spPr bwMode="auto">
            <a:xfrm rot="10800000">
              <a:off x="9312108" y="3643902"/>
              <a:ext cx="155172" cy="205213"/>
            </a:xfrm>
            <a:custGeom>
              <a:avLst/>
              <a:gdLst>
                <a:gd name="T0" fmla="*/ 172 w 207"/>
                <a:gd name="T1" fmla="*/ 0 h 274"/>
                <a:gd name="T2" fmla="*/ 0 w 207"/>
                <a:gd name="T3" fmla="*/ 82 h 274"/>
                <a:gd name="T4" fmla="*/ 16 w 207"/>
                <a:gd name="T5" fmla="*/ 274 h 274"/>
                <a:gd name="T6" fmla="*/ 207 w 207"/>
                <a:gd name="T7" fmla="*/ 202 h 274"/>
                <a:gd name="T8" fmla="*/ 172 w 207"/>
                <a:gd name="T9" fmla="*/ 0 h 274"/>
              </a:gdLst>
              <a:ahLst/>
              <a:cxnLst>
                <a:cxn ang="0">
                  <a:pos x="T0" y="T1"/>
                </a:cxn>
                <a:cxn ang="0">
                  <a:pos x="T2" y="T3"/>
                </a:cxn>
                <a:cxn ang="0">
                  <a:pos x="T4" y="T5"/>
                </a:cxn>
                <a:cxn ang="0">
                  <a:pos x="T6" y="T7"/>
                </a:cxn>
                <a:cxn ang="0">
                  <a:pos x="T8" y="T9"/>
                </a:cxn>
              </a:cxnLst>
              <a:rect l="0" t="0" r="r" b="b"/>
              <a:pathLst>
                <a:path w="207" h="274">
                  <a:moveTo>
                    <a:pt x="172" y="0"/>
                  </a:moveTo>
                  <a:cubicBezTo>
                    <a:pt x="119" y="38"/>
                    <a:pt x="61" y="66"/>
                    <a:pt x="0" y="82"/>
                  </a:cubicBezTo>
                  <a:cubicBezTo>
                    <a:pt x="17" y="145"/>
                    <a:pt x="22" y="210"/>
                    <a:pt x="16" y="274"/>
                  </a:cubicBezTo>
                  <a:cubicBezTo>
                    <a:pt x="82" y="259"/>
                    <a:pt x="146" y="235"/>
                    <a:pt x="207" y="202"/>
                  </a:cubicBezTo>
                  <a:cubicBezTo>
                    <a:pt x="205" y="134"/>
                    <a:pt x="193" y="66"/>
                    <a:pt x="172"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51"/>
            <p:cNvSpPr>
              <a:spLocks noEditPoints="1"/>
            </p:cNvSpPr>
            <p:nvPr userDrawn="1"/>
          </p:nvSpPr>
          <p:spPr bwMode="auto">
            <a:xfrm rot="10800000">
              <a:off x="9420912" y="3300964"/>
              <a:ext cx="209344" cy="826359"/>
            </a:xfrm>
            <a:custGeom>
              <a:avLst/>
              <a:gdLst>
                <a:gd name="T0" fmla="*/ 169 w 279"/>
                <a:gd name="T1" fmla="*/ 852 h 1102"/>
                <a:gd name="T2" fmla="*/ 80 w 279"/>
                <a:gd name="T3" fmla="*/ 969 h 1102"/>
                <a:gd name="T4" fmla="*/ 81 w 279"/>
                <a:gd name="T5" fmla="*/ 969 h 1102"/>
                <a:gd name="T6" fmla="*/ 81 w 279"/>
                <a:gd name="T7" fmla="*/ 969 h 1102"/>
                <a:gd name="T8" fmla="*/ 214 w 279"/>
                <a:gd name="T9" fmla="*/ 1102 h 1102"/>
                <a:gd name="T10" fmla="*/ 279 w 279"/>
                <a:gd name="T11" fmla="*/ 1027 h 1102"/>
                <a:gd name="T12" fmla="*/ 169 w 279"/>
                <a:gd name="T13" fmla="*/ 852 h 1102"/>
                <a:gd name="T14" fmla="*/ 110 w 279"/>
                <a:gd name="T15" fmla="*/ 0 h 1102"/>
                <a:gd name="T16" fmla="*/ 0 w 279"/>
                <a:gd name="T17" fmla="*/ 152 h 1102"/>
                <a:gd name="T18" fmla="*/ 80 w 279"/>
                <a:gd name="T19" fmla="*/ 218 h 1102"/>
                <a:gd name="T20" fmla="*/ 169 w 279"/>
                <a:gd name="T21" fmla="*/ 336 h 1102"/>
                <a:gd name="T22" fmla="*/ 279 w 279"/>
                <a:gd name="T23" fmla="*/ 161 h 1102"/>
                <a:gd name="T24" fmla="*/ 213 w 279"/>
                <a:gd name="T25" fmla="*/ 85 h 1102"/>
                <a:gd name="T26" fmla="*/ 110 w 279"/>
                <a:gd name="T27" fmla="*/ 0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9" h="1102">
                  <a:moveTo>
                    <a:pt x="169" y="852"/>
                  </a:moveTo>
                  <a:cubicBezTo>
                    <a:pt x="145" y="894"/>
                    <a:pt x="116" y="933"/>
                    <a:pt x="80" y="969"/>
                  </a:cubicBezTo>
                  <a:cubicBezTo>
                    <a:pt x="81" y="969"/>
                    <a:pt x="81" y="969"/>
                    <a:pt x="81" y="969"/>
                  </a:cubicBezTo>
                  <a:cubicBezTo>
                    <a:pt x="81" y="969"/>
                    <a:pt x="81" y="969"/>
                    <a:pt x="81" y="969"/>
                  </a:cubicBezTo>
                  <a:cubicBezTo>
                    <a:pt x="214" y="1102"/>
                    <a:pt x="214" y="1102"/>
                    <a:pt x="214" y="1102"/>
                  </a:cubicBezTo>
                  <a:cubicBezTo>
                    <a:pt x="237" y="1078"/>
                    <a:pt x="259" y="1053"/>
                    <a:pt x="279" y="1027"/>
                  </a:cubicBezTo>
                  <a:cubicBezTo>
                    <a:pt x="232" y="973"/>
                    <a:pt x="195" y="914"/>
                    <a:pt x="169" y="852"/>
                  </a:cubicBezTo>
                  <a:moveTo>
                    <a:pt x="110" y="0"/>
                  </a:moveTo>
                  <a:cubicBezTo>
                    <a:pt x="68" y="47"/>
                    <a:pt x="31" y="99"/>
                    <a:pt x="0" y="152"/>
                  </a:cubicBezTo>
                  <a:cubicBezTo>
                    <a:pt x="28" y="171"/>
                    <a:pt x="55" y="193"/>
                    <a:pt x="80" y="218"/>
                  </a:cubicBezTo>
                  <a:cubicBezTo>
                    <a:pt x="116" y="254"/>
                    <a:pt x="146" y="294"/>
                    <a:pt x="169" y="336"/>
                  </a:cubicBezTo>
                  <a:cubicBezTo>
                    <a:pt x="196" y="273"/>
                    <a:pt x="232" y="214"/>
                    <a:pt x="279" y="161"/>
                  </a:cubicBezTo>
                  <a:cubicBezTo>
                    <a:pt x="259" y="134"/>
                    <a:pt x="237" y="109"/>
                    <a:pt x="213" y="85"/>
                  </a:cubicBezTo>
                  <a:cubicBezTo>
                    <a:pt x="181" y="53"/>
                    <a:pt x="147" y="24"/>
                    <a:pt x="11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52"/>
            <p:cNvSpPr>
              <a:spLocks/>
            </p:cNvSpPr>
            <p:nvPr userDrawn="1"/>
          </p:nvSpPr>
          <p:spPr bwMode="auto">
            <a:xfrm rot="10800000">
              <a:off x="9764309" y="4169559"/>
              <a:ext cx="211640" cy="51877"/>
            </a:xfrm>
            <a:custGeom>
              <a:avLst/>
              <a:gdLst>
                <a:gd name="T0" fmla="*/ 166 w 282"/>
                <a:gd name="T1" fmla="*/ 0 h 69"/>
                <a:gd name="T2" fmla="*/ 2 w 282"/>
                <a:gd name="T3" fmla="*/ 19 h 69"/>
                <a:gd name="T4" fmla="*/ 0 w 282"/>
                <a:gd name="T5" fmla="*/ 66 h 69"/>
                <a:gd name="T6" fmla="*/ 50 w 282"/>
                <a:gd name="T7" fmla="*/ 69 h 69"/>
                <a:gd name="T8" fmla="*/ 282 w 282"/>
                <a:gd name="T9" fmla="*/ 9 h 69"/>
                <a:gd name="T10" fmla="*/ 166 w 282"/>
                <a:gd name="T11" fmla="*/ 0 h 69"/>
              </a:gdLst>
              <a:ahLst/>
              <a:cxnLst>
                <a:cxn ang="0">
                  <a:pos x="T0" y="T1"/>
                </a:cxn>
                <a:cxn ang="0">
                  <a:pos x="T2" y="T3"/>
                </a:cxn>
                <a:cxn ang="0">
                  <a:pos x="T4" y="T5"/>
                </a:cxn>
                <a:cxn ang="0">
                  <a:pos x="T6" y="T7"/>
                </a:cxn>
                <a:cxn ang="0">
                  <a:pos x="T8" y="T9"/>
                </a:cxn>
                <a:cxn ang="0">
                  <a:pos x="T10" y="T11"/>
                </a:cxn>
              </a:cxnLst>
              <a:rect l="0" t="0" r="r" b="b"/>
              <a:pathLst>
                <a:path w="282" h="69">
                  <a:moveTo>
                    <a:pt x="166" y="0"/>
                  </a:moveTo>
                  <a:cubicBezTo>
                    <a:pt x="111" y="0"/>
                    <a:pt x="56" y="6"/>
                    <a:pt x="2" y="19"/>
                  </a:cubicBezTo>
                  <a:cubicBezTo>
                    <a:pt x="0" y="34"/>
                    <a:pt x="0" y="50"/>
                    <a:pt x="0" y="66"/>
                  </a:cubicBezTo>
                  <a:cubicBezTo>
                    <a:pt x="17" y="68"/>
                    <a:pt x="33" y="69"/>
                    <a:pt x="50" y="69"/>
                  </a:cubicBezTo>
                  <a:cubicBezTo>
                    <a:pt x="130" y="69"/>
                    <a:pt x="210" y="49"/>
                    <a:pt x="282" y="9"/>
                  </a:cubicBezTo>
                  <a:cubicBezTo>
                    <a:pt x="244" y="3"/>
                    <a:pt x="205" y="0"/>
                    <a:pt x="166"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53"/>
            <p:cNvSpPr>
              <a:spLocks/>
            </p:cNvSpPr>
            <p:nvPr userDrawn="1"/>
          </p:nvSpPr>
          <p:spPr bwMode="auto">
            <a:xfrm rot="10800000">
              <a:off x="9974572" y="4171854"/>
              <a:ext cx="70241" cy="34891"/>
            </a:xfrm>
            <a:custGeom>
              <a:avLst/>
              <a:gdLst>
                <a:gd name="T0" fmla="*/ 94 w 94"/>
                <a:gd name="T1" fmla="*/ 0 h 47"/>
                <a:gd name="T2" fmla="*/ 0 w 94"/>
                <a:gd name="T3" fmla="*/ 28 h 47"/>
                <a:gd name="T4" fmla="*/ 92 w 94"/>
                <a:gd name="T5" fmla="*/ 47 h 47"/>
                <a:gd name="T6" fmla="*/ 94 w 94"/>
                <a:gd name="T7" fmla="*/ 0 h 47"/>
              </a:gdLst>
              <a:ahLst/>
              <a:cxnLst>
                <a:cxn ang="0">
                  <a:pos x="T0" y="T1"/>
                </a:cxn>
                <a:cxn ang="0">
                  <a:pos x="T2" y="T3"/>
                </a:cxn>
                <a:cxn ang="0">
                  <a:pos x="T4" y="T5"/>
                </a:cxn>
                <a:cxn ang="0">
                  <a:pos x="T6" y="T7"/>
                </a:cxn>
              </a:cxnLst>
              <a:rect l="0" t="0" r="r" b="b"/>
              <a:pathLst>
                <a:path w="94" h="47">
                  <a:moveTo>
                    <a:pt x="94" y="0"/>
                  </a:moveTo>
                  <a:cubicBezTo>
                    <a:pt x="62" y="7"/>
                    <a:pt x="31" y="17"/>
                    <a:pt x="0" y="28"/>
                  </a:cubicBezTo>
                  <a:cubicBezTo>
                    <a:pt x="30" y="38"/>
                    <a:pt x="61" y="44"/>
                    <a:pt x="92" y="47"/>
                  </a:cubicBezTo>
                  <a:cubicBezTo>
                    <a:pt x="92" y="31"/>
                    <a:pt x="92" y="15"/>
                    <a:pt x="94"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54"/>
            <p:cNvSpPr>
              <a:spLocks/>
            </p:cNvSpPr>
            <p:nvPr userDrawn="1"/>
          </p:nvSpPr>
          <p:spPr bwMode="auto">
            <a:xfrm rot="10800000">
              <a:off x="9469575" y="3300964"/>
              <a:ext cx="100081" cy="99622"/>
            </a:xfrm>
            <a:custGeom>
              <a:avLst/>
              <a:gdLst>
                <a:gd name="T0" fmla="*/ 0 w 133"/>
                <a:gd name="T1" fmla="*/ 0 h 133"/>
                <a:gd name="T2" fmla="*/ 0 w 133"/>
                <a:gd name="T3" fmla="*/ 0 h 133"/>
                <a:gd name="T4" fmla="*/ 132 w 133"/>
                <a:gd name="T5" fmla="*/ 133 h 133"/>
                <a:gd name="T6" fmla="*/ 133 w 133"/>
                <a:gd name="T7" fmla="*/ 133 h 133"/>
                <a:gd name="T8" fmla="*/ 0 w 133"/>
                <a:gd name="T9" fmla="*/ 0 h 133"/>
              </a:gdLst>
              <a:ahLst/>
              <a:cxnLst>
                <a:cxn ang="0">
                  <a:pos x="T0" y="T1"/>
                </a:cxn>
                <a:cxn ang="0">
                  <a:pos x="T2" y="T3"/>
                </a:cxn>
                <a:cxn ang="0">
                  <a:pos x="T4" y="T5"/>
                </a:cxn>
                <a:cxn ang="0">
                  <a:pos x="T6" y="T7"/>
                </a:cxn>
                <a:cxn ang="0">
                  <a:pos x="T8" y="T9"/>
                </a:cxn>
              </a:cxnLst>
              <a:rect l="0" t="0" r="r" b="b"/>
              <a:pathLst>
                <a:path w="133" h="133">
                  <a:moveTo>
                    <a:pt x="0" y="0"/>
                  </a:moveTo>
                  <a:cubicBezTo>
                    <a:pt x="0" y="0"/>
                    <a:pt x="0" y="0"/>
                    <a:pt x="0" y="0"/>
                  </a:cubicBezTo>
                  <a:cubicBezTo>
                    <a:pt x="132" y="133"/>
                    <a:pt x="132" y="133"/>
                    <a:pt x="132" y="133"/>
                  </a:cubicBezTo>
                  <a:cubicBezTo>
                    <a:pt x="132" y="133"/>
                    <a:pt x="132" y="133"/>
                    <a:pt x="133" y="133"/>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55"/>
            <p:cNvSpPr>
              <a:spLocks noEditPoints="1"/>
            </p:cNvSpPr>
            <p:nvPr userDrawn="1"/>
          </p:nvSpPr>
          <p:spPr bwMode="auto">
            <a:xfrm rot="10800000">
              <a:off x="10018186" y="3528213"/>
              <a:ext cx="222658" cy="470106"/>
            </a:xfrm>
            <a:custGeom>
              <a:avLst/>
              <a:gdLst>
                <a:gd name="T0" fmla="*/ 132 w 297"/>
                <a:gd name="T1" fmla="*/ 433 h 627"/>
                <a:gd name="T2" fmla="*/ 107 w 297"/>
                <a:gd name="T3" fmla="*/ 461 h 627"/>
                <a:gd name="T4" fmla="*/ 0 w 297"/>
                <a:gd name="T5" fmla="*/ 529 h 627"/>
                <a:gd name="T6" fmla="*/ 30 w 297"/>
                <a:gd name="T7" fmla="*/ 627 h 627"/>
                <a:gd name="T8" fmla="*/ 179 w 297"/>
                <a:gd name="T9" fmla="*/ 533 h 627"/>
                <a:gd name="T10" fmla="*/ 207 w 297"/>
                <a:gd name="T11" fmla="*/ 503 h 627"/>
                <a:gd name="T12" fmla="*/ 132 w 297"/>
                <a:gd name="T13" fmla="*/ 433 h 627"/>
                <a:gd name="T14" fmla="*/ 197 w 297"/>
                <a:gd name="T15" fmla="*/ 0 h 627"/>
                <a:gd name="T16" fmla="*/ 144 w 297"/>
                <a:gd name="T17" fmla="*/ 46 h 627"/>
                <a:gd name="T18" fmla="*/ 144 w 297"/>
                <a:gd name="T19" fmla="*/ 47 h 627"/>
                <a:gd name="T20" fmla="*/ 122 w 297"/>
                <a:gd name="T21" fmla="*/ 70 h 627"/>
                <a:gd name="T22" fmla="*/ 191 w 297"/>
                <a:gd name="T23" fmla="*/ 244 h 627"/>
                <a:gd name="T24" fmla="*/ 289 w 297"/>
                <a:gd name="T25" fmla="*/ 317 h 627"/>
                <a:gd name="T26" fmla="*/ 283 w 297"/>
                <a:gd name="T27" fmla="*/ 165 h 627"/>
                <a:gd name="T28" fmla="*/ 205 w 297"/>
                <a:gd name="T29" fmla="*/ 10 h 627"/>
                <a:gd name="T30" fmla="*/ 197 w 297"/>
                <a:gd name="T31" fmla="*/ 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7" h="627">
                  <a:moveTo>
                    <a:pt x="132" y="433"/>
                  </a:moveTo>
                  <a:cubicBezTo>
                    <a:pt x="124" y="443"/>
                    <a:pt x="116" y="452"/>
                    <a:pt x="107" y="461"/>
                  </a:cubicBezTo>
                  <a:cubicBezTo>
                    <a:pt x="76" y="492"/>
                    <a:pt x="39" y="515"/>
                    <a:pt x="0" y="529"/>
                  </a:cubicBezTo>
                  <a:cubicBezTo>
                    <a:pt x="7" y="562"/>
                    <a:pt x="17" y="595"/>
                    <a:pt x="30" y="627"/>
                  </a:cubicBezTo>
                  <a:cubicBezTo>
                    <a:pt x="85" y="608"/>
                    <a:pt x="136" y="577"/>
                    <a:pt x="179" y="533"/>
                  </a:cubicBezTo>
                  <a:cubicBezTo>
                    <a:pt x="189" y="524"/>
                    <a:pt x="198" y="514"/>
                    <a:pt x="207" y="503"/>
                  </a:cubicBezTo>
                  <a:cubicBezTo>
                    <a:pt x="184" y="478"/>
                    <a:pt x="159" y="454"/>
                    <a:pt x="132" y="433"/>
                  </a:cubicBezTo>
                  <a:moveTo>
                    <a:pt x="197" y="0"/>
                  </a:moveTo>
                  <a:cubicBezTo>
                    <a:pt x="179" y="14"/>
                    <a:pt x="161" y="29"/>
                    <a:pt x="144" y="46"/>
                  </a:cubicBezTo>
                  <a:cubicBezTo>
                    <a:pt x="144" y="47"/>
                    <a:pt x="144" y="47"/>
                    <a:pt x="144" y="47"/>
                  </a:cubicBezTo>
                  <a:cubicBezTo>
                    <a:pt x="137" y="54"/>
                    <a:pt x="129" y="62"/>
                    <a:pt x="122" y="70"/>
                  </a:cubicBezTo>
                  <a:cubicBezTo>
                    <a:pt x="165" y="120"/>
                    <a:pt x="188" y="182"/>
                    <a:pt x="191" y="244"/>
                  </a:cubicBezTo>
                  <a:cubicBezTo>
                    <a:pt x="226" y="266"/>
                    <a:pt x="259" y="290"/>
                    <a:pt x="289" y="317"/>
                  </a:cubicBezTo>
                  <a:cubicBezTo>
                    <a:pt x="297" y="267"/>
                    <a:pt x="295" y="215"/>
                    <a:pt x="283" y="165"/>
                  </a:cubicBezTo>
                  <a:cubicBezTo>
                    <a:pt x="250" y="116"/>
                    <a:pt x="224" y="64"/>
                    <a:pt x="205" y="10"/>
                  </a:cubicBezTo>
                  <a:cubicBezTo>
                    <a:pt x="202" y="6"/>
                    <a:pt x="200" y="3"/>
                    <a:pt x="197"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56"/>
            <p:cNvSpPr>
              <a:spLocks/>
            </p:cNvSpPr>
            <p:nvPr userDrawn="1"/>
          </p:nvSpPr>
          <p:spPr bwMode="auto">
            <a:xfrm rot="10800000">
              <a:off x="10028744" y="3874824"/>
              <a:ext cx="58305" cy="116150"/>
            </a:xfrm>
            <a:custGeom>
              <a:avLst/>
              <a:gdLst>
                <a:gd name="T0" fmla="*/ 0 w 78"/>
                <a:gd name="T1" fmla="*/ 0 h 155"/>
                <a:gd name="T2" fmla="*/ 78 w 78"/>
                <a:gd name="T3" fmla="*/ 155 h 155"/>
                <a:gd name="T4" fmla="*/ 0 w 78"/>
                <a:gd name="T5" fmla="*/ 0 h 155"/>
              </a:gdLst>
              <a:ahLst/>
              <a:cxnLst>
                <a:cxn ang="0">
                  <a:pos x="T0" y="T1"/>
                </a:cxn>
                <a:cxn ang="0">
                  <a:pos x="T2" y="T3"/>
                </a:cxn>
                <a:cxn ang="0">
                  <a:pos x="T4" y="T5"/>
                </a:cxn>
              </a:cxnLst>
              <a:rect l="0" t="0" r="r" b="b"/>
              <a:pathLst>
                <a:path w="78" h="155">
                  <a:moveTo>
                    <a:pt x="0" y="0"/>
                  </a:moveTo>
                  <a:cubicBezTo>
                    <a:pt x="19" y="54"/>
                    <a:pt x="45" y="106"/>
                    <a:pt x="78" y="155"/>
                  </a:cubicBezTo>
                  <a:cubicBezTo>
                    <a:pt x="64" y="99"/>
                    <a:pt x="38" y="46"/>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7"/>
            <p:cNvSpPr>
              <a:spLocks/>
            </p:cNvSpPr>
            <p:nvPr userDrawn="1"/>
          </p:nvSpPr>
          <p:spPr bwMode="auto">
            <a:xfrm rot="10800000">
              <a:off x="10024153" y="3621408"/>
              <a:ext cx="117527" cy="194194"/>
            </a:xfrm>
            <a:custGeom>
              <a:avLst/>
              <a:gdLst>
                <a:gd name="T0" fmla="*/ 59 w 157"/>
                <a:gd name="T1" fmla="*/ 0 h 259"/>
                <a:gd name="T2" fmla="*/ 0 w 157"/>
                <a:gd name="T3" fmla="*/ 189 h 259"/>
                <a:gd name="T4" fmla="*/ 75 w 157"/>
                <a:gd name="T5" fmla="*/ 259 h 259"/>
                <a:gd name="T6" fmla="*/ 157 w 157"/>
                <a:gd name="T7" fmla="*/ 73 h 259"/>
                <a:gd name="T8" fmla="*/ 59 w 157"/>
                <a:gd name="T9" fmla="*/ 0 h 259"/>
              </a:gdLst>
              <a:ahLst/>
              <a:cxnLst>
                <a:cxn ang="0">
                  <a:pos x="T0" y="T1"/>
                </a:cxn>
                <a:cxn ang="0">
                  <a:pos x="T2" y="T3"/>
                </a:cxn>
                <a:cxn ang="0">
                  <a:pos x="T4" y="T5"/>
                </a:cxn>
                <a:cxn ang="0">
                  <a:pos x="T6" y="T7"/>
                </a:cxn>
                <a:cxn ang="0">
                  <a:pos x="T8" y="T9"/>
                </a:cxn>
              </a:cxnLst>
              <a:rect l="0" t="0" r="r" b="b"/>
              <a:pathLst>
                <a:path w="157" h="259">
                  <a:moveTo>
                    <a:pt x="59" y="0"/>
                  </a:moveTo>
                  <a:cubicBezTo>
                    <a:pt x="62" y="66"/>
                    <a:pt x="42" y="134"/>
                    <a:pt x="0" y="189"/>
                  </a:cubicBezTo>
                  <a:cubicBezTo>
                    <a:pt x="27" y="210"/>
                    <a:pt x="52" y="234"/>
                    <a:pt x="75" y="259"/>
                  </a:cubicBezTo>
                  <a:cubicBezTo>
                    <a:pt x="119" y="204"/>
                    <a:pt x="147" y="140"/>
                    <a:pt x="157" y="73"/>
                  </a:cubicBezTo>
                  <a:cubicBezTo>
                    <a:pt x="127" y="46"/>
                    <a:pt x="94" y="22"/>
                    <a:pt x="59"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8"/>
            <p:cNvSpPr>
              <a:spLocks/>
            </p:cNvSpPr>
            <p:nvPr userDrawn="1"/>
          </p:nvSpPr>
          <p:spPr bwMode="auto">
            <a:xfrm rot="10800000">
              <a:off x="10364797" y="3517194"/>
              <a:ext cx="155631" cy="135431"/>
            </a:xfrm>
            <a:custGeom>
              <a:avLst/>
              <a:gdLst>
                <a:gd name="T0" fmla="*/ 73 w 208"/>
                <a:gd name="T1" fmla="*/ 0 h 181"/>
                <a:gd name="T2" fmla="*/ 72 w 208"/>
                <a:gd name="T3" fmla="*/ 0 h 181"/>
                <a:gd name="T4" fmla="*/ 72 w 208"/>
                <a:gd name="T5" fmla="*/ 0 h 181"/>
                <a:gd name="T6" fmla="*/ 0 w 208"/>
                <a:gd name="T7" fmla="*/ 72 h 181"/>
                <a:gd name="T8" fmla="*/ 208 w 208"/>
                <a:gd name="T9" fmla="*/ 181 h 181"/>
                <a:gd name="T10" fmla="*/ 182 w 208"/>
                <a:gd name="T11" fmla="*/ 69 h 181"/>
                <a:gd name="T12" fmla="*/ 73 w 208"/>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208" h="181">
                  <a:moveTo>
                    <a:pt x="73" y="0"/>
                  </a:moveTo>
                  <a:cubicBezTo>
                    <a:pt x="72" y="0"/>
                    <a:pt x="72" y="0"/>
                    <a:pt x="72" y="0"/>
                  </a:cubicBezTo>
                  <a:cubicBezTo>
                    <a:pt x="72" y="0"/>
                    <a:pt x="72" y="0"/>
                    <a:pt x="72" y="0"/>
                  </a:cubicBezTo>
                  <a:cubicBezTo>
                    <a:pt x="0" y="72"/>
                    <a:pt x="0" y="72"/>
                    <a:pt x="0" y="72"/>
                  </a:cubicBezTo>
                  <a:cubicBezTo>
                    <a:pt x="59" y="131"/>
                    <a:pt x="132" y="167"/>
                    <a:pt x="208" y="181"/>
                  </a:cubicBezTo>
                  <a:cubicBezTo>
                    <a:pt x="196" y="144"/>
                    <a:pt x="187" y="106"/>
                    <a:pt x="182" y="69"/>
                  </a:cubicBezTo>
                  <a:cubicBezTo>
                    <a:pt x="142" y="55"/>
                    <a:pt x="104" y="32"/>
                    <a:pt x="73"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60"/>
            <p:cNvSpPr>
              <a:spLocks/>
            </p:cNvSpPr>
            <p:nvPr userDrawn="1"/>
          </p:nvSpPr>
          <p:spPr bwMode="auto">
            <a:xfrm rot="10800000">
              <a:off x="10093017" y="3963887"/>
              <a:ext cx="50959" cy="48664"/>
            </a:xfrm>
            <a:custGeom>
              <a:avLst/>
              <a:gdLst>
                <a:gd name="T0" fmla="*/ 50 w 68"/>
                <a:gd name="T1" fmla="*/ 0 h 65"/>
                <a:gd name="T2" fmla="*/ 50 w 68"/>
                <a:gd name="T3" fmla="*/ 0 h 65"/>
                <a:gd name="T4" fmla="*/ 50 w 68"/>
                <a:gd name="T5" fmla="*/ 1 h 65"/>
                <a:gd name="T6" fmla="*/ 0 w 68"/>
                <a:gd name="T7" fmla="*/ 51 h 65"/>
                <a:gd name="T8" fmla="*/ 15 w 68"/>
                <a:gd name="T9" fmla="*/ 65 h 65"/>
                <a:gd name="T10" fmla="*/ 68 w 68"/>
                <a:gd name="T11" fmla="*/ 19 h 65"/>
                <a:gd name="T12" fmla="*/ 50 w 68"/>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68" h="65">
                  <a:moveTo>
                    <a:pt x="50" y="0"/>
                  </a:moveTo>
                  <a:cubicBezTo>
                    <a:pt x="50" y="0"/>
                    <a:pt x="50" y="0"/>
                    <a:pt x="50" y="0"/>
                  </a:cubicBezTo>
                  <a:cubicBezTo>
                    <a:pt x="50" y="0"/>
                    <a:pt x="50" y="0"/>
                    <a:pt x="50" y="1"/>
                  </a:cubicBezTo>
                  <a:cubicBezTo>
                    <a:pt x="0" y="51"/>
                    <a:pt x="0" y="51"/>
                    <a:pt x="0" y="51"/>
                  </a:cubicBezTo>
                  <a:cubicBezTo>
                    <a:pt x="15" y="65"/>
                    <a:pt x="15" y="65"/>
                    <a:pt x="15" y="65"/>
                  </a:cubicBezTo>
                  <a:cubicBezTo>
                    <a:pt x="32" y="48"/>
                    <a:pt x="50" y="33"/>
                    <a:pt x="68" y="19"/>
                  </a:cubicBezTo>
                  <a:cubicBezTo>
                    <a:pt x="62" y="13"/>
                    <a:pt x="57" y="6"/>
                    <a:pt x="5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61"/>
            <p:cNvSpPr>
              <a:spLocks/>
            </p:cNvSpPr>
            <p:nvPr userDrawn="1"/>
          </p:nvSpPr>
          <p:spPr bwMode="auto">
            <a:xfrm rot="10800000">
              <a:off x="10132958" y="3963887"/>
              <a:ext cx="11018" cy="10559"/>
            </a:xfrm>
            <a:custGeom>
              <a:avLst/>
              <a:gdLst>
                <a:gd name="T0" fmla="*/ 0 w 15"/>
                <a:gd name="T1" fmla="*/ 0 h 14"/>
                <a:gd name="T2" fmla="*/ 0 w 15"/>
                <a:gd name="T3" fmla="*/ 0 h 14"/>
                <a:gd name="T4" fmla="*/ 15 w 15"/>
                <a:gd name="T5" fmla="*/ 14 h 14"/>
                <a:gd name="T6" fmla="*/ 15 w 15"/>
                <a:gd name="T7" fmla="*/ 14 h 14"/>
                <a:gd name="T8" fmla="*/ 0 w 15"/>
                <a:gd name="T9" fmla="*/ 0 h 14"/>
              </a:gdLst>
              <a:ahLst/>
              <a:cxnLst>
                <a:cxn ang="0">
                  <a:pos x="T0" y="T1"/>
                </a:cxn>
                <a:cxn ang="0">
                  <a:pos x="T2" y="T3"/>
                </a:cxn>
                <a:cxn ang="0">
                  <a:pos x="T4" y="T5"/>
                </a:cxn>
                <a:cxn ang="0">
                  <a:pos x="T6" y="T7"/>
                </a:cxn>
                <a:cxn ang="0">
                  <a:pos x="T8" y="T9"/>
                </a:cxn>
              </a:cxnLst>
              <a:rect l="0" t="0" r="r" b="b"/>
              <a:pathLst>
                <a:path w="15" h="14">
                  <a:moveTo>
                    <a:pt x="0" y="0"/>
                  </a:moveTo>
                  <a:cubicBezTo>
                    <a:pt x="0" y="0"/>
                    <a:pt x="0" y="0"/>
                    <a:pt x="0" y="0"/>
                  </a:cubicBezTo>
                  <a:cubicBezTo>
                    <a:pt x="15" y="14"/>
                    <a:pt x="15" y="14"/>
                    <a:pt x="15" y="14"/>
                  </a:cubicBezTo>
                  <a:cubicBezTo>
                    <a:pt x="15" y="14"/>
                    <a:pt x="15" y="14"/>
                    <a:pt x="15" y="14"/>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63"/>
            <p:cNvSpPr>
              <a:spLocks/>
            </p:cNvSpPr>
            <p:nvPr userDrawn="1"/>
          </p:nvSpPr>
          <p:spPr bwMode="auto">
            <a:xfrm rot="10800000">
              <a:off x="10515377" y="3701289"/>
              <a:ext cx="95031" cy="180881"/>
            </a:xfrm>
            <a:custGeom>
              <a:avLst/>
              <a:gdLst>
                <a:gd name="T0" fmla="*/ 127 w 127"/>
                <a:gd name="T1" fmla="*/ 0 h 241"/>
                <a:gd name="T2" fmla="*/ 11 w 127"/>
                <a:gd name="T3" fmla="*/ 39 h 241"/>
                <a:gd name="T4" fmla="*/ 31 w 127"/>
                <a:gd name="T5" fmla="*/ 241 h 241"/>
                <a:gd name="T6" fmla="*/ 124 w 127"/>
                <a:gd name="T7" fmla="*/ 199 h 241"/>
                <a:gd name="T8" fmla="*/ 127 w 127"/>
                <a:gd name="T9" fmla="*/ 0 h 241"/>
              </a:gdLst>
              <a:ahLst/>
              <a:cxnLst>
                <a:cxn ang="0">
                  <a:pos x="T0" y="T1"/>
                </a:cxn>
                <a:cxn ang="0">
                  <a:pos x="T2" y="T3"/>
                </a:cxn>
                <a:cxn ang="0">
                  <a:pos x="T4" y="T5"/>
                </a:cxn>
                <a:cxn ang="0">
                  <a:pos x="T6" y="T7"/>
                </a:cxn>
                <a:cxn ang="0">
                  <a:pos x="T8" y="T9"/>
                </a:cxn>
              </a:cxnLst>
              <a:rect l="0" t="0" r="r" b="b"/>
              <a:pathLst>
                <a:path w="127" h="241">
                  <a:moveTo>
                    <a:pt x="127" y="0"/>
                  </a:moveTo>
                  <a:cubicBezTo>
                    <a:pt x="87" y="10"/>
                    <a:pt x="48" y="23"/>
                    <a:pt x="11" y="39"/>
                  </a:cubicBezTo>
                  <a:cubicBezTo>
                    <a:pt x="0" y="106"/>
                    <a:pt x="7" y="177"/>
                    <a:pt x="31" y="241"/>
                  </a:cubicBezTo>
                  <a:cubicBezTo>
                    <a:pt x="61" y="224"/>
                    <a:pt x="92" y="210"/>
                    <a:pt x="124" y="199"/>
                  </a:cubicBezTo>
                  <a:cubicBezTo>
                    <a:pt x="102" y="134"/>
                    <a:pt x="103" y="64"/>
                    <a:pt x="127"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64"/>
            <p:cNvSpPr>
              <a:spLocks/>
            </p:cNvSpPr>
            <p:nvPr userDrawn="1"/>
          </p:nvSpPr>
          <p:spPr bwMode="auto">
            <a:xfrm rot="10800000">
              <a:off x="10143976" y="3957919"/>
              <a:ext cx="129004" cy="105131"/>
            </a:xfrm>
            <a:custGeom>
              <a:avLst/>
              <a:gdLst>
                <a:gd name="T0" fmla="*/ 54 w 172"/>
                <a:gd name="T1" fmla="*/ 0 h 140"/>
                <a:gd name="T2" fmla="*/ 0 w 172"/>
                <a:gd name="T3" fmla="*/ 60 h 140"/>
                <a:gd name="T4" fmla="*/ 150 w 172"/>
                <a:gd name="T5" fmla="*/ 140 h 140"/>
                <a:gd name="T6" fmla="*/ 150 w 172"/>
                <a:gd name="T7" fmla="*/ 140 h 140"/>
                <a:gd name="T8" fmla="*/ 150 w 172"/>
                <a:gd name="T9" fmla="*/ 140 h 140"/>
                <a:gd name="T10" fmla="*/ 172 w 172"/>
                <a:gd name="T11" fmla="*/ 118 h 140"/>
                <a:gd name="T12" fmla="*/ 54 w 172"/>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72" h="140">
                  <a:moveTo>
                    <a:pt x="54" y="0"/>
                  </a:moveTo>
                  <a:cubicBezTo>
                    <a:pt x="35" y="19"/>
                    <a:pt x="17" y="39"/>
                    <a:pt x="0" y="60"/>
                  </a:cubicBezTo>
                  <a:cubicBezTo>
                    <a:pt x="55" y="71"/>
                    <a:pt x="107" y="97"/>
                    <a:pt x="150" y="140"/>
                  </a:cubicBezTo>
                  <a:cubicBezTo>
                    <a:pt x="150" y="140"/>
                    <a:pt x="150" y="140"/>
                    <a:pt x="150" y="140"/>
                  </a:cubicBezTo>
                  <a:cubicBezTo>
                    <a:pt x="150" y="140"/>
                    <a:pt x="150" y="140"/>
                    <a:pt x="150" y="140"/>
                  </a:cubicBezTo>
                  <a:cubicBezTo>
                    <a:pt x="172" y="118"/>
                    <a:pt x="172" y="118"/>
                    <a:pt x="172" y="118"/>
                  </a:cubicBezTo>
                  <a:cubicBezTo>
                    <a:pt x="54" y="0"/>
                    <a:pt x="54" y="0"/>
                    <a:pt x="54"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65"/>
            <p:cNvSpPr>
              <a:spLocks/>
            </p:cNvSpPr>
            <p:nvPr userDrawn="1"/>
          </p:nvSpPr>
          <p:spPr bwMode="auto">
            <a:xfrm rot="10800000">
              <a:off x="10106330" y="3974446"/>
              <a:ext cx="126249" cy="106509"/>
            </a:xfrm>
            <a:custGeom>
              <a:avLst/>
              <a:gdLst>
                <a:gd name="T0" fmla="*/ 24 w 168"/>
                <a:gd name="T1" fmla="*/ 0 h 142"/>
                <a:gd name="T2" fmla="*/ 0 w 168"/>
                <a:gd name="T3" fmla="*/ 23 h 142"/>
                <a:gd name="T4" fmla="*/ 0 w 168"/>
                <a:gd name="T5" fmla="*/ 24 h 142"/>
                <a:gd name="T6" fmla="*/ 0 w 168"/>
                <a:gd name="T7" fmla="*/ 24 h 142"/>
                <a:gd name="T8" fmla="*/ 118 w 168"/>
                <a:gd name="T9" fmla="*/ 142 h 142"/>
                <a:gd name="T10" fmla="*/ 168 w 168"/>
                <a:gd name="T11" fmla="*/ 91 h 142"/>
                <a:gd name="T12" fmla="*/ 24 w 168"/>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168" h="142">
                  <a:moveTo>
                    <a:pt x="24" y="0"/>
                  </a:moveTo>
                  <a:cubicBezTo>
                    <a:pt x="16" y="8"/>
                    <a:pt x="8" y="15"/>
                    <a:pt x="0" y="23"/>
                  </a:cubicBezTo>
                  <a:cubicBezTo>
                    <a:pt x="0" y="24"/>
                    <a:pt x="0" y="24"/>
                    <a:pt x="0" y="24"/>
                  </a:cubicBezTo>
                  <a:cubicBezTo>
                    <a:pt x="0" y="24"/>
                    <a:pt x="0" y="24"/>
                    <a:pt x="0" y="24"/>
                  </a:cubicBezTo>
                  <a:cubicBezTo>
                    <a:pt x="118" y="142"/>
                    <a:pt x="118" y="142"/>
                    <a:pt x="118" y="142"/>
                  </a:cubicBezTo>
                  <a:cubicBezTo>
                    <a:pt x="168" y="91"/>
                    <a:pt x="168" y="91"/>
                    <a:pt x="168" y="91"/>
                  </a:cubicBezTo>
                  <a:cubicBezTo>
                    <a:pt x="126" y="49"/>
                    <a:pt x="77" y="19"/>
                    <a:pt x="24"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66"/>
            <p:cNvSpPr>
              <a:spLocks/>
            </p:cNvSpPr>
            <p:nvPr userDrawn="1"/>
          </p:nvSpPr>
          <p:spPr bwMode="auto">
            <a:xfrm rot="10800000">
              <a:off x="10143975" y="3974446"/>
              <a:ext cx="88604" cy="88604"/>
            </a:xfrm>
            <a:custGeom>
              <a:avLst/>
              <a:gdLst>
                <a:gd name="T0" fmla="*/ 0 w 118"/>
                <a:gd name="T1" fmla="*/ 0 h 118"/>
                <a:gd name="T2" fmla="*/ 0 w 118"/>
                <a:gd name="T3" fmla="*/ 0 h 118"/>
                <a:gd name="T4" fmla="*/ 118 w 118"/>
                <a:gd name="T5" fmla="*/ 118 h 118"/>
                <a:gd name="T6" fmla="*/ 118 w 118"/>
                <a:gd name="T7" fmla="*/ 118 h 118"/>
                <a:gd name="T8" fmla="*/ 0 w 118"/>
                <a:gd name="T9" fmla="*/ 0 h 118"/>
              </a:gdLst>
              <a:ahLst/>
              <a:cxnLst>
                <a:cxn ang="0">
                  <a:pos x="T0" y="T1"/>
                </a:cxn>
                <a:cxn ang="0">
                  <a:pos x="T2" y="T3"/>
                </a:cxn>
                <a:cxn ang="0">
                  <a:pos x="T4" y="T5"/>
                </a:cxn>
                <a:cxn ang="0">
                  <a:pos x="T6" y="T7"/>
                </a:cxn>
                <a:cxn ang="0">
                  <a:pos x="T8" y="T9"/>
                </a:cxn>
              </a:cxnLst>
              <a:rect l="0" t="0" r="r" b="b"/>
              <a:pathLst>
                <a:path w="118" h="118">
                  <a:moveTo>
                    <a:pt x="0" y="0"/>
                  </a:moveTo>
                  <a:cubicBezTo>
                    <a:pt x="0" y="0"/>
                    <a:pt x="0" y="0"/>
                    <a:pt x="0" y="0"/>
                  </a:cubicBezTo>
                  <a:cubicBezTo>
                    <a:pt x="118" y="118"/>
                    <a:pt x="118" y="118"/>
                    <a:pt x="118" y="118"/>
                  </a:cubicBezTo>
                  <a:cubicBezTo>
                    <a:pt x="118" y="118"/>
                    <a:pt x="118" y="118"/>
                    <a:pt x="118" y="118"/>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67"/>
            <p:cNvSpPr>
              <a:spLocks/>
            </p:cNvSpPr>
            <p:nvPr userDrawn="1"/>
          </p:nvSpPr>
          <p:spPr bwMode="auto">
            <a:xfrm rot="10800000">
              <a:off x="10143975" y="3957919"/>
              <a:ext cx="16527" cy="16527"/>
            </a:xfrm>
            <a:custGeom>
              <a:avLst/>
              <a:gdLst>
                <a:gd name="T0" fmla="*/ 22 w 22"/>
                <a:gd name="T1" fmla="*/ 0 h 22"/>
                <a:gd name="T2" fmla="*/ 0 w 22"/>
                <a:gd name="T3" fmla="*/ 22 h 22"/>
                <a:gd name="T4" fmla="*/ 0 w 22"/>
                <a:gd name="T5" fmla="*/ 22 h 22"/>
                <a:gd name="T6" fmla="*/ 22 w 22"/>
                <a:gd name="T7" fmla="*/ 0 h 22"/>
                <a:gd name="T8" fmla="*/ 22 w 22"/>
                <a:gd name="T9" fmla="*/ 0 h 22"/>
              </a:gdLst>
              <a:ahLst/>
              <a:cxnLst>
                <a:cxn ang="0">
                  <a:pos x="T0" y="T1"/>
                </a:cxn>
                <a:cxn ang="0">
                  <a:pos x="T2" y="T3"/>
                </a:cxn>
                <a:cxn ang="0">
                  <a:pos x="T4" y="T5"/>
                </a:cxn>
                <a:cxn ang="0">
                  <a:pos x="T6" y="T7"/>
                </a:cxn>
                <a:cxn ang="0">
                  <a:pos x="T8" y="T9"/>
                </a:cxn>
              </a:cxnLst>
              <a:rect l="0" t="0" r="r" b="b"/>
              <a:pathLst>
                <a:path w="22" h="22">
                  <a:moveTo>
                    <a:pt x="22" y="0"/>
                  </a:moveTo>
                  <a:cubicBezTo>
                    <a:pt x="0" y="22"/>
                    <a:pt x="0" y="22"/>
                    <a:pt x="0" y="22"/>
                  </a:cubicBezTo>
                  <a:cubicBezTo>
                    <a:pt x="0" y="22"/>
                    <a:pt x="0" y="22"/>
                    <a:pt x="0" y="22"/>
                  </a:cubicBezTo>
                  <a:cubicBezTo>
                    <a:pt x="22" y="0"/>
                    <a:pt x="22" y="0"/>
                    <a:pt x="22" y="0"/>
                  </a:cubicBezTo>
                  <a:cubicBezTo>
                    <a:pt x="22" y="0"/>
                    <a:pt x="22" y="0"/>
                    <a:pt x="22"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68"/>
            <p:cNvSpPr>
              <a:spLocks/>
            </p:cNvSpPr>
            <p:nvPr userDrawn="1"/>
          </p:nvSpPr>
          <p:spPr bwMode="auto">
            <a:xfrm rot="10800000">
              <a:off x="10106331" y="3974446"/>
              <a:ext cx="37645" cy="38104"/>
            </a:xfrm>
            <a:custGeom>
              <a:avLst/>
              <a:gdLst>
                <a:gd name="T0" fmla="*/ 50 w 50"/>
                <a:gd name="T1" fmla="*/ 0 h 51"/>
                <a:gd name="T2" fmla="*/ 0 w 50"/>
                <a:gd name="T3" fmla="*/ 51 h 51"/>
                <a:gd name="T4" fmla="*/ 0 w 50"/>
                <a:gd name="T5" fmla="*/ 51 h 51"/>
                <a:gd name="T6" fmla="*/ 50 w 50"/>
                <a:gd name="T7" fmla="*/ 1 h 51"/>
                <a:gd name="T8" fmla="*/ 50 w 50"/>
                <a:gd name="T9" fmla="*/ 0 h 51"/>
              </a:gdLst>
              <a:ahLst/>
              <a:cxnLst>
                <a:cxn ang="0">
                  <a:pos x="T0" y="T1"/>
                </a:cxn>
                <a:cxn ang="0">
                  <a:pos x="T2" y="T3"/>
                </a:cxn>
                <a:cxn ang="0">
                  <a:pos x="T4" y="T5"/>
                </a:cxn>
                <a:cxn ang="0">
                  <a:pos x="T6" y="T7"/>
                </a:cxn>
                <a:cxn ang="0">
                  <a:pos x="T8" y="T9"/>
                </a:cxn>
              </a:cxnLst>
              <a:rect l="0" t="0" r="r" b="b"/>
              <a:pathLst>
                <a:path w="50" h="51">
                  <a:moveTo>
                    <a:pt x="50" y="0"/>
                  </a:moveTo>
                  <a:cubicBezTo>
                    <a:pt x="0" y="51"/>
                    <a:pt x="0" y="51"/>
                    <a:pt x="0" y="51"/>
                  </a:cubicBezTo>
                  <a:cubicBezTo>
                    <a:pt x="0" y="51"/>
                    <a:pt x="0" y="51"/>
                    <a:pt x="0" y="51"/>
                  </a:cubicBezTo>
                  <a:cubicBezTo>
                    <a:pt x="50" y="1"/>
                    <a:pt x="50" y="1"/>
                    <a:pt x="50" y="1"/>
                  </a:cubicBezTo>
                  <a:cubicBezTo>
                    <a:pt x="50" y="0"/>
                    <a:pt x="50" y="0"/>
                    <a:pt x="5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Rectangle 69"/>
            <p:cNvSpPr>
              <a:spLocks noChangeArrowheads="1"/>
            </p:cNvSpPr>
            <p:nvPr userDrawn="1"/>
          </p:nvSpPr>
          <p:spPr bwMode="auto">
            <a:xfrm rot="10800000">
              <a:off x="10143516" y="3973987"/>
              <a:ext cx="459" cy="459"/>
            </a:xfrm>
            <a:prstGeom prst="rect">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Rectangle 70"/>
            <p:cNvSpPr>
              <a:spLocks noChangeArrowheads="1"/>
            </p:cNvSpPr>
            <p:nvPr userDrawn="1"/>
          </p:nvSpPr>
          <p:spPr bwMode="auto">
            <a:xfrm rot="10800000">
              <a:off x="10143516" y="3973987"/>
              <a:ext cx="459" cy="459"/>
            </a:xfrm>
            <a:prstGeom prst="rect">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71"/>
            <p:cNvSpPr>
              <a:spLocks/>
            </p:cNvSpPr>
            <p:nvPr userDrawn="1"/>
          </p:nvSpPr>
          <p:spPr bwMode="auto">
            <a:xfrm rot="10800000">
              <a:off x="10466714" y="3598911"/>
              <a:ext cx="53714" cy="53714"/>
            </a:xfrm>
            <a:custGeom>
              <a:avLst/>
              <a:gdLst>
                <a:gd name="T0" fmla="*/ 72 w 72"/>
                <a:gd name="T1" fmla="*/ 0 h 72"/>
                <a:gd name="T2" fmla="*/ 0 w 72"/>
                <a:gd name="T3" fmla="*/ 72 h 72"/>
                <a:gd name="T4" fmla="*/ 0 w 72"/>
                <a:gd name="T5" fmla="*/ 72 h 72"/>
                <a:gd name="T6" fmla="*/ 72 w 72"/>
                <a:gd name="T7" fmla="*/ 0 h 72"/>
                <a:gd name="T8" fmla="*/ 72 w 72"/>
                <a:gd name="T9" fmla="*/ 0 h 72"/>
              </a:gdLst>
              <a:ahLst/>
              <a:cxnLst>
                <a:cxn ang="0">
                  <a:pos x="T0" y="T1"/>
                </a:cxn>
                <a:cxn ang="0">
                  <a:pos x="T2" y="T3"/>
                </a:cxn>
                <a:cxn ang="0">
                  <a:pos x="T4" y="T5"/>
                </a:cxn>
                <a:cxn ang="0">
                  <a:pos x="T6" y="T7"/>
                </a:cxn>
                <a:cxn ang="0">
                  <a:pos x="T8" y="T9"/>
                </a:cxn>
              </a:cxnLst>
              <a:rect l="0" t="0" r="r" b="b"/>
              <a:pathLst>
                <a:path w="72" h="72">
                  <a:moveTo>
                    <a:pt x="72" y="0"/>
                  </a:moveTo>
                  <a:cubicBezTo>
                    <a:pt x="0" y="72"/>
                    <a:pt x="0" y="72"/>
                    <a:pt x="0" y="72"/>
                  </a:cubicBezTo>
                  <a:cubicBezTo>
                    <a:pt x="0" y="72"/>
                    <a:pt x="0" y="72"/>
                    <a:pt x="0" y="72"/>
                  </a:cubicBezTo>
                  <a:cubicBezTo>
                    <a:pt x="72" y="0"/>
                    <a:pt x="72" y="0"/>
                    <a:pt x="72" y="0"/>
                  </a:cubicBezTo>
                  <a:cubicBezTo>
                    <a:pt x="72" y="0"/>
                    <a:pt x="72" y="0"/>
                    <a:pt x="72"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6575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nodePh="1">
                                  <p:stCondLst>
                                    <p:cond delay="0"/>
                                  </p:stCondLst>
                                  <p:endCondLst>
                                    <p:cond evt="begin" delay="0">
                                      <p:tn val="5"/>
                                    </p:cond>
                                  </p:end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6_2 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925F7856-C110-4C18-AF47-9B425E636D14}"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33" name="Picture Placeholder 5"/>
          <p:cNvSpPr>
            <a:spLocks noGrp="1"/>
          </p:cNvSpPr>
          <p:nvPr>
            <p:ph type="pic" sz="quarter" idx="14"/>
          </p:nvPr>
        </p:nvSpPr>
        <p:spPr>
          <a:xfrm>
            <a:off x="3873983" y="670080"/>
            <a:ext cx="1371600" cy="1371600"/>
          </a:xfrm>
          <a:prstGeom prst="ellipse">
            <a:avLst/>
          </a:prstGeom>
          <a:ln w="25400">
            <a:solidFill>
              <a:schemeClr val="accent3"/>
            </a:solidFill>
          </a:ln>
        </p:spPr>
        <p:txBody>
          <a:bodyPr>
            <a:normAutofit/>
          </a:bodyPr>
          <a:lstStyle>
            <a:lvl1pPr>
              <a:defRPr sz="1800"/>
            </a:lvl1pPr>
          </a:lstStyle>
          <a:p>
            <a:endParaRPr lang="en-US" dirty="0"/>
          </a:p>
        </p:txBody>
      </p:sp>
      <p:sp>
        <p:nvSpPr>
          <p:cNvPr id="34" name="Picture Placeholder 5"/>
          <p:cNvSpPr>
            <a:spLocks noGrp="1"/>
          </p:cNvSpPr>
          <p:nvPr>
            <p:ph type="pic" sz="quarter" idx="15"/>
          </p:nvPr>
        </p:nvSpPr>
        <p:spPr>
          <a:xfrm>
            <a:off x="6931547" y="2041680"/>
            <a:ext cx="1371600" cy="1371600"/>
          </a:xfrm>
          <a:prstGeom prst="ellipse">
            <a:avLst/>
          </a:prstGeom>
          <a:ln w="25400">
            <a:solidFill>
              <a:schemeClr val="accent4"/>
            </a:solidFill>
          </a:ln>
        </p:spPr>
        <p:txBody>
          <a:bodyPr>
            <a:normAutofit/>
          </a:bodyPr>
          <a:lstStyle>
            <a:lvl1pPr>
              <a:defRPr sz="1800"/>
            </a:lvl1pPr>
          </a:lstStyle>
          <a:p>
            <a:endParaRPr lang="en-US"/>
          </a:p>
        </p:txBody>
      </p:sp>
      <p:sp>
        <p:nvSpPr>
          <p:cNvPr id="44" name="Picture Placeholder 5"/>
          <p:cNvSpPr>
            <a:spLocks noGrp="1"/>
          </p:cNvSpPr>
          <p:nvPr>
            <p:ph type="pic" sz="quarter" idx="16"/>
          </p:nvPr>
        </p:nvSpPr>
        <p:spPr>
          <a:xfrm>
            <a:off x="3873983" y="3413280"/>
            <a:ext cx="1371600" cy="1371600"/>
          </a:xfrm>
          <a:prstGeom prst="ellipse">
            <a:avLst/>
          </a:prstGeom>
          <a:ln w="25400">
            <a:solidFill>
              <a:schemeClr val="accent5"/>
            </a:solidFill>
          </a:ln>
        </p:spPr>
        <p:txBody>
          <a:bodyPr>
            <a:normAutofit/>
          </a:bodyPr>
          <a:lstStyle>
            <a:lvl1pPr>
              <a:defRPr sz="1800"/>
            </a:lvl1pPr>
          </a:lstStyle>
          <a:p>
            <a:endParaRPr lang="en-US" dirty="0"/>
          </a:p>
        </p:txBody>
      </p:sp>
      <p:sp>
        <p:nvSpPr>
          <p:cNvPr id="45" name="Picture Placeholder 5"/>
          <p:cNvSpPr>
            <a:spLocks noGrp="1"/>
          </p:cNvSpPr>
          <p:nvPr>
            <p:ph type="pic" sz="quarter" idx="17"/>
          </p:nvPr>
        </p:nvSpPr>
        <p:spPr>
          <a:xfrm>
            <a:off x="6931547" y="4784880"/>
            <a:ext cx="1371600" cy="1371600"/>
          </a:xfrm>
          <a:prstGeom prst="ellipse">
            <a:avLst/>
          </a:prstGeom>
          <a:ln w="25400">
            <a:solidFill>
              <a:schemeClr val="accent6"/>
            </a:solidFill>
          </a:ln>
        </p:spPr>
        <p:txBody>
          <a:bodyPr>
            <a:normAutofit/>
          </a:bodyPr>
          <a:lstStyle>
            <a:lvl1pPr>
              <a:defRPr sz="1800"/>
            </a:lvl1pPr>
          </a:lstStyle>
          <a:p>
            <a:endParaRPr lang="en-US"/>
          </a:p>
        </p:txBody>
      </p:sp>
      <p:grpSp>
        <p:nvGrpSpPr>
          <p:cNvPr id="46" name="Group 45"/>
          <p:cNvGrpSpPr/>
          <p:nvPr userDrawn="1"/>
        </p:nvGrpSpPr>
        <p:grpSpPr>
          <a:xfrm>
            <a:off x="10562979" y="1076541"/>
            <a:ext cx="2895470" cy="3133735"/>
            <a:chOff x="8218559" y="2808821"/>
            <a:chExt cx="2895470" cy="3133735"/>
          </a:xfrm>
        </p:grpSpPr>
        <p:sp>
          <p:nvSpPr>
            <p:cNvPr id="47" name="Freeform 14"/>
            <p:cNvSpPr>
              <a:spLocks noEditPoints="1"/>
            </p:cNvSpPr>
            <p:nvPr userDrawn="1"/>
          </p:nvSpPr>
          <p:spPr bwMode="auto">
            <a:xfrm rot="10800000">
              <a:off x="9840978" y="2808821"/>
              <a:ext cx="1088498" cy="544478"/>
            </a:xfrm>
            <a:custGeom>
              <a:avLst/>
              <a:gdLst>
                <a:gd name="T0" fmla="*/ 190 w 1451"/>
                <a:gd name="T1" fmla="*/ 0 h 726"/>
                <a:gd name="T2" fmla="*/ 189 w 1451"/>
                <a:gd name="T3" fmla="*/ 0 h 726"/>
                <a:gd name="T4" fmla="*/ 189 w 1451"/>
                <a:gd name="T5" fmla="*/ 0 h 726"/>
                <a:gd name="T6" fmla="*/ 0 w 1451"/>
                <a:gd name="T7" fmla="*/ 0 h 726"/>
                <a:gd name="T8" fmla="*/ 726 w 1451"/>
                <a:gd name="T9" fmla="*/ 726 h 726"/>
                <a:gd name="T10" fmla="*/ 1396 w 1451"/>
                <a:gd name="T11" fmla="*/ 280 h 726"/>
                <a:gd name="T12" fmla="*/ 1204 w 1451"/>
                <a:gd name="T13" fmla="*/ 242 h 726"/>
                <a:gd name="T14" fmla="*/ 726 w 1451"/>
                <a:gd name="T15" fmla="*/ 535 h 726"/>
                <a:gd name="T16" fmla="*/ 190 w 1451"/>
                <a:gd name="T17" fmla="*/ 0 h 726"/>
                <a:gd name="T18" fmla="*/ 1451 w 1451"/>
                <a:gd name="T19" fmla="*/ 0 h 726"/>
                <a:gd name="T20" fmla="*/ 1451 w 1451"/>
                <a:gd name="T21" fmla="*/ 0 h 726"/>
                <a:gd name="T22" fmla="*/ 1451 w 1451"/>
                <a:gd name="T23" fmla="*/ 0 h 726"/>
                <a:gd name="T24" fmla="*/ 1261 w 1451"/>
                <a:gd name="T25" fmla="*/ 0 h 726"/>
                <a:gd name="T26" fmla="*/ 1258 w 1451"/>
                <a:gd name="T27" fmla="*/ 61 h 726"/>
                <a:gd name="T28" fmla="*/ 1438 w 1451"/>
                <a:gd name="T29" fmla="*/ 92 h 726"/>
                <a:gd name="T30" fmla="*/ 1446 w 1451"/>
                <a:gd name="T31" fmla="*/ 92 h 726"/>
                <a:gd name="T32" fmla="*/ 1451 w 1451"/>
                <a:gd name="T33"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1" h="726">
                  <a:moveTo>
                    <a:pt x="190" y="0"/>
                  </a:moveTo>
                  <a:cubicBezTo>
                    <a:pt x="189" y="0"/>
                    <a:pt x="189" y="0"/>
                    <a:pt x="189" y="0"/>
                  </a:cubicBezTo>
                  <a:cubicBezTo>
                    <a:pt x="189" y="0"/>
                    <a:pt x="189" y="0"/>
                    <a:pt x="189" y="0"/>
                  </a:cubicBezTo>
                  <a:cubicBezTo>
                    <a:pt x="0" y="0"/>
                    <a:pt x="0" y="0"/>
                    <a:pt x="0" y="0"/>
                  </a:cubicBezTo>
                  <a:cubicBezTo>
                    <a:pt x="0" y="401"/>
                    <a:pt x="325" y="726"/>
                    <a:pt x="726" y="726"/>
                  </a:cubicBezTo>
                  <a:cubicBezTo>
                    <a:pt x="1027" y="726"/>
                    <a:pt x="1286" y="542"/>
                    <a:pt x="1396" y="280"/>
                  </a:cubicBezTo>
                  <a:cubicBezTo>
                    <a:pt x="1331" y="276"/>
                    <a:pt x="1266" y="263"/>
                    <a:pt x="1204" y="242"/>
                  </a:cubicBezTo>
                  <a:cubicBezTo>
                    <a:pt x="1115" y="416"/>
                    <a:pt x="934" y="535"/>
                    <a:pt x="726" y="535"/>
                  </a:cubicBezTo>
                  <a:cubicBezTo>
                    <a:pt x="430" y="535"/>
                    <a:pt x="190" y="296"/>
                    <a:pt x="190" y="0"/>
                  </a:cubicBezTo>
                  <a:moveTo>
                    <a:pt x="1451" y="0"/>
                  </a:moveTo>
                  <a:cubicBezTo>
                    <a:pt x="1451" y="0"/>
                    <a:pt x="1451" y="0"/>
                    <a:pt x="1451" y="0"/>
                  </a:cubicBezTo>
                  <a:cubicBezTo>
                    <a:pt x="1451" y="0"/>
                    <a:pt x="1451" y="0"/>
                    <a:pt x="1451" y="0"/>
                  </a:cubicBezTo>
                  <a:cubicBezTo>
                    <a:pt x="1261" y="0"/>
                    <a:pt x="1261" y="0"/>
                    <a:pt x="1261" y="0"/>
                  </a:cubicBezTo>
                  <a:cubicBezTo>
                    <a:pt x="1261" y="21"/>
                    <a:pt x="1260" y="41"/>
                    <a:pt x="1258" y="61"/>
                  </a:cubicBezTo>
                  <a:cubicBezTo>
                    <a:pt x="1316" y="82"/>
                    <a:pt x="1377" y="92"/>
                    <a:pt x="1438" y="92"/>
                  </a:cubicBezTo>
                  <a:cubicBezTo>
                    <a:pt x="1440" y="92"/>
                    <a:pt x="1443" y="92"/>
                    <a:pt x="1446" y="92"/>
                  </a:cubicBezTo>
                  <a:cubicBezTo>
                    <a:pt x="1449" y="62"/>
                    <a:pt x="1451" y="31"/>
                    <a:pt x="1451"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20"/>
            <p:cNvSpPr>
              <a:spLocks noEditPoints="1"/>
            </p:cNvSpPr>
            <p:nvPr userDrawn="1"/>
          </p:nvSpPr>
          <p:spPr bwMode="auto">
            <a:xfrm rot="10800000">
              <a:off x="8218560" y="4421598"/>
              <a:ext cx="1088498" cy="543560"/>
            </a:xfrm>
            <a:custGeom>
              <a:avLst/>
              <a:gdLst>
                <a:gd name="T0" fmla="*/ 171 w 1451"/>
                <a:gd name="T1" fmla="*/ 173 h 725"/>
                <a:gd name="T2" fmla="*/ 28 w 1451"/>
                <a:gd name="T3" fmla="*/ 202 h 725"/>
                <a:gd name="T4" fmla="*/ 487 w 1451"/>
                <a:gd name="T5" fmla="*/ 685 h 725"/>
                <a:gd name="T6" fmla="*/ 523 w 1451"/>
                <a:gd name="T7" fmla="*/ 496 h 725"/>
                <a:gd name="T8" fmla="*/ 220 w 1451"/>
                <a:gd name="T9" fmla="*/ 176 h 725"/>
                <a:gd name="T10" fmla="*/ 171 w 1451"/>
                <a:gd name="T11" fmla="*/ 173 h 725"/>
                <a:gd name="T12" fmla="*/ 190 w 1451"/>
                <a:gd name="T13" fmla="*/ 0 h 725"/>
                <a:gd name="T14" fmla="*/ 189 w 1451"/>
                <a:gd name="T15" fmla="*/ 0 h 725"/>
                <a:gd name="T16" fmla="*/ 189 w 1451"/>
                <a:gd name="T17" fmla="*/ 0 h 725"/>
                <a:gd name="T18" fmla="*/ 0 w 1451"/>
                <a:gd name="T19" fmla="*/ 0 h 725"/>
                <a:gd name="T20" fmla="*/ 4 w 1451"/>
                <a:gd name="T21" fmla="*/ 77 h 725"/>
                <a:gd name="T22" fmla="*/ 171 w 1451"/>
                <a:gd name="T23" fmla="*/ 47 h 725"/>
                <a:gd name="T24" fmla="*/ 192 w 1451"/>
                <a:gd name="T25" fmla="*/ 48 h 725"/>
                <a:gd name="T26" fmla="*/ 190 w 1451"/>
                <a:gd name="T27" fmla="*/ 0 h 725"/>
                <a:gd name="T28" fmla="*/ 1451 w 1451"/>
                <a:gd name="T29" fmla="*/ 0 h 725"/>
                <a:gd name="T30" fmla="*/ 1451 w 1451"/>
                <a:gd name="T31" fmla="*/ 0 h 725"/>
                <a:gd name="T32" fmla="*/ 1451 w 1451"/>
                <a:gd name="T33" fmla="*/ 0 h 725"/>
                <a:gd name="T34" fmla="*/ 1261 w 1451"/>
                <a:gd name="T35" fmla="*/ 0 h 725"/>
                <a:gd name="T36" fmla="*/ 726 w 1451"/>
                <a:gd name="T37" fmla="*/ 535 h 725"/>
                <a:gd name="T38" fmla="*/ 650 w 1451"/>
                <a:gd name="T39" fmla="*/ 530 h 725"/>
                <a:gd name="T40" fmla="*/ 611 w 1451"/>
                <a:gd name="T41" fmla="*/ 716 h 725"/>
                <a:gd name="T42" fmla="*/ 726 w 1451"/>
                <a:gd name="T43" fmla="*/ 725 h 725"/>
                <a:gd name="T44" fmla="*/ 1451 w 1451"/>
                <a:gd name="T45"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1" h="725">
                  <a:moveTo>
                    <a:pt x="171" y="173"/>
                  </a:moveTo>
                  <a:cubicBezTo>
                    <a:pt x="122" y="173"/>
                    <a:pt x="74" y="183"/>
                    <a:pt x="28" y="202"/>
                  </a:cubicBezTo>
                  <a:cubicBezTo>
                    <a:pt x="94" y="428"/>
                    <a:pt x="266" y="609"/>
                    <a:pt x="487" y="685"/>
                  </a:cubicBezTo>
                  <a:cubicBezTo>
                    <a:pt x="517" y="626"/>
                    <a:pt x="529" y="560"/>
                    <a:pt x="523" y="496"/>
                  </a:cubicBezTo>
                  <a:cubicBezTo>
                    <a:pt x="382" y="438"/>
                    <a:pt x="270" y="321"/>
                    <a:pt x="220" y="176"/>
                  </a:cubicBezTo>
                  <a:cubicBezTo>
                    <a:pt x="203" y="174"/>
                    <a:pt x="187" y="173"/>
                    <a:pt x="171" y="173"/>
                  </a:cubicBezTo>
                  <a:moveTo>
                    <a:pt x="190" y="0"/>
                  </a:moveTo>
                  <a:cubicBezTo>
                    <a:pt x="189" y="0"/>
                    <a:pt x="189" y="0"/>
                    <a:pt x="189" y="0"/>
                  </a:cubicBezTo>
                  <a:cubicBezTo>
                    <a:pt x="189" y="0"/>
                    <a:pt x="189" y="0"/>
                    <a:pt x="189" y="0"/>
                  </a:cubicBezTo>
                  <a:cubicBezTo>
                    <a:pt x="0" y="0"/>
                    <a:pt x="0" y="0"/>
                    <a:pt x="0" y="0"/>
                  </a:cubicBezTo>
                  <a:cubicBezTo>
                    <a:pt x="0" y="26"/>
                    <a:pt x="1" y="52"/>
                    <a:pt x="4" y="77"/>
                  </a:cubicBezTo>
                  <a:cubicBezTo>
                    <a:pt x="58" y="57"/>
                    <a:pt x="114" y="47"/>
                    <a:pt x="171" y="47"/>
                  </a:cubicBezTo>
                  <a:cubicBezTo>
                    <a:pt x="178" y="47"/>
                    <a:pt x="185" y="47"/>
                    <a:pt x="192" y="48"/>
                  </a:cubicBezTo>
                  <a:cubicBezTo>
                    <a:pt x="190" y="32"/>
                    <a:pt x="190" y="16"/>
                    <a:pt x="190" y="0"/>
                  </a:cubicBezTo>
                  <a:moveTo>
                    <a:pt x="1451" y="0"/>
                  </a:moveTo>
                  <a:cubicBezTo>
                    <a:pt x="1451" y="0"/>
                    <a:pt x="1451" y="0"/>
                    <a:pt x="1451" y="0"/>
                  </a:cubicBezTo>
                  <a:cubicBezTo>
                    <a:pt x="1451" y="0"/>
                    <a:pt x="1451" y="0"/>
                    <a:pt x="1451" y="0"/>
                  </a:cubicBezTo>
                  <a:cubicBezTo>
                    <a:pt x="1261" y="0"/>
                    <a:pt x="1261" y="0"/>
                    <a:pt x="1261" y="0"/>
                  </a:cubicBezTo>
                  <a:cubicBezTo>
                    <a:pt x="1261" y="295"/>
                    <a:pt x="1021" y="535"/>
                    <a:pt x="726" y="535"/>
                  </a:cubicBezTo>
                  <a:cubicBezTo>
                    <a:pt x="700" y="535"/>
                    <a:pt x="675" y="533"/>
                    <a:pt x="650" y="530"/>
                  </a:cubicBezTo>
                  <a:cubicBezTo>
                    <a:pt x="650" y="594"/>
                    <a:pt x="637" y="657"/>
                    <a:pt x="611" y="716"/>
                  </a:cubicBezTo>
                  <a:cubicBezTo>
                    <a:pt x="648" y="722"/>
                    <a:pt x="687" y="725"/>
                    <a:pt x="726" y="725"/>
                  </a:cubicBezTo>
                  <a:cubicBezTo>
                    <a:pt x="1126" y="725"/>
                    <a:pt x="1451" y="400"/>
                    <a:pt x="1451"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5"/>
            <p:cNvSpPr>
              <a:spLocks noEditPoints="1"/>
            </p:cNvSpPr>
            <p:nvPr userDrawn="1"/>
          </p:nvSpPr>
          <p:spPr bwMode="auto">
            <a:xfrm rot="10800000">
              <a:off x="9189073" y="3789893"/>
              <a:ext cx="930113" cy="929194"/>
            </a:xfrm>
            <a:custGeom>
              <a:avLst/>
              <a:gdLst>
                <a:gd name="T0" fmla="*/ 211 w 1240"/>
                <a:gd name="T1" fmla="*/ 872 h 1239"/>
                <a:gd name="T2" fmla="*/ 39 w 1240"/>
                <a:gd name="T3" fmla="*/ 958 h 1239"/>
                <a:gd name="T4" fmla="*/ 43 w 1240"/>
                <a:gd name="T5" fmla="*/ 971 h 1239"/>
                <a:gd name="T6" fmla="*/ 121 w 1240"/>
                <a:gd name="T7" fmla="*/ 1126 h 1239"/>
                <a:gd name="T8" fmla="*/ 213 w 1240"/>
                <a:gd name="T9" fmla="*/ 1239 h 1239"/>
                <a:gd name="T10" fmla="*/ 214 w 1240"/>
                <a:gd name="T11" fmla="*/ 1239 h 1239"/>
                <a:gd name="T12" fmla="*/ 214 w 1240"/>
                <a:gd name="T13" fmla="*/ 1239 h 1239"/>
                <a:gd name="T14" fmla="*/ 348 w 1240"/>
                <a:gd name="T15" fmla="*/ 1105 h 1239"/>
                <a:gd name="T16" fmla="*/ 211 w 1240"/>
                <a:gd name="T17" fmla="*/ 872 h 1239"/>
                <a:gd name="T18" fmla="*/ 3 w 1240"/>
                <a:gd name="T19" fmla="*/ 670 h 1239"/>
                <a:gd name="T20" fmla="*/ 1 w 1240"/>
                <a:gd name="T21" fmla="*/ 758 h 1239"/>
                <a:gd name="T22" fmla="*/ 99 w 1240"/>
                <a:gd name="T23" fmla="*/ 711 h 1239"/>
                <a:gd name="T24" fmla="*/ 3 w 1240"/>
                <a:gd name="T25" fmla="*/ 670 h 1239"/>
                <a:gd name="T26" fmla="*/ 942 w 1240"/>
                <a:gd name="T27" fmla="*/ 32 h 1239"/>
                <a:gd name="T28" fmla="*/ 901 w 1240"/>
                <a:gd name="T29" fmla="*/ 219 h 1239"/>
                <a:gd name="T30" fmla="*/ 1105 w 1240"/>
                <a:gd name="T31" fmla="*/ 347 h 1239"/>
                <a:gd name="T32" fmla="*/ 1106 w 1240"/>
                <a:gd name="T33" fmla="*/ 347 h 1239"/>
                <a:gd name="T34" fmla="*/ 1106 w 1240"/>
                <a:gd name="T35" fmla="*/ 347 h 1239"/>
                <a:gd name="T36" fmla="*/ 1240 w 1240"/>
                <a:gd name="T37" fmla="*/ 213 h 1239"/>
                <a:gd name="T38" fmla="*/ 942 w 1240"/>
                <a:gd name="T39" fmla="*/ 32 h 1239"/>
                <a:gd name="T40" fmla="*/ 516 w 1240"/>
                <a:gd name="T41" fmla="*/ 31 h 1239"/>
                <a:gd name="T42" fmla="*/ 213 w 1240"/>
                <a:gd name="T43" fmla="*/ 213 h 1239"/>
                <a:gd name="T44" fmla="*/ 26 w 1240"/>
                <a:gd name="T45" fmla="*/ 535 h 1239"/>
                <a:gd name="T46" fmla="*/ 205 w 1240"/>
                <a:gd name="T47" fmla="*/ 605 h 1239"/>
                <a:gd name="T48" fmla="*/ 348 w 1240"/>
                <a:gd name="T49" fmla="*/ 347 h 1239"/>
                <a:gd name="T50" fmla="*/ 592 w 1240"/>
                <a:gd name="T51" fmla="*/ 207 h 1239"/>
                <a:gd name="T52" fmla="*/ 516 w 1240"/>
                <a:gd name="T53" fmla="*/ 31 h 1239"/>
                <a:gd name="T54" fmla="*/ 727 w 1240"/>
                <a:gd name="T55" fmla="*/ 0 h 1239"/>
                <a:gd name="T56" fmla="*/ 650 w 1240"/>
                <a:gd name="T57" fmla="*/ 4 h 1239"/>
                <a:gd name="T58" fmla="*/ 716 w 1240"/>
                <a:gd name="T59" fmla="*/ 190 h 1239"/>
                <a:gd name="T60" fmla="*/ 727 w 1240"/>
                <a:gd name="T61" fmla="*/ 190 h 1239"/>
                <a:gd name="T62" fmla="*/ 775 w 1240"/>
                <a:gd name="T63" fmla="*/ 192 h 1239"/>
                <a:gd name="T64" fmla="*/ 815 w 1240"/>
                <a:gd name="T65" fmla="*/ 5 h 1239"/>
                <a:gd name="T66" fmla="*/ 727 w 1240"/>
                <a:gd name="T67" fmla="*/ 0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40" h="1239">
                  <a:moveTo>
                    <a:pt x="211" y="872"/>
                  </a:moveTo>
                  <a:cubicBezTo>
                    <a:pt x="150" y="890"/>
                    <a:pt x="92" y="918"/>
                    <a:pt x="39" y="958"/>
                  </a:cubicBezTo>
                  <a:cubicBezTo>
                    <a:pt x="40" y="962"/>
                    <a:pt x="42" y="966"/>
                    <a:pt x="43" y="971"/>
                  </a:cubicBezTo>
                  <a:cubicBezTo>
                    <a:pt x="81" y="1017"/>
                    <a:pt x="107" y="1070"/>
                    <a:pt x="121" y="1126"/>
                  </a:cubicBezTo>
                  <a:cubicBezTo>
                    <a:pt x="147" y="1166"/>
                    <a:pt x="178" y="1204"/>
                    <a:pt x="213" y="1239"/>
                  </a:cubicBezTo>
                  <a:cubicBezTo>
                    <a:pt x="214" y="1239"/>
                    <a:pt x="214" y="1239"/>
                    <a:pt x="214" y="1239"/>
                  </a:cubicBezTo>
                  <a:cubicBezTo>
                    <a:pt x="214" y="1239"/>
                    <a:pt x="214" y="1239"/>
                    <a:pt x="214" y="1239"/>
                  </a:cubicBezTo>
                  <a:cubicBezTo>
                    <a:pt x="348" y="1105"/>
                    <a:pt x="348" y="1105"/>
                    <a:pt x="348" y="1105"/>
                  </a:cubicBezTo>
                  <a:cubicBezTo>
                    <a:pt x="281" y="1038"/>
                    <a:pt x="235" y="957"/>
                    <a:pt x="211" y="872"/>
                  </a:cubicBezTo>
                  <a:moveTo>
                    <a:pt x="3" y="670"/>
                  </a:moveTo>
                  <a:cubicBezTo>
                    <a:pt x="1" y="699"/>
                    <a:pt x="0" y="728"/>
                    <a:pt x="1" y="758"/>
                  </a:cubicBezTo>
                  <a:cubicBezTo>
                    <a:pt x="33" y="740"/>
                    <a:pt x="66" y="724"/>
                    <a:pt x="99" y="711"/>
                  </a:cubicBezTo>
                  <a:cubicBezTo>
                    <a:pt x="66" y="701"/>
                    <a:pt x="34" y="687"/>
                    <a:pt x="3" y="670"/>
                  </a:cubicBezTo>
                  <a:moveTo>
                    <a:pt x="942" y="32"/>
                  </a:moveTo>
                  <a:cubicBezTo>
                    <a:pt x="911" y="90"/>
                    <a:pt x="897" y="155"/>
                    <a:pt x="901" y="219"/>
                  </a:cubicBezTo>
                  <a:cubicBezTo>
                    <a:pt x="976" y="245"/>
                    <a:pt x="1046" y="287"/>
                    <a:pt x="1105" y="347"/>
                  </a:cubicBezTo>
                  <a:cubicBezTo>
                    <a:pt x="1106" y="347"/>
                    <a:pt x="1106" y="347"/>
                    <a:pt x="1106" y="347"/>
                  </a:cubicBezTo>
                  <a:cubicBezTo>
                    <a:pt x="1106" y="347"/>
                    <a:pt x="1106" y="347"/>
                    <a:pt x="1106" y="347"/>
                  </a:cubicBezTo>
                  <a:cubicBezTo>
                    <a:pt x="1240" y="213"/>
                    <a:pt x="1240" y="213"/>
                    <a:pt x="1240" y="213"/>
                  </a:cubicBezTo>
                  <a:cubicBezTo>
                    <a:pt x="1153" y="126"/>
                    <a:pt x="1051" y="66"/>
                    <a:pt x="942" y="32"/>
                  </a:cubicBezTo>
                  <a:moveTo>
                    <a:pt x="516" y="31"/>
                  </a:moveTo>
                  <a:cubicBezTo>
                    <a:pt x="405" y="65"/>
                    <a:pt x="301" y="125"/>
                    <a:pt x="213" y="213"/>
                  </a:cubicBezTo>
                  <a:cubicBezTo>
                    <a:pt x="121" y="305"/>
                    <a:pt x="58" y="417"/>
                    <a:pt x="26" y="535"/>
                  </a:cubicBezTo>
                  <a:cubicBezTo>
                    <a:pt x="79" y="575"/>
                    <a:pt x="141" y="599"/>
                    <a:pt x="205" y="605"/>
                  </a:cubicBezTo>
                  <a:cubicBezTo>
                    <a:pt x="226" y="511"/>
                    <a:pt x="274" y="421"/>
                    <a:pt x="348" y="347"/>
                  </a:cubicBezTo>
                  <a:cubicBezTo>
                    <a:pt x="418" y="277"/>
                    <a:pt x="502" y="231"/>
                    <a:pt x="592" y="207"/>
                  </a:cubicBezTo>
                  <a:cubicBezTo>
                    <a:pt x="583" y="144"/>
                    <a:pt x="558" y="83"/>
                    <a:pt x="516" y="31"/>
                  </a:cubicBezTo>
                  <a:moveTo>
                    <a:pt x="727" y="0"/>
                  </a:moveTo>
                  <a:cubicBezTo>
                    <a:pt x="701" y="0"/>
                    <a:pt x="676" y="1"/>
                    <a:pt x="650" y="4"/>
                  </a:cubicBezTo>
                  <a:cubicBezTo>
                    <a:pt x="685" y="62"/>
                    <a:pt x="707" y="125"/>
                    <a:pt x="716" y="190"/>
                  </a:cubicBezTo>
                  <a:cubicBezTo>
                    <a:pt x="720" y="190"/>
                    <a:pt x="723" y="190"/>
                    <a:pt x="727" y="190"/>
                  </a:cubicBezTo>
                  <a:cubicBezTo>
                    <a:pt x="743" y="190"/>
                    <a:pt x="759" y="191"/>
                    <a:pt x="775" y="192"/>
                  </a:cubicBezTo>
                  <a:cubicBezTo>
                    <a:pt x="776" y="128"/>
                    <a:pt x="789" y="65"/>
                    <a:pt x="815" y="5"/>
                  </a:cubicBezTo>
                  <a:cubicBezTo>
                    <a:pt x="786" y="2"/>
                    <a:pt x="756" y="0"/>
                    <a:pt x="727"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6"/>
            <p:cNvSpPr>
              <a:spLocks noEditPoints="1"/>
            </p:cNvSpPr>
            <p:nvPr userDrawn="1"/>
          </p:nvSpPr>
          <p:spPr bwMode="auto">
            <a:xfrm rot="10800000">
              <a:off x="9029310" y="3631507"/>
              <a:ext cx="929654" cy="928735"/>
            </a:xfrm>
            <a:custGeom>
              <a:avLst/>
              <a:gdLst>
                <a:gd name="T0" fmla="*/ 655 w 1239"/>
                <a:gd name="T1" fmla="*/ 1030 h 1238"/>
                <a:gd name="T2" fmla="*/ 566 w 1239"/>
                <a:gd name="T3" fmla="*/ 1047 h 1238"/>
                <a:gd name="T4" fmla="*/ 558 w 1239"/>
                <a:gd name="T5" fmla="*/ 1238 h 1238"/>
                <a:gd name="T6" fmla="*/ 671 w 1239"/>
                <a:gd name="T7" fmla="*/ 1222 h 1238"/>
                <a:gd name="T8" fmla="*/ 655 w 1239"/>
                <a:gd name="T9" fmla="*/ 1030 h 1238"/>
                <a:gd name="T10" fmla="*/ 134 w 1239"/>
                <a:gd name="T11" fmla="*/ 892 h 1238"/>
                <a:gd name="T12" fmla="*/ 134 w 1239"/>
                <a:gd name="T13" fmla="*/ 893 h 1238"/>
                <a:gd name="T14" fmla="*/ 134 w 1239"/>
                <a:gd name="T15" fmla="*/ 893 h 1238"/>
                <a:gd name="T16" fmla="*/ 0 w 1239"/>
                <a:gd name="T17" fmla="*/ 1027 h 1238"/>
                <a:gd name="T18" fmla="*/ 322 w 1239"/>
                <a:gd name="T19" fmla="*/ 1214 h 1238"/>
                <a:gd name="T20" fmla="*/ 334 w 1239"/>
                <a:gd name="T21" fmla="*/ 1019 h 1238"/>
                <a:gd name="T22" fmla="*/ 134 w 1239"/>
                <a:gd name="T23" fmla="*/ 892 h 1238"/>
                <a:gd name="T24" fmla="*/ 1211 w 1239"/>
                <a:gd name="T25" fmla="*/ 514 h 1238"/>
                <a:gd name="T26" fmla="*/ 1048 w 1239"/>
                <a:gd name="T27" fmla="*/ 534 h 1238"/>
                <a:gd name="T28" fmla="*/ 892 w 1239"/>
                <a:gd name="T29" fmla="*/ 892 h 1238"/>
                <a:gd name="T30" fmla="*/ 827 w 1239"/>
                <a:gd name="T31" fmla="*/ 948 h 1238"/>
                <a:gd name="T32" fmla="*/ 862 w 1239"/>
                <a:gd name="T33" fmla="*/ 1150 h 1238"/>
                <a:gd name="T34" fmla="*/ 1026 w 1239"/>
                <a:gd name="T35" fmla="*/ 1027 h 1238"/>
                <a:gd name="T36" fmla="*/ 1239 w 1239"/>
                <a:gd name="T37" fmla="*/ 514 h 1238"/>
                <a:gd name="T38" fmla="*/ 1211 w 1239"/>
                <a:gd name="T39" fmla="*/ 514 h 1238"/>
                <a:gd name="T40" fmla="*/ 1026 w 1239"/>
                <a:gd name="T41" fmla="*/ 0 h 1238"/>
                <a:gd name="T42" fmla="*/ 1026 w 1239"/>
                <a:gd name="T43" fmla="*/ 1 h 1238"/>
                <a:gd name="T44" fmla="*/ 1026 w 1239"/>
                <a:gd name="T45" fmla="*/ 1 h 1238"/>
                <a:gd name="T46" fmla="*/ 892 w 1239"/>
                <a:gd name="T47" fmla="*/ 135 h 1238"/>
                <a:gd name="T48" fmla="*/ 1006 w 1239"/>
                <a:gd name="T49" fmla="*/ 304 h 1238"/>
                <a:gd name="T50" fmla="*/ 1201 w 1239"/>
                <a:gd name="T51" fmla="*/ 280 h 1238"/>
                <a:gd name="T52" fmla="*/ 1026 w 1239"/>
                <a:gd name="T53" fmla="*/ 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9" h="1238">
                  <a:moveTo>
                    <a:pt x="655" y="1030"/>
                  </a:moveTo>
                  <a:cubicBezTo>
                    <a:pt x="626" y="1038"/>
                    <a:pt x="596" y="1044"/>
                    <a:pt x="566" y="1047"/>
                  </a:cubicBezTo>
                  <a:cubicBezTo>
                    <a:pt x="554" y="1110"/>
                    <a:pt x="551" y="1174"/>
                    <a:pt x="558" y="1238"/>
                  </a:cubicBezTo>
                  <a:cubicBezTo>
                    <a:pt x="596" y="1236"/>
                    <a:pt x="634" y="1230"/>
                    <a:pt x="671" y="1222"/>
                  </a:cubicBezTo>
                  <a:cubicBezTo>
                    <a:pt x="677" y="1158"/>
                    <a:pt x="672" y="1093"/>
                    <a:pt x="655" y="1030"/>
                  </a:cubicBezTo>
                  <a:moveTo>
                    <a:pt x="134" y="892"/>
                  </a:moveTo>
                  <a:cubicBezTo>
                    <a:pt x="134" y="893"/>
                    <a:pt x="134" y="893"/>
                    <a:pt x="134" y="893"/>
                  </a:cubicBezTo>
                  <a:cubicBezTo>
                    <a:pt x="134" y="893"/>
                    <a:pt x="134" y="893"/>
                    <a:pt x="134" y="893"/>
                  </a:cubicBezTo>
                  <a:cubicBezTo>
                    <a:pt x="0" y="1027"/>
                    <a:pt x="0" y="1027"/>
                    <a:pt x="0" y="1027"/>
                  </a:cubicBezTo>
                  <a:cubicBezTo>
                    <a:pt x="92" y="1119"/>
                    <a:pt x="204" y="1182"/>
                    <a:pt x="322" y="1214"/>
                  </a:cubicBezTo>
                  <a:cubicBezTo>
                    <a:pt x="319" y="1149"/>
                    <a:pt x="323" y="1083"/>
                    <a:pt x="334" y="1019"/>
                  </a:cubicBezTo>
                  <a:cubicBezTo>
                    <a:pt x="261" y="993"/>
                    <a:pt x="193" y="951"/>
                    <a:pt x="134" y="892"/>
                  </a:cubicBezTo>
                  <a:moveTo>
                    <a:pt x="1211" y="514"/>
                  </a:moveTo>
                  <a:cubicBezTo>
                    <a:pt x="1156" y="514"/>
                    <a:pt x="1102" y="520"/>
                    <a:pt x="1048" y="534"/>
                  </a:cubicBezTo>
                  <a:cubicBezTo>
                    <a:pt x="1043" y="664"/>
                    <a:pt x="991" y="793"/>
                    <a:pt x="892" y="892"/>
                  </a:cubicBezTo>
                  <a:cubicBezTo>
                    <a:pt x="871" y="913"/>
                    <a:pt x="850" y="931"/>
                    <a:pt x="827" y="948"/>
                  </a:cubicBezTo>
                  <a:cubicBezTo>
                    <a:pt x="848" y="1014"/>
                    <a:pt x="860" y="1082"/>
                    <a:pt x="862" y="1150"/>
                  </a:cubicBezTo>
                  <a:cubicBezTo>
                    <a:pt x="921" y="1118"/>
                    <a:pt x="976" y="1077"/>
                    <a:pt x="1026" y="1027"/>
                  </a:cubicBezTo>
                  <a:cubicBezTo>
                    <a:pt x="1168" y="885"/>
                    <a:pt x="1239" y="700"/>
                    <a:pt x="1239" y="514"/>
                  </a:cubicBezTo>
                  <a:cubicBezTo>
                    <a:pt x="1229" y="514"/>
                    <a:pt x="1220" y="514"/>
                    <a:pt x="1211" y="514"/>
                  </a:cubicBezTo>
                  <a:moveTo>
                    <a:pt x="1026" y="0"/>
                  </a:moveTo>
                  <a:cubicBezTo>
                    <a:pt x="1026" y="1"/>
                    <a:pt x="1026" y="1"/>
                    <a:pt x="1026" y="1"/>
                  </a:cubicBezTo>
                  <a:cubicBezTo>
                    <a:pt x="1026" y="1"/>
                    <a:pt x="1026" y="1"/>
                    <a:pt x="1026" y="1"/>
                  </a:cubicBezTo>
                  <a:cubicBezTo>
                    <a:pt x="892" y="135"/>
                    <a:pt x="892" y="135"/>
                    <a:pt x="892" y="135"/>
                  </a:cubicBezTo>
                  <a:cubicBezTo>
                    <a:pt x="942" y="185"/>
                    <a:pt x="980" y="243"/>
                    <a:pt x="1006" y="304"/>
                  </a:cubicBezTo>
                  <a:cubicBezTo>
                    <a:pt x="1070" y="289"/>
                    <a:pt x="1135" y="281"/>
                    <a:pt x="1201" y="280"/>
                  </a:cubicBezTo>
                  <a:cubicBezTo>
                    <a:pt x="1166" y="178"/>
                    <a:pt x="1108" y="82"/>
                    <a:pt x="1026"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25"/>
            <p:cNvSpPr>
              <a:spLocks/>
            </p:cNvSpPr>
            <p:nvPr userDrawn="1"/>
          </p:nvSpPr>
          <p:spPr bwMode="auto">
            <a:xfrm rot="10800000">
              <a:off x="9033901" y="4210876"/>
              <a:ext cx="159762" cy="124872"/>
            </a:xfrm>
            <a:custGeom>
              <a:avLst/>
              <a:gdLst>
                <a:gd name="T0" fmla="*/ 187 w 213"/>
                <a:gd name="T1" fmla="*/ 0 h 167"/>
                <a:gd name="T2" fmla="*/ 20 w 213"/>
                <a:gd name="T3" fmla="*/ 42 h 167"/>
                <a:gd name="T4" fmla="*/ 0 w 213"/>
                <a:gd name="T5" fmla="*/ 41 h 167"/>
                <a:gd name="T6" fmla="*/ 27 w 213"/>
                <a:gd name="T7" fmla="*/ 167 h 167"/>
                <a:gd name="T8" fmla="*/ 213 w 213"/>
                <a:gd name="T9" fmla="*/ 126 h 167"/>
                <a:gd name="T10" fmla="*/ 187 w 213"/>
                <a:gd name="T11" fmla="*/ 0 h 167"/>
              </a:gdLst>
              <a:ahLst/>
              <a:cxnLst>
                <a:cxn ang="0">
                  <a:pos x="T0" y="T1"/>
                </a:cxn>
                <a:cxn ang="0">
                  <a:pos x="T2" y="T3"/>
                </a:cxn>
                <a:cxn ang="0">
                  <a:pos x="T4" y="T5"/>
                </a:cxn>
                <a:cxn ang="0">
                  <a:pos x="T6" y="T7"/>
                </a:cxn>
                <a:cxn ang="0">
                  <a:pos x="T8" y="T9"/>
                </a:cxn>
                <a:cxn ang="0">
                  <a:pos x="T10" y="T11"/>
                </a:cxn>
              </a:cxnLst>
              <a:rect l="0" t="0" r="r" b="b"/>
              <a:pathLst>
                <a:path w="213" h="167">
                  <a:moveTo>
                    <a:pt x="187" y="0"/>
                  </a:moveTo>
                  <a:cubicBezTo>
                    <a:pt x="135" y="28"/>
                    <a:pt x="77" y="42"/>
                    <a:pt x="20" y="42"/>
                  </a:cubicBezTo>
                  <a:cubicBezTo>
                    <a:pt x="13" y="42"/>
                    <a:pt x="7" y="41"/>
                    <a:pt x="0" y="41"/>
                  </a:cubicBezTo>
                  <a:cubicBezTo>
                    <a:pt x="14" y="82"/>
                    <a:pt x="23" y="124"/>
                    <a:pt x="27" y="167"/>
                  </a:cubicBezTo>
                  <a:cubicBezTo>
                    <a:pt x="90" y="166"/>
                    <a:pt x="154" y="153"/>
                    <a:pt x="213" y="126"/>
                  </a:cubicBezTo>
                  <a:cubicBezTo>
                    <a:pt x="208" y="84"/>
                    <a:pt x="199" y="41"/>
                    <a:pt x="187"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32"/>
            <p:cNvSpPr>
              <a:spLocks/>
            </p:cNvSpPr>
            <p:nvPr userDrawn="1"/>
          </p:nvSpPr>
          <p:spPr bwMode="auto">
            <a:xfrm rot="10800000">
              <a:off x="9965391" y="4186085"/>
              <a:ext cx="151499" cy="131758"/>
            </a:xfrm>
            <a:custGeom>
              <a:avLst/>
              <a:gdLst>
                <a:gd name="T0" fmla="*/ 23 w 202"/>
                <a:gd name="T1" fmla="*/ 0 h 176"/>
                <a:gd name="T2" fmla="*/ 0 w 202"/>
                <a:gd name="T3" fmla="*/ 135 h 176"/>
                <a:gd name="T4" fmla="*/ 96 w 202"/>
                <a:gd name="T5" fmla="*/ 176 h 176"/>
                <a:gd name="T6" fmla="*/ 190 w 202"/>
                <a:gd name="T7" fmla="*/ 148 h 176"/>
                <a:gd name="T8" fmla="*/ 202 w 202"/>
                <a:gd name="T9" fmla="*/ 70 h 176"/>
                <a:gd name="T10" fmla="*/ 23 w 202"/>
                <a:gd name="T11" fmla="*/ 0 h 176"/>
              </a:gdLst>
              <a:ahLst/>
              <a:cxnLst>
                <a:cxn ang="0">
                  <a:pos x="T0" y="T1"/>
                </a:cxn>
                <a:cxn ang="0">
                  <a:pos x="T2" y="T3"/>
                </a:cxn>
                <a:cxn ang="0">
                  <a:pos x="T4" y="T5"/>
                </a:cxn>
                <a:cxn ang="0">
                  <a:pos x="T6" y="T7"/>
                </a:cxn>
                <a:cxn ang="0">
                  <a:pos x="T8" y="T9"/>
                </a:cxn>
                <a:cxn ang="0">
                  <a:pos x="T10" y="T11"/>
                </a:cxn>
              </a:cxnLst>
              <a:rect l="0" t="0" r="r" b="b"/>
              <a:pathLst>
                <a:path w="202" h="176">
                  <a:moveTo>
                    <a:pt x="23" y="0"/>
                  </a:moveTo>
                  <a:cubicBezTo>
                    <a:pt x="11" y="44"/>
                    <a:pt x="3" y="89"/>
                    <a:pt x="0" y="135"/>
                  </a:cubicBezTo>
                  <a:cubicBezTo>
                    <a:pt x="31" y="152"/>
                    <a:pt x="63" y="166"/>
                    <a:pt x="96" y="176"/>
                  </a:cubicBezTo>
                  <a:cubicBezTo>
                    <a:pt x="127" y="165"/>
                    <a:pt x="158" y="155"/>
                    <a:pt x="190" y="148"/>
                  </a:cubicBezTo>
                  <a:cubicBezTo>
                    <a:pt x="192" y="122"/>
                    <a:pt x="196" y="96"/>
                    <a:pt x="202" y="70"/>
                  </a:cubicBezTo>
                  <a:cubicBezTo>
                    <a:pt x="138" y="64"/>
                    <a:pt x="76" y="40"/>
                    <a:pt x="23"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59"/>
            <p:cNvSpPr>
              <a:spLocks noEditPoints="1"/>
            </p:cNvSpPr>
            <p:nvPr userDrawn="1"/>
          </p:nvSpPr>
          <p:spPr bwMode="auto">
            <a:xfrm rot="10800000">
              <a:off x="10132958" y="3512603"/>
              <a:ext cx="251121" cy="461843"/>
            </a:xfrm>
            <a:custGeom>
              <a:avLst/>
              <a:gdLst>
                <a:gd name="T0" fmla="*/ 191 w 335"/>
                <a:gd name="T1" fmla="*/ 497 h 616"/>
                <a:gd name="T2" fmla="*/ 94 w 335"/>
                <a:gd name="T3" fmla="*/ 514 h 616"/>
                <a:gd name="T4" fmla="*/ 0 w 335"/>
                <a:gd name="T5" fmla="*/ 498 h 616"/>
                <a:gd name="T6" fmla="*/ 26 w 335"/>
                <a:gd name="T7" fmla="*/ 610 h 616"/>
                <a:gd name="T8" fmla="*/ 94 w 335"/>
                <a:gd name="T9" fmla="*/ 616 h 616"/>
                <a:gd name="T10" fmla="*/ 221 w 335"/>
                <a:gd name="T11" fmla="*/ 595 h 616"/>
                <a:gd name="T12" fmla="*/ 191 w 335"/>
                <a:gd name="T13" fmla="*/ 497 h 616"/>
                <a:gd name="T14" fmla="*/ 320 w 335"/>
                <a:gd name="T15" fmla="*/ 0 h 616"/>
                <a:gd name="T16" fmla="*/ 298 w 335"/>
                <a:gd name="T17" fmla="*/ 22 h 616"/>
                <a:gd name="T18" fmla="*/ 313 w 335"/>
                <a:gd name="T19" fmla="*/ 38 h 616"/>
                <a:gd name="T20" fmla="*/ 335 w 335"/>
                <a:gd name="T21" fmla="*/ 15 h 616"/>
                <a:gd name="T22" fmla="*/ 335 w 335"/>
                <a:gd name="T23" fmla="*/ 14 h 616"/>
                <a:gd name="T24" fmla="*/ 335 w 335"/>
                <a:gd name="T25" fmla="*/ 14 h 616"/>
                <a:gd name="T26" fmla="*/ 320 w 335"/>
                <a:gd name="T27" fmla="*/ 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616">
                  <a:moveTo>
                    <a:pt x="191" y="497"/>
                  </a:moveTo>
                  <a:cubicBezTo>
                    <a:pt x="160" y="508"/>
                    <a:pt x="127" y="514"/>
                    <a:pt x="94" y="514"/>
                  </a:cubicBezTo>
                  <a:cubicBezTo>
                    <a:pt x="62" y="514"/>
                    <a:pt x="30" y="508"/>
                    <a:pt x="0" y="498"/>
                  </a:cubicBezTo>
                  <a:cubicBezTo>
                    <a:pt x="5" y="535"/>
                    <a:pt x="14" y="573"/>
                    <a:pt x="26" y="610"/>
                  </a:cubicBezTo>
                  <a:cubicBezTo>
                    <a:pt x="49" y="614"/>
                    <a:pt x="71" y="616"/>
                    <a:pt x="94" y="616"/>
                  </a:cubicBezTo>
                  <a:cubicBezTo>
                    <a:pt x="137" y="616"/>
                    <a:pt x="180" y="609"/>
                    <a:pt x="221" y="595"/>
                  </a:cubicBezTo>
                  <a:cubicBezTo>
                    <a:pt x="208" y="563"/>
                    <a:pt x="198" y="530"/>
                    <a:pt x="191" y="497"/>
                  </a:cubicBezTo>
                  <a:moveTo>
                    <a:pt x="320" y="0"/>
                  </a:moveTo>
                  <a:cubicBezTo>
                    <a:pt x="298" y="22"/>
                    <a:pt x="298" y="22"/>
                    <a:pt x="298" y="22"/>
                  </a:cubicBezTo>
                  <a:cubicBezTo>
                    <a:pt x="303" y="27"/>
                    <a:pt x="309" y="32"/>
                    <a:pt x="313" y="38"/>
                  </a:cubicBezTo>
                  <a:cubicBezTo>
                    <a:pt x="320" y="30"/>
                    <a:pt x="328" y="22"/>
                    <a:pt x="335" y="15"/>
                  </a:cubicBezTo>
                  <a:cubicBezTo>
                    <a:pt x="335" y="14"/>
                    <a:pt x="335" y="14"/>
                    <a:pt x="335" y="14"/>
                  </a:cubicBezTo>
                  <a:cubicBezTo>
                    <a:pt x="335" y="14"/>
                    <a:pt x="335" y="14"/>
                    <a:pt x="335" y="14"/>
                  </a:cubicBezTo>
                  <a:cubicBezTo>
                    <a:pt x="320" y="0"/>
                    <a:pt x="320" y="0"/>
                    <a:pt x="320"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86"/>
            <p:cNvSpPr>
              <a:spLocks noEditPoints="1"/>
            </p:cNvSpPr>
            <p:nvPr userDrawn="1"/>
          </p:nvSpPr>
          <p:spPr bwMode="auto">
            <a:xfrm rot="10800000">
              <a:off x="9513189" y="5046876"/>
              <a:ext cx="447152" cy="874563"/>
            </a:xfrm>
            <a:custGeom>
              <a:avLst/>
              <a:gdLst>
                <a:gd name="T0" fmla="*/ 335 w 596"/>
                <a:gd name="T1" fmla="*/ 924 h 1166"/>
                <a:gd name="T2" fmla="*/ 211 w 596"/>
                <a:gd name="T3" fmla="*/ 1025 h 1166"/>
                <a:gd name="T4" fmla="*/ 596 w 596"/>
                <a:gd name="T5" fmla="*/ 1166 h 1166"/>
                <a:gd name="T6" fmla="*/ 596 w 596"/>
                <a:gd name="T7" fmla="*/ 1166 h 1166"/>
                <a:gd name="T8" fmla="*/ 596 w 596"/>
                <a:gd name="T9" fmla="*/ 1165 h 1166"/>
                <a:gd name="T10" fmla="*/ 596 w 596"/>
                <a:gd name="T11" fmla="*/ 1165 h 1166"/>
                <a:gd name="T12" fmla="*/ 596 w 596"/>
                <a:gd name="T13" fmla="*/ 1009 h 1166"/>
                <a:gd name="T14" fmla="*/ 335 w 596"/>
                <a:gd name="T15" fmla="*/ 924 h 1166"/>
                <a:gd name="T16" fmla="*/ 212 w 596"/>
                <a:gd name="T17" fmla="*/ 353 h 1166"/>
                <a:gd name="T18" fmla="*/ 26 w 596"/>
                <a:gd name="T19" fmla="*/ 419 h 1166"/>
                <a:gd name="T20" fmla="*/ 18 w 596"/>
                <a:gd name="T21" fmla="*/ 419 h 1166"/>
                <a:gd name="T22" fmla="*/ 0 w 596"/>
                <a:gd name="T23" fmla="*/ 569 h 1166"/>
                <a:gd name="T24" fmla="*/ 149 w 596"/>
                <a:gd name="T25" fmla="*/ 964 h 1166"/>
                <a:gd name="T26" fmla="*/ 266 w 596"/>
                <a:gd name="T27" fmla="*/ 860 h 1166"/>
                <a:gd name="T28" fmla="*/ 156 w 596"/>
                <a:gd name="T29" fmla="*/ 569 h 1166"/>
                <a:gd name="T30" fmla="*/ 212 w 596"/>
                <a:gd name="T31" fmla="*/ 353 h 1166"/>
                <a:gd name="T32" fmla="*/ 241 w 596"/>
                <a:gd name="T33" fmla="*/ 90 h 1166"/>
                <a:gd name="T34" fmla="*/ 45 w 596"/>
                <a:gd name="T35" fmla="*/ 341 h 1166"/>
                <a:gd name="T36" fmla="*/ 180 w 596"/>
                <a:gd name="T37" fmla="*/ 278 h 1166"/>
                <a:gd name="T38" fmla="*/ 241 w 596"/>
                <a:gd name="T39" fmla="*/ 90 h 1166"/>
                <a:gd name="T40" fmla="*/ 416 w 596"/>
                <a:gd name="T41" fmla="*/ 0 h 1166"/>
                <a:gd name="T42" fmla="*/ 310 w 596"/>
                <a:gd name="T43" fmla="*/ 45 h 1166"/>
                <a:gd name="T44" fmla="*/ 293 w 596"/>
                <a:gd name="T45" fmla="*/ 249 h 1166"/>
                <a:gd name="T46" fmla="*/ 400 w 596"/>
                <a:gd name="T47" fmla="*/ 175 h 1166"/>
                <a:gd name="T48" fmla="*/ 416 w 596"/>
                <a:gd name="T49"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6" h="1166">
                  <a:moveTo>
                    <a:pt x="335" y="924"/>
                  </a:moveTo>
                  <a:cubicBezTo>
                    <a:pt x="283" y="943"/>
                    <a:pt x="240" y="979"/>
                    <a:pt x="211" y="1025"/>
                  </a:cubicBezTo>
                  <a:cubicBezTo>
                    <a:pt x="315" y="1113"/>
                    <a:pt x="450" y="1166"/>
                    <a:pt x="596" y="1166"/>
                  </a:cubicBezTo>
                  <a:cubicBezTo>
                    <a:pt x="596" y="1166"/>
                    <a:pt x="596" y="1166"/>
                    <a:pt x="596" y="1166"/>
                  </a:cubicBezTo>
                  <a:cubicBezTo>
                    <a:pt x="596" y="1165"/>
                    <a:pt x="596" y="1165"/>
                    <a:pt x="596" y="1165"/>
                  </a:cubicBezTo>
                  <a:cubicBezTo>
                    <a:pt x="596" y="1165"/>
                    <a:pt x="596" y="1165"/>
                    <a:pt x="596" y="1165"/>
                  </a:cubicBezTo>
                  <a:cubicBezTo>
                    <a:pt x="596" y="1009"/>
                    <a:pt x="596" y="1009"/>
                    <a:pt x="596" y="1009"/>
                  </a:cubicBezTo>
                  <a:cubicBezTo>
                    <a:pt x="498" y="1009"/>
                    <a:pt x="408" y="978"/>
                    <a:pt x="335" y="924"/>
                  </a:cubicBezTo>
                  <a:moveTo>
                    <a:pt x="212" y="353"/>
                  </a:moveTo>
                  <a:cubicBezTo>
                    <a:pt x="158" y="397"/>
                    <a:pt x="92" y="419"/>
                    <a:pt x="26" y="419"/>
                  </a:cubicBezTo>
                  <a:cubicBezTo>
                    <a:pt x="24" y="419"/>
                    <a:pt x="21" y="419"/>
                    <a:pt x="18" y="419"/>
                  </a:cubicBezTo>
                  <a:cubicBezTo>
                    <a:pt x="6" y="467"/>
                    <a:pt x="0" y="517"/>
                    <a:pt x="0" y="569"/>
                  </a:cubicBezTo>
                  <a:cubicBezTo>
                    <a:pt x="0" y="720"/>
                    <a:pt x="56" y="859"/>
                    <a:pt x="149" y="964"/>
                  </a:cubicBezTo>
                  <a:cubicBezTo>
                    <a:pt x="179" y="921"/>
                    <a:pt x="219" y="885"/>
                    <a:pt x="266" y="860"/>
                  </a:cubicBezTo>
                  <a:cubicBezTo>
                    <a:pt x="197" y="783"/>
                    <a:pt x="156" y="681"/>
                    <a:pt x="156" y="569"/>
                  </a:cubicBezTo>
                  <a:cubicBezTo>
                    <a:pt x="156" y="491"/>
                    <a:pt x="176" y="417"/>
                    <a:pt x="212" y="353"/>
                  </a:cubicBezTo>
                  <a:moveTo>
                    <a:pt x="241" y="90"/>
                  </a:moveTo>
                  <a:cubicBezTo>
                    <a:pt x="155" y="154"/>
                    <a:pt x="86" y="241"/>
                    <a:pt x="45" y="341"/>
                  </a:cubicBezTo>
                  <a:cubicBezTo>
                    <a:pt x="94" y="337"/>
                    <a:pt x="142" y="316"/>
                    <a:pt x="180" y="278"/>
                  </a:cubicBezTo>
                  <a:cubicBezTo>
                    <a:pt x="231" y="227"/>
                    <a:pt x="252" y="156"/>
                    <a:pt x="241" y="90"/>
                  </a:cubicBezTo>
                  <a:moveTo>
                    <a:pt x="416" y="0"/>
                  </a:moveTo>
                  <a:cubicBezTo>
                    <a:pt x="379" y="12"/>
                    <a:pt x="344" y="27"/>
                    <a:pt x="310" y="45"/>
                  </a:cubicBezTo>
                  <a:cubicBezTo>
                    <a:pt x="329" y="113"/>
                    <a:pt x="323" y="185"/>
                    <a:pt x="293" y="249"/>
                  </a:cubicBezTo>
                  <a:cubicBezTo>
                    <a:pt x="325" y="220"/>
                    <a:pt x="360" y="194"/>
                    <a:pt x="400" y="175"/>
                  </a:cubicBezTo>
                  <a:cubicBezTo>
                    <a:pt x="400" y="116"/>
                    <a:pt x="406" y="58"/>
                    <a:pt x="416"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93"/>
            <p:cNvSpPr>
              <a:spLocks noEditPoints="1"/>
            </p:cNvSpPr>
            <p:nvPr userDrawn="1"/>
          </p:nvSpPr>
          <p:spPr bwMode="auto">
            <a:xfrm rot="10800000">
              <a:off x="8372354" y="5070289"/>
              <a:ext cx="894763" cy="319525"/>
            </a:xfrm>
            <a:custGeom>
              <a:avLst/>
              <a:gdLst>
                <a:gd name="T0" fmla="*/ 189 w 1193"/>
                <a:gd name="T1" fmla="*/ 157 h 426"/>
                <a:gd name="T2" fmla="*/ 0 w 1193"/>
                <a:gd name="T3" fmla="*/ 358 h 426"/>
                <a:gd name="T4" fmla="*/ 155 w 1193"/>
                <a:gd name="T5" fmla="*/ 426 h 426"/>
                <a:gd name="T6" fmla="*/ 288 w 1193"/>
                <a:gd name="T7" fmla="*/ 192 h 426"/>
                <a:gd name="T8" fmla="*/ 189 w 1193"/>
                <a:gd name="T9" fmla="*/ 157 h 426"/>
                <a:gd name="T10" fmla="*/ 1007 w 1193"/>
                <a:gd name="T11" fmla="*/ 0 h 426"/>
                <a:gd name="T12" fmla="*/ 907 w 1193"/>
                <a:gd name="T13" fmla="*/ 84 h 426"/>
                <a:gd name="T14" fmla="*/ 1112 w 1193"/>
                <a:gd name="T15" fmla="*/ 259 h 426"/>
                <a:gd name="T16" fmla="*/ 1193 w 1193"/>
                <a:gd name="T17" fmla="*/ 186 h 426"/>
                <a:gd name="T18" fmla="*/ 1193 w 1193"/>
                <a:gd name="T19" fmla="*/ 186 h 426"/>
                <a:gd name="T20" fmla="*/ 1193 w 1193"/>
                <a:gd name="T21" fmla="*/ 186 h 426"/>
                <a:gd name="T22" fmla="*/ 1007 w 1193"/>
                <a:gd name="T23"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3" h="426">
                  <a:moveTo>
                    <a:pt x="189" y="157"/>
                  </a:moveTo>
                  <a:cubicBezTo>
                    <a:pt x="143" y="238"/>
                    <a:pt x="78" y="307"/>
                    <a:pt x="0" y="358"/>
                  </a:cubicBezTo>
                  <a:cubicBezTo>
                    <a:pt x="50" y="385"/>
                    <a:pt x="102" y="408"/>
                    <a:pt x="155" y="426"/>
                  </a:cubicBezTo>
                  <a:cubicBezTo>
                    <a:pt x="179" y="337"/>
                    <a:pt x="225" y="256"/>
                    <a:pt x="288" y="192"/>
                  </a:cubicBezTo>
                  <a:cubicBezTo>
                    <a:pt x="255" y="183"/>
                    <a:pt x="222" y="171"/>
                    <a:pt x="189" y="157"/>
                  </a:cubicBezTo>
                  <a:moveTo>
                    <a:pt x="1007" y="0"/>
                  </a:moveTo>
                  <a:cubicBezTo>
                    <a:pt x="975" y="31"/>
                    <a:pt x="942" y="59"/>
                    <a:pt x="907" y="84"/>
                  </a:cubicBezTo>
                  <a:cubicBezTo>
                    <a:pt x="989" y="124"/>
                    <a:pt x="1060" y="185"/>
                    <a:pt x="1112" y="259"/>
                  </a:cubicBezTo>
                  <a:cubicBezTo>
                    <a:pt x="1140" y="237"/>
                    <a:pt x="1167" y="212"/>
                    <a:pt x="1193" y="186"/>
                  </a:cubicBezTo>
                  <a:cubicBezTo>
                    <a:pt x="1193" y="186"/>
                    <a:pt x="1193" y="186"/>
                    <a:pt x="1193" y="186"/>
                  </a:cubicBezTo>
                  <a:cubicBezTo>
                    <a:pt x="1193" y="186"/>
                    <a:pt x="1193" y="186"/>
                    <a:pt x="1193" y="186"/>
                  </a:cubicBezTo>
                  <a:cubicBezTo>
                    <a:pt x="1007" y="0"/>
                    <a:pt x="1007" y="0"/>
                    <a:pt x="1007"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7"/>
            <p:cNvSpPr>
              <a:spLocks/>
            </p:cNvSpPr>
            <p:nvPr userDrawn="1"/>
          </p:nvSpPr>
          <p:spPr bwMode="auto">
            <a:xfrm rot="10800000">
              <a:off x="9399334" y="4811364"/>
              <a:ext cx="493520" cy="246989"/>
            </a:xfrm>
            <a:custGeom>
              <a:avLst/>
              <a:gdLst>
                <a:gd name="T0" fmla="*/ 658 w 658"/>
                <a:gd name="T1" fmla="*/ 0 h 329"/>
                <a:gd name="T2" fmla="*/ 658 w 658"/>
                <a:gd name="T3" fmla="*/ 0 h 329"/>
                <a:gd name="T4" fmla="*/ 658 w 658"/>
                <a:gd name="T5" fmla="*/ 0 h 329"/>
                <a:gd name="T6" fmla="*/ 635 w 658"/>
                <a:gd name="T7" fmla="*/ 0 h 329"/>
                <a:gd name="T8" fmla="*/ 572 w 658"/>
                <a:gd name="T9" fmla="*/ 11 h 329"/>
                <a:gd name="T10" fmla="*/ 329 w 658"/>
                <a:gd name="T11" fmla="*/ 243 h 329"/>
                <a:gd name="T12" fmla="*/ 86 w 658"/>
                <a:gd name="T13" fmla="*/ 0 h 329"/>
                <a:gd name="T14" fmla="*/ 86 w 658"/>
                <a:gd name="T15" fmla="*/ 0 h 329"/>
                <a:gd name="T16" fmla="*/ 86 w 658"/>
                <a:gd name="T17" fmla="*/ 0 h 329"/>
                <a:gd name="T18" fmla="*/ 0 w 658"/>
                <a:gd name="T19" fmla="*/ 0 h 329"/>
                <a:gd name="T20" fmla="*/ 143 w 658"/>
                <a:gd name="T21" fmla="*/ 271 h 329"/>
                <a:gd name="T22" fmla="*/ 198 w 658"/>
                <a:gd name="T23" fmla="*/ 302 h 329"/>
                <a:gd name="T24" fmla="*/ 329 w 658"/>
                <a:gd name="T25" fmla="*/ 329 h 329"/>
                <a:gd name="T26" fmla="*/ 658 w 658"/>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8" h="329">
                  <a:moveTo>
                    <a:pt x="658" y="0"/>
                  </a:moveTo>
                  <a:cubicBezTo>
                    <a:pt x="658" y="0"/>
                    <a:pt x="658" y="0"/>
                    <a:pt x="658" y="0"/>
                  </a:cubicBezTo>
                  <a:cubicBezTo>
                    <a:pt x="658" y="0"/>
                    <a:pt x="658" y="0"/>
                    <a:pt x="658" y="0"/>
                  </a:cubicBezTo>
                  <a:cubicBezTo>
                    <a:pt x="635" y="0"/>
                    <a:pt x="635" y="0"/>
                    <a:pt x="635" y="0"/>
                  </a:cubicBezTo>
                  <a:cubicBezTo>
                    <a:pt x="614" y="5"/>
                    <a:pt x="593" y="8"/>
                    <a:pt x="572" y="11"/>
                  </a:cubicBezTo>
                  <a:cubicBezTo>
                    <a:pt x="566" y="140"/>
                    <a:pt x="460" y="243"/>
                    <a:pt x="329" y="243"/>
                  </a:cubicBezTo>
                  <a:cubicBezTo>
                    <a:pt x="195" y="243"/>
                    <a:pt x="86" y="134"/>
                    <a:pt x="86" y="0"/>
                  </a:cubicBezTo>
                  <a:cubicBezTo>
                    <a:pt x="86" y="0"/>
                    <a:pt x="86" y="0"/>
                    <a:pt x="86" y="0"/>
                  </a:cubicBezTo>
                  <a:cubicBezTo>
                    <a:pt x="86" y="0"/>
                    <a:pt x="86" y="0"/>
                    <a:pt x="86" y="0"/>
                  </a:cubicBezTo>
                  <a:cubicBezTo>
                    <a:pt x="0" y="0"/>
                    <a:pt x="0" y="0"/>
                    <a:pt x="0" y="0"/>
                  </a:cubicBezTo>
                  <a:cubicBezTo>
                    <a:pt x="0" y="113"/>
                    <a:pt x="57" y="212"/>
                    <a:pt x="143" y="271"/>
                  </a:cubicBezTo>
                  <a:cubicBezTo>
                    <a:pt x="162" y="280"/>
                    <a:pt x="180" y="291"/>
                    <a:pt x="198" y="302"/>
                  </a:cubicBezTo>
                  <a:cubicBezTo>
                    <a:pt x="238" y="320"/>
                    <a:pt x="283" y="329"/>
                    <a:pt x="329" y="329"/>
                  </a:cubicBezTo>
                  <a:cubicBezTo>
                    <a:pt x="511" y="329"/>
                    <a:pt x="658" y="182"/>
                    <a:pt x="658"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24"/>
            <p:cNvSpPr>
              <a:spLocks noEditPoints="1"/>
            </p:cNvSpPr>
            <p:nvPr userDrawn="1"/>
          </p:nvSpPr>
          <p:spPr bwMode="auto">
            <a:xfrm rot="10800000">
              <a:off x="8924178" y="4210876"/>
              <a:ext cx="448529" cy="138645"/>
            </a:xfrm>
            <a:custGeom>
              <a:avLst/>
              <a:gdLst>
                <a:gd name="T0" fmla="*/ 153 w 598"/>
                <a:gd name="T1" fmla="*/ 43 h 185"/>
                <a:gd name="T2" fmla="*/ 0 w 598"/>
                <a:gd name="T3" fmla="*/ 109 h 185"/>
                <a:gd name="T4" fmla="*/ 259 w 598"/>
                <a:gd name="T5" fmla="*/ 185 h 185"/>
                <a:gd name="T6" fmla="*/ 266 w 598"/>
                <a:gd name="T7" fmla="*/ 185 h 185"/>
                <a:gd name="T8" fmla="*/ 239 w 598"/>
                <a:gd name="T9" fmla="*/ 59 h 185"/>
                <a:gd name="T10" fmla="*/ 153 w 598"/>
                <a:gd name="T11" fmla="*/ 43 h 185"/>
                <a:gd name="T12" fmla="*/ 456 w 598"/>
                <a:gd name="T13" fmla="*/ 0 h 185"/>
                <a:gd name="T14" fmla="*/ 426 w 598"/>
                <a:gd name="T15" fmla="*/ 18 h 185"/>
                <a:gd name="T16" fmla="*/ 452 w 598"/>
                <a:gd name="T17" fmla="*/ 144 h 185"/>
                <a:gd name="T18" fmla="*/ 598 w 598"/>
                <a:gd name="T19" fmla="*/ 45 h 185"/>
                <a:gd name="T20" fmla="*/ 598 w 598"/>
                <a:gd name="T21" fmla="*/ 44 h 185"/>
                <a:gd name="T22" fmla="*/ 598 w 598"/>
                <a:gd name="T23" fmla="*/ 44 h 185"/>
                <a:gd name="T24" fmla="*/ 563 w 598"/>
                <a:gd name="T25" fmla="*/ 9 h 185"/>
                <a:gd name="T26" fmla="*/ 456 w 598"/>
                <a:gd name="T27"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8" h="185">
                  <a:moveTo>
                    <a:pt x="153" y="43"/>
                  </a:moveTo>
                  <a:cubicBezTo>
                    <a:pt x="101" y="60"/>
                    <a:pt x="49" y="82"/>
                    <a:pt x="0" y="109"/>
                  </a:cubicBezTo>
                  <a:cubicBezTo>
                    <a:pt x="79" y="160"/>
                    <a:pt x="169" y="185"/>
                    <a:pt x="259" y="185"/>
                  </a:cubicBezTo>
                  <a:cubicBezTo>
                    <a:pt x="261" y="185"/>
                    <a:pt x="263" y="185"/>
                    <a:pt x="266" y="185"/>
                  </a:cubicBezTo>
                  <a:cubicBezTo>
                    <a:pt x="262" y="142"/>
                    <a:pt x="253" y="100"/>
                    <a:pt x="239" y="59"/>
                  </a:cubicBezTo>
                  <a:cubicBezTo>
                    <a:pt x="210" y="57"/>
                    <a:pt x="181" y="52"/>
                    <a:pt x="153" y="43"/>
                  </a:cubicBezTo>
                  <a:moveTo>
                    <a:pt x="456" y="0"/>
                  </a:moveTo>
                  <a:cubicBezTo>
                    <a:pt x="446" y="6"/>
                    <a:pt x="436" y="12"/>
                    <a:pt x="426" y="18"/>
                  </a:cubicBezTo>
                  <a:cubicBezTo>
                    <a:pt x="438" y="59"/>
                    <a:pt x="447" y="102"/>
                    <a:pt x="452" y="144"/>
                  </a:cubicBezTo>
                  <a:cubicBezTo>
                    <a:pt x="505" y="121"/>
                    <a:pt x="555" y="88"/>
                    <a:pt x="598" y="45"/>
                  </a:cubicBezTo>
                  <a:cubicBezTo>
                    <a:pt x="598" y="44"/>
                    <a:pt x="598" y="44"/>
                    <a:pt x="598" y="44"/>
                  </a:cubicBezTo>
                  <a:cubicBezTo>
                    <a:pt x="598" y="44"/>
                    <a:pt x="598" y="44"/>
                    <a:pt x="598" y="44"/>
                  </a:cubicBezTo>
                  <a:cubicBezTo>
                    <a:pt x="563" y="9"/>
                    <a:pt x="563" y="9"/>
                    <a:pt x="563" y="9"/>
                  </a:cubicBezTo>
                  <a:cubicBezTo>
                    <a:pt x="527" y="4"/>
                    <a:pt x="492" y="1"/>
                    <a:pt x="456"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34"/>
            <p:cNvSpPr>
              <a:spLocks/>
            </p:cNvSpPr>
            <p:nvPr userDrawn="1"/>
          </p:nvSpPr>
          <p:spPr bwMode="auto">
            <a:xfrm rot="10800000">
              <a:off x="9582051" y="4563915"/>
              <a:ext cx="150122" cy="152417"/>
            </a:xfrm>
            <a:custGeom>
              <a:avLst/>
              <a:gdLst>
                <a:gd name="T0" fmla="*/ 134 w 200"/>
                <a:gd name="T1" fmla="*/ 0 h 203"/>
                <a:gd name="T2" fmla="*/ 0 w 200"/>
                <a:gd name="T3" fmla="*/ 27 h 203"/>
                <a:gd name="T4" fmla="*/ 76 w 200"/>
                <a:gd name="T5" fmla="*/ 203 h 203"/>
                <a:gd name="T6" fmla="*/ 200 w 200"/>
                <a:gd name="T7" fmla="*/ 186 h 203"/>
                <a:gd name="T8" fmla="*/ 134 w 200"/>
                <a:gd name="T9" fmla="*/ 0 h 203"/>
              </a:gdLst>
              <a:ahLst/>
              <a:cxnLst>
                <a:cxn ang="0">
                  <a:pos x="T0" y="T1"/>
                </a:cxn>
                <a:cxn ang="0">
                  <a:pos x="T2" y="T3"/>
                </a:cxn>
                <a:cxn ang="0">
                  <a:pos x="T4" y="T5"/>
                </a:cxn>
                <a:cxn ang="0">
                  <a:pos x="T6" y="T7"/>
                </a:cxn>
                <a:cxn ang="0">
                  <a:pos x="T8" y="T9"/>
                </a:cxn>
              </a:cxnLst>
              <a:rect l="0" t="0" r="r" b="b"/>
              <a:pathLst>
                <a:path w="200" h="203">
                  <a:moveTo>
                    <a:pt x="134" y="0"/>
                  </a:moveTo>
                  <a:cubicBezTo>
                    <a:pt x="89" y="5"/>
                    <a:pt x="44" y="14"/>
                    <a:pt x="0" y="27"/>
                  </a:cubicBezTo>
                  <a:cubicBezTo>
                    <a:pt x="42" y="79"/>
                    <a:pt x="67" y="140"/>
                    <a:pt x="76" y="203"/>
                  </a:cubicBezTo>
                  <a:cubicBezTo>
                    <a:pt x="116" y="193"/>
                    <a:pt x="158" y="187"/>
                    <a:pt x="200" y="186"/>
                  </a:cubicBezTo>
                  <a:cubicBezTo>
                    <a:pt x="191" y="121"/>
                    <a:pt x="169" y="58"/>
                    <a:pt x="134"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48"/>
            <p:cNvSpPr>
              <a:spLocks noEditPoints="1"/>
            </p:cNvSpPr>
            <p:nvPr userDrawn="1"/>
          </p:nvSpPr>
          <p:spPr bwMode="auto">
            <a:xfrm rot="10800000">
              <a:off x="9309353" y="3357431"/>
              <a:ext cx="905321" cy="857118"/>
            </a:xfrm>
            <a:custGeom>
              <a:avLst/>
              <a:gdLst>
                <a:gd name="T0" fmla="*/ 1203 w 1207"/>
                <a:gd name="T1" fmla="*/ 689 h 1143"/>
                <a:gd name="T2" fmla="*/ 1012 w 1207"/>
                <a:gd name="T3" fmla="*/ 761 h 1143"/>
                <a:gd name="T4" fmla="*/ 948 w 1207"/>
                <a:gd name="T5" fmla="*/ 968 h 1143"/>
                <a:gd name="T6" fmla="*/ 1058 w 1207"/>
                <a:gd name="T7" fmla="*/ 1143 h 1143"/>
                <a:gd name="T8" fmla="*/ 1203 w 1207"/>
                <a:gd name="T9" fmla="*/ 689 h 1143"/>
                <a:gd name="T10" fmla="*/ 1058 w 1207"/>
                <a:gd name="T11" fmla="*/ 277 h 1143"/>
                <a:gd name="T12" fmla="*/ 948 w 1207"/>
                <a:gd name="T13" fmla="*/ 452 h 1143"/>
                <a:gd name="T14" fmla="*/ 996 w 1207"/>
                <a:gd name="T15" fmla="*/ 569 h 1143"/>
                <a:gd name="T16" fmla="*/ 1168 w 1207"/>
                <a:gd name="T17" fmla="*/ 487 h 1143"/>
                <a:gd name="T18" fmla="*/ 1058 w 1207"/>
                <a:gd name="T19" fmla="*/ 277 h 1143"/>
                <a:gd name="T20" fmla="*/ 128 w 1207"/>
                <a:gd name="T21" fmla="*/ 85 h 1143"/>
                <a:gd name="T22" fmla="*/ 0 w 1207"/>
                <a:gd name="T23" fmla="*/ 178 h 1143"/>
                <a:gd name="T24" fmla="*/ 144 w 1207"/>
                <a:gd name="T25" fmla="*/ 269 h 1143"/>
                <a:gd name="T26" fmla="*/ 144 w 1207"/>
                <a:gd name="T27" fmla="*/ 269 h 1143"/>
                <a:gd name="T28" fmla="*/ 162 w 1207"/>
                <a:gd name="T29" fmla="*/ 288 h 1143"/>
                <a:gd name="T30" fmla="*/ 166 w 1207"/>
                <a:gd name="T31" fmla="*/ 285 h 1143"/>
                <a:gd name="T32" fmla="*/ 128 w 1207"/>
                <a:gd name="T33" fmla="*/ 85 h 1143"/>
                <a:gd name="T34" fmla="*/ 600 w 1207"/>
                <a:gd name="T35" fmla="*/ 0 h 1143"/>
                <a:gd name="T36" fmla="*/ 368 w 1207"/>
                <a:gd name="T37" fmla="*/ 60 h 1143"/>
                <a:gd name="T38" fmla="*/ 318 w 1207"/>
                <a:gd name="T39" fmla="*/ 57 h 1143"/>
                <a:gd name="T40" fmla="*/ 338 w 1207"/>
                <a:gd name="T41" fmla="*/ 199 h 1143"/>
                <a:gd name="T42" fmla="*/ 484 w 1207"/>
                <a:gd name="T43" fmla="*/ 179 h 1143"/>
                <a:gd name="T44" fmla="*/ 779 w 1207"/>
                <a:gd name="T45" fmla="*/ 268 h 1143"/>
                <a:gd name="T46" fmla="*/ 889 w 1207"/>
                <a:gd name="T47" fmla="*/ 116 h 1143"/>
                <a:gd name="T48" fmla="*/ 600 w 1207"/>
                <a:gd name="T49" fmla="*/ 0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7" h="1143">
                  <a:moveTo>
                    <a:pt x="1203" y="689"/>
                  </a:moveTo>
                  <a:cubicBezTo>
                    <a:pt x="1142" y="722"/>
                    <a:pt x="1078" y="746"/>
                    <a:pt x="1012" y="761"/>
                  </a:cubicBezTo>
                  <a:cubicBezTo>
                    <a:pt x="1005" y="833"/>
                    <a:pt x="984" y="903"/>
                    <a:pt x="948" y="968"/>
                  </a:cubicBezTo>
                  <a:cubicBezTo>
                    <a:pt x="974" y="1030"/>
                    <a:pt x="1011" y="1089"/>
                    <a:pt x="1058" y="1143"/>
                  </a:cubicBezTo>
                  <a:cubicBezTo>
                    <a:pt x="1159" y="1009"/>
                    <a:pt x="1207" y="849"/>
                    <a:pt x="1203" y="689"/>
                  </a:cubicBezTo>
                  <a:moveTo>
                    <a:pt x="1058" y="277"/>
                  </a:moveTo>
                  <a:cubicBezTo>
                    <a:pt x="1011" y="330"/>
                    <a:pt x="975" y="389"/>
                    <a:pt x="948" y="452"/>
                  </a:cubicBezTo>
                  <a:cubicBezTo>
                    <a:pt x="969" y="489"/>
                    <a:pt x="985" y="529"/>
                    <a:pt x="996" y="569"/>
                  </a:cubicBezTo>
                  <a:cubicBezTo>
                    <a:pt x="1057" y="553"/>
                    <a:pt x="1115" y="525"/>
                    <a:pt x="1168" y="487"/>
                  </a:cubicBezTo>
                  <a:cubicBezTo>
                    <a:pt x="1144" y="413"/>
                    <a:pt x="1107" y="341"/>
                    <a:pt x="1058" y="277"/>
                  </a:cubicBezTo>
                  <a:moveTo>
                    <a:pt x="128" y="85"/>
                  </a:moveTo>
                  <a:cubicBezTo>
                    <a:pt x="83" y="110"/>
                    <a:pt x="40" y="142"/>
                    <a:pt x="0" y="178"/>
                  </a:cubicBezTo>
                  <a:cubicBezTo>
                    <a:pt x="53" y="197"/>
                    <a:pt x="102" y="227"/>
                    <a:pt x="144" y="269"/>
                  </a:cubicBezTo>
                  <a:cubicBezTo>
                    <a:pt x="144" y="269"/>
                    <a:pt x="144" y="269"/>
                    <a:pt x="144" y="269"/>
                  </a:cubicBezTo>
                  <a:cubicBezTo>
                    <a:pt x="151" y="275"/>
                    <a:pt x="156" y="282"/>
                    <a:pt x="162" y="288"/>
                  </a:cubicBezTo>
                  <a:cubicBezTo>
                    <a:pt x="163" y="287"/>
                    <a:pt x="164" y="286"/>
                    <a:pt x="166" y="285"/>
                  </a:cubicBezTo>
                  <a:cubicBezTo>
                    <a:pt x="144" y="220"/>
                    <a:pt x="131" y="152"/>
                    <a:pt x="128" y="85"/>
                  </a:cubicBezTo>
                  <a:moveTo>
                    <a:pt x="600" y="0"/>
                  </a:moveTo>
                  <a:cubicBezTo>
                    <a:pt x="528" y="40"/>
                    <a:pt x="448" y="60"/>
                    <a:pt x="368" y="60"/>
                  </a:cubicBezTo>
                  <a:cubicBezTo>
                    <a:pt x="351" y="60"/>
                    <a:pt x="335" y="59"/>
                    <a:pt x="318" y="57"/>
                  </a:cubicBezTo>
                  <a:cubicBezTo>
                    <a:pt x="318" y="105"/>
                    <a:pt x="325" y="153"/>
                    <a:pt x="338" y="199"/>
                  </a:cubicBezTo>
                  <a:cubicBezTo>
                    <a:pt x="386" y="186"/>
                    <a:pt x="435" y="179"/>
                    <a:pt x="484" y="179"/>
                  </a:cubicBezTo>
                  <a:cubicBezTo>
                    <a:pt x="587" y="179"/>
                    <a:pt x="690" y="209"/>
                    <a:pt x="779" y="268"/>
                  </a:cubicBezTo>
                  <a:cubicBezTo>
                    <a:pt x="810" y="215"/>
                    <a:pt x="847" y="163"/>
                    <a:pt x="889" y="116"/>
                  </a:cubicBezTo>
                  <a:cubicBezTo>
                    <a:pt x="801" y="55"/>
                    <a:pt x="702" y="17"/>
                    <a:pt x="600"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62"/>
            <p:cNvSpPr>
              <a:spLocks noEditPoints="1"/>
            </p:cNvSpPr>
            <p:nvPr userDrawn="1"/>
          </p:nvSpPr>
          <p:spPr bwMode="auto">
            <a:xfrm rot="10800000">
              <a:off x="10214675" y="3597993"/>
              <a:ext cx="387930" cy="500406"/>
            </a:xfrm>
            <a:custGeom>
              <a:avLst/>
              <a:gdLst>
                <a:gd name="T0" fmla="*/ 113 w 517"/>
                <a:gd name="T1" fmla="*/ 487 h 667"/>
                <a:gd name="T2" fmla="*/ 20 w 517"/>
                <a:gd name="T3" fmla="*/ 529 h 667"/>
                <a:gd name="T4" fmla="*/ 109 w 517"/>
                <a:gd name="T5" fmla="*/ 667 h 667"/>
                <a:gd name="T6" fmla="*/ 109 w 517"/>
                <a:gd name="T7" fmla="*/ 666 h 667"/>
                <a:gd name="T8" fmla="*/ 109 w 517"/>
                <a:gd name="T9" fmla="*/ 666 h 667"/>
                <a:gd name="T10" fmla="*/ 181 w 517"/>
                <a:gd name="T11" fmla="*/ 594 h 667"/>
                <a:gd name="T12" fmla="*/ 113 w 517"/>
                <a:gd name="T13" fmla="*/ 487 h 667"/>
                <a:gd name="T14" fmla="*/ 385 w 517"/>
                <a:gd name="T15" fmla="*/ 0 h 667"/>
                <a:gd name="T16" fmla="*/ 109 w 517"/>
                <a:gd name="T17" fmla="*/ 115 h 667"/>
                <a:gd name="T18" fmla="*/ 0 w 517"/>
                <a:gd name="T19" fmla="*/ 327 h 667"/>
                <a:gd name="T20" fmla="*/ 116 w 517"/>
                <a:gd name="T21" fmla="*/ 288 h 667"/>
                <a:gd name="T22" fmla="*/ 181 w 517"/>
                <a:gd name="T23" fmla="*/ 187 h 667"/>
                <a:gd name="T24" fmla="*/ 385 w 517"/>
                <a:gd name="T25" fmla="*/ 102 h 667"/>
                <a:gd name="T26" fmla="*/ 439 w 517"/>
                <a:gd name="T27" fmla="*/ 107 h 667"/>
                <a:gd name="T28" fmla="*/ 493 w 517"/>
                <a:gd name="T29" fmla="*/ 47 h 667"/>
                <a:gd name="T30" fmla="*/ 493 w 517"/>
                <a:gd name="T31" fmla="*/ 46 h 667"/>
                <a:gd name="T32" fmla="*/ 517 w 517"/>
                <a:gd name="T33" fmla="*/ 23 h 667"/>
                <a:gd name="T34" fmla="*/ 385 w 517"/>
                <a:gd name="T3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667">
                  <a:moveTo>
                    <a:pt x="113" y="487"/>
                  </a:moveTo>
                  <a:cubicBezTo>
                    <a:pt x="81" y="498"/>
                    <a:pt x="50" y="512"/>
                    <a:pt x="20" y="529"/>
                  </a:cubicBezTo>
                  <a:cubicBezTo>
                    <a:pt x="39" y="579"/>
                    <a:pt x="69" y="626"/>
                    <a:pt x="109" y="667"/>
                  </a:cubicBezTo>
                  <a:cubicBezTo>
                    <a:pt x="109" y="666"/>
                    <a:pt x="109" y="666"/>
                    <a:pt x="109" y="666"/>
                  </a:cubicBezTo>
                  <a:cubicBezTo>
                    <a:pt x="109" y="666"/>
                    <a:pt x="109" y="666"/>
                    <a:pt x="109" y="666"/>
                  </a:cubicBezTo>
                  <a:cubicBezTo>
                    <a:pt x="181" y="594"/>
                    <a:pt x="181" y="594"/>
                    <a:pt x="181" y="594"/>
                  </a:cubicBezTo>
                  <a:cubicBezTo>
                    <a:pt x="150" y="563"/>
                    <a:pt x="127" y="526"/>
                    <a:pt x="113" y="487"/>
                  </a:cubicBezTo>
                  <a:moveTo>
                    <a:pt x="385" y="0"/>
                  </a:moveTo>
                  <a:cubicBezTo>
                    <a:pt x="285" y="0"/>
                    <a:pt x="185" y="38"/>
                    <a:pt x="109" y="115"/>
                  </a:cubicBezTo>
                  <a:cubicBezTo>
                    <a:pt x="49" y="174"/>
                    <a:pt x="13" y="249"/>
                    <a:pt x="0" y="327"/>
                  </a:cubicBezTo>
                  <a:cubicBezTo>
                    <a:pt x="37" y="311"/>
                    <a:pt x="76" y="298"/>
                    <a:pt x="116" y="288"/>
                  </a:cubicBezTo>
                  <a:cubicBezTo>
                    <a:pt x="130" y="251"/>
                    <a:pt x="152" y="216"/>
                    <a:pt x="181" y="187"/>
                  </a:cubicBezTo>
                  <a:cubicBezTo>
                    <a:pt x="238" y="131"/>
                    <a:pt x="311" y="102"/>
                    <a:pt x="385" y="102"/>
                  </a:cubicBezTo>
                  <a:cubicBezTo>
                    <a:pt x="403" y="102"/>
                    <a:pt x="421" y="104"/>
                    <a:pt x="439" y="107"/>
                  </a:cubicBezTo>
                  <a:cubicBezTo>
                    <a:pt x="456" y="86"/>
                    <a:pt x="474" y="66"/>
                    <a:pt x="493" y="47"/>
                  </a:cubicBezTo>
                  <a:cubicBezTo>
                    <a:pt x="493" y="46"/>
                    <a:pt x="493" y="46"/>
                    <a:pt x="493" y="46"/>
                  </a:cubicBezTo>
                  <a:cubicBezTo>
                    <a:pt x="501" y="38"/>
                    <a:pt x="509" y="31"/>
                    <a:pt x="517" y="23"/>
                  </a:cubicBezTo>
                  <a:cubicBezTo>
                    <a:pt x="475" y="8"/>
                    <a:pt x="430" y="0"/>
                    <a:pt x="385"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8"/>
            <p:cNvSpPr>
              <a:spLocks noEditPoints="1"/>
            </p:cNvSpPr>
            <p:nvPr userDrawn="1"/>
          </p:nvSpPr>
          <p:spPr bwMode="auto">
            <a:xfrm rot="10800000">
              <a:off x="8317263" y="3210064"/>
              <a:ext cx="1205566" cy="1140375"/>
            </a:xfrm>
            <a:custGeom>
              <a:avLst/>
              <a:gdLst>
                <a:gd name="T0" fmla="*/ 200 w 1607"/>
                <a:gd name="T1" fmla="*/ 110 h 1520"/>
                <a:gd name="T2" fmla="*/ 0 w 1607"/>
                <a:gd name="T3" fmla="*/ 261 h 1520"/>
                <a:gd name="T4" fmla="*/ 1 w 1607"/>
                <a:gd name="T5" fmla="*/ 262 h 1520"/>
                <a:gd name="T6" fmla="*/ 1 w 1607"/>
                <a:gd name="T7" fmla="*/ 262 h 1520"/>
                <a:gd name="T8" fmla="*/ 165 w 1607"/>
                <a:gd name="T9" fmla="*/ 426 h 1520"/>
                <a:gd name="T10" fmla="*/ 467 w 1607"/>
                <a:gd name="T11" fmla="*/ 254 h 1520"/>
                <a:gd name="T12" fmla="*/ 466 w 1607"/>
                <a:gd name="T13" fmla="*/ 186 h 1520"/>
                <a:gd name="T14" fmla="*/ 459 w 1607"/>
                <a:gd name="T15" fmla="*/ 186 h 1520"/>
                <a:gd name="T16" fmla="*/ 200 w 1607"/>
                <a:gd name="T17" fmla="*/ 110 h 1520"/>
                <a:gd name="T18" fmla="*/ 425 w 1607"/>
                <a:gd name="T19" fmla="*/ 24 h 1520"/>
                <a:gd name="T20" fmla="*/ 353 w 1607"/>
                <a:gd name="T21" fmla="*/ 44 h 1520"/>
                <a:gd name="T22" fmla="*/ 439 w 1607"/>
                <a:gd name="T23" fmla="*/ 60 h 1520"/>
                <a:gd name="T24" fmla="*/ 425 w 1607"/>
                <a:gd name="T25" fmla="*/ 24 h 1520"/>
                <a:gd name="T26" fmla="*/ 820 w 1607"/>
                <a:gd name="T27" fmla="*/ 21 h 1520"/>
                <a:gd name="T28" fmla="*/ 798 w 1607"/>
                <a:gd name="T29" fmla="*/ 45 h 1520"/>
                <a:gd name="T30" fmla="*/ 798 w 1607"/>
                <a:gd name="T31" fmla="*/ 46 h 1520"/>
                <a:gd name="T32" fmla="*/ 652 w 1607"/>
                <a:gd name="T33" fmla="*/ 145 h 1520"/>
                <a:gd name="T34" fmla="*/ 658 w 1607"/>
                <a:gd name="T35" fmla="*/ 234 h 1520"/>
                <a:gd name="T36" fmla="*/ 1094 w 1607"/>
                <a:gd name="T37" fmla="*/ 426 h 1520"/>
                <a:gd name="T38" fmla="*/ 1094 w 1607"/>
                <a:gd name="T39" fmla="*/ 1355 h 1520"/>
                <a:gd name="T40" fmla="*/ 1095 w 1607"/>
                <a:gd name="T41" fmla="*/ 1356 h 1520"/>
                <a:gd name="T42" fmla="*/ 1095 w 1607"/>
                <a:gd name="T43" fmla="*/ 1355 h 1520"/>
                <a:gd name="T44" fmla="*/ 1259 w 1607"/>
                <a:gd name="T45" fmla="*/ 1520 h 1520"/>
                <a:gd name="T46" fmla="*/ 1259 w 1607"/>
                <a:gd name="T47" fmla="*/ 261 h 1520"/>
                <a:gd name="T48" fmla="*/ 820 w 1607"/>
                <a:gd name="T49" fmla="*/ 21 h 1520"/>
                <a:gd name="T50" fmla="*/ 630 w 1607"/>
                <a:gd name="T51" fmla="*/ 0 h 1520"/>
                <a:gd name="T52" fmla="*/ 620 w 1607"/>
                <a:gd name="T53" fmla="*/ 0 h 1520"/>
                <a:gd name="T54" fmla="*/ 626 w 1607"/>
                <a:gd name="T55" fmla="*/ 19 h 1520"/>
                <a:gd name="T56" fmla="*/ 656 w 1607"/>
                <a:gd name="T57" fmla="*/ 1 h 1520"/>
                <a:gd name="T58" fmla="*/ 630 w 1607"/>
                <a:gd name="T59" fmla="*/ 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7" h="1520">
                  <a:moveTo>
                    <a:pt x="200" y="110"/>
                  </a:moveTo>
                  <a:cubicBezTo>
                    <a:pt x="129" y="150"/>
                    <a:pt x="61" y="200"/>
                    <a:pt x="0" y="261"/>
                  </a:cubicBezTo>
                  <a:cubicBezTo>
                    <a:pt x="1" y="262"/>
                    <a:pt x="1" y="262"/>
                    <a:pt x="1" y="262"/>
                  </a:cubicBezTo>
                  <a:cubicBezTo>
                    <a:pt x="1" y="262"/>
                    <a:pt x="1" y="262"/>
                    <a:pt x="1" y="262"/>
                  </a:cubicBezTo>
                  <a:cubicBezTo>
                    <a:pt x="165" y="426"/>
                    <a:pt x="165" y="426"/>
                    <a:pt x="165" y="426"/>
                  </a:cubicBezTo>
                  <a:cubicBezTo>
                    <a:pt x="252" y="339"/>
                    <a:pt x="357" y="282"/>
                    <a:pt x="467" y="254"/>
                  </a:cubicBezTo>
                  <a:cubicBezTo>
                    <a:pt x="468" y="231"/>
                    <a:pt x="468" y="209"/>
                    <a:pt x="466" y="186"/>
                  </a:cubicBezTo>
                  <a:cubicBezTo>
                    <a:pt x="463" y="186"/>
                    <a:pt x="461" y="186"/>
                    <a:pt x="459" y="186"/>
                  </a:cubicBezTo>
                  <a:cubicBezTo>
                    <a:pt x="369" y="186"/>
                    <a:pt x="279" y="161"/>
                    <a:pt x="200" y="110"/>
                  </a:cubicBezTo>
                  <a:moveTo>
                    <a:pt x="425" y="24"/>
                  </a:moveTo>
                  <a:cubicBezTo>
                    <a:pt x="401" y="30"/>
                    <a:pt x="377" y="37"/>
                    <a:pt x="353" y="44"/>
                  </a:cubicBezTo>
                  <a:cubicBezTo>
                    <a:pt x="381" y="53"/>
                    <a:pt x="410" y="58"/>
                    <a:pt x="439" y="60"/>
                  </a:cubicBezTo>
                  <a:cubicBezTo>
                    <a:pt x="435" y="48"/>
                    <a:pt x="430" y="36"/>
                    <a:pt x="425" y="24"/>
                  </a:cubicBezTo>
                  <a:moveTo>
                    <a:pt x="820" y="21"/>
                  </a:moveTo>
                  <a:cubicBezTo>
                    <a:pt x="813" y="29"/>
                    <a:pt x="806" y="37"/>
                    <a:pt x="798" y="45"/>
                  </a:cubicBezTo>
                  <a:cubicBezTo>
                    <a:pt x="798" y="46"/>
                    <a:pt x="798" y="46"/>
                    <a:pt x="798" y="46"/>
                  </a:cubicBezTo>
                  <a:cubicBezTo>
                    <a:pt x="755" y="89"/>
                    <a:pt x="705" y="122"/>
                    <a:pt x="652" y="145"/>
                  </a:cubicBezTo>
                  <a:cubicBezTo>
                    <a:pt x="656" y="175"/>
                    <a:pt x="658" y="205"/>
                    <a:pt x="658" y="234"/>
                  </a:cubicBezTo>
                  <a:cubicBezTo>
                    <a:pt x="816" y="241"/>
                    <a:pt x="973" y="305"/>
                    <a:pt x="1094" y="426"/>
                  </a:cubicBezTo>
                  <a:cubicBezTo>
                    <a:pt x="1351" y="683"/>
                    <a:pt x="1351" y="1099"/>
                    <a:pt x="1094" y="1355"/>
                  </a:cubicBezTo>
                  <a:cubicBezTo>
                    <a:pt x="1095" y="1356"/>
                    <a:pt x="1095" y="1356"/>
                    <a:pt x="1095" y="1356"/>
                  </a:cubicBezTo>
                  <a:cubicBezTo>
                    <a:pt x="1095" y="1355"/>
                    <a:pt x="1095" y="1355"/>
                    <a:pt x="1095" y="1355"/>
                  </a:cubicBezTo>
                  <a:cubicBezTo>
                    <a:pt x="1259" y="1520"/>
                    <a:pt x="1259" y="1520"/>
                    <a:pt x="1259" y="1520"/>
                  </a:cubicBezTo>
                  <a:cubicBezTo>
                    <a:pt x="1607" y="1172"/>
                    <a:pt x="1607" y="609"/>
                    <a:pt x="1259" y="261"/>
                  </a:cubicBezTo>
                  <a:cubicBezTo>
                    <a:pt x="1134" y="136"/>
                    <a:pt x="981" y="56"/>
                    <a:pt x="820" y="21"/>
                  </a:cubicBezTo>
                  <a:moveTo>
                    <a:pt x="630" y="0"/>
                  </a:moveTo>
                  <a:cubicBezTo>
                    <a:pt x="626" y="0"/>
                    <a:pt x="623" y="0"/>
                    <a:pt x="620" y="0"/>
                  </a:cubicBezTo>
                  <a:cubicBezTo>
                    <a:pt x="622" y="7"/>
                    <a:pt x="624" y="13"/>
                    <a:pt x="626" y="19"/>
                  </a:cubicBezTo>
                  <a:cubicBezTo>
                    <a:pt x="636" y="13"/>
                    <a:pt x="646" y="7"/>
                    <a:pt x="656" y="1"/>
                  </a:cubicBezTo>
                  <a:cubicBezTo>
                    <a:pt x="647" y="1"/>
                    <a:pt x="638" y="0"/>
                    <a:pt x="630"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26"/>
            <p:cNvSpPr>
              <a:spLocks noEditPoints="1"/>
            </p:cNvSpPr>
            <p:nvPr userDrawn="1"/>
          </p:nvSpPr>
          <p:spPr bwMode="auto">
            <a:xfrm rot="10800000">
              <a:off x="8818587" y="4334371"/>
              <a:ext cx="614260" cy="594978"/>
            </a:xfrm>
            <a:custGeom>
              <a:avLst/>
              <a:gdLst>
                <a:gd name="T0" fmla="*/ 655 w 819"/>
                <a:gd name="T1" fmla="*/ 637 h 793"/>
                <a:gd name="T2" fmla="*/ 589 w 819"/>
                <a:gd name="T3" fmla="*/ 729 h 793"/>
                <a:gd name="T4" fmla="*/ 589 w 819"/>
                <a:gd name="T5" fmla="*/ 729 h 793"/>
                <a:gd name="T6" fmla="*/ 589 w 819"/>
                <a:gd name="T7" fmla="*/ 729 h 793"/>
                <a:gd name="T8" fmla="*/ 643 w 819"/>
                <a:gd name="T9" fmla="*/ 782 h 793"/>
                <a:gd name="T10" fmla="*/ 700 w 819"/>
                <a:gd name="T11" fmla="*/ 793 h 793"/>
                <a:gd name="T12" fmla="*/ 779 w 819"/>
                <a:gd name="T13" fmla="*/ 668 h 793"/>
                <a:gd name="T14" fmla="*/ 655 w 819"/>
                <a:gd name="T15" fmla="*/ 637 h 793"/>
                <a:gd name="T16" fmla="*/ 172 w 819"/>
                <a:gd name="T17" fmla="*/ 29 h 793"/>
                <a:gd name="T18" fmla="*/ 0 w 819"/>
                <a:gd name="T19" fmla="*/ 140 h 793"/>
                <a:gd name="T20" fmla="*/ 0 w 819"/>
                <a:gd name="T21" fmla="*/ 140 h 793"/>
                <a:gd name="T22" fmla="*/ 0 w 819"/>
                <a:gd name="T23" fmla="*/ 140 h 793"/>
                <a:gd name="T24" fmla="*/ 89 w 819"/>
                <a:gd name="T25" fmla="*/ 228 h 793"/>
                <a:gd name="T26" fmla="*/ 196 w 819"/>
                <a:gd name="T27" fmla="*/ 154 h 793"/>
                <a:gd name="T28" fmla="*/ 172 w 819"/>
                <a:gd name="T29" fmla="*/ 29 h 793"/>
                <a:gd name="T30" fmla="*/ 360 w 819"/>
                <a:gd name="T31" fmla="*/ 0 h 793"/>
                <a:gd name="T32" fmla="*/ 388 w 819"/>
                <a:gd name="T33" fmla="*/ 128 h 793"/>
                <a:gd name="T34" fmla="*/ 589 w 819"/>
                <a:gd name="T35" fmla="*/ 228 h 793"/>
                <a:gd name="T36" fmla="*/ 691 w 819"/>
                <a:gd name="T37" fmla="*/ 448 h 793"/>
                <a:gd name="T38" fmla="*/ 818 w 819"/>
                <a:gd name="T39" fmla="*/ 482 h 793"/>
                <a:gd name="T40" fmla="*/ 678 w 819"/>
                <a:gd name="T41" fmla="*/ 140 h 793"/>
                <a:gd name="T42" fmla="*/ 360 w 819"/>
                <a:gd name="T43" fmla="*/ 0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9" h="793">
                  <a:moveTo>
                    <a:pt x="655" y="637"/>
                  </a:moveTo>
                  <a:cubicBezTo>
                    <a:pt x="638" y="670"/>
                    <a:pt x="616" y="701"/>
                    <a:pt x="589" y="729"/>
                  </a:cubicBezTo>
                  <a:cubicBezTo>
                    <a:pt x="589" y="729"/>
                    <a:pt x="589" y="729"/>
                    <a:pt x="589" y="729"/>
                  </a:cubicBezTo>
                  <a:cubicBezTo>
                    <a:pt x="589" y="729"/>
                    <a:pt x="589" y="729"/>
                    <a:pt x="589" y="729"/>
                  </a:cubicBezTo>
                  <a:cubicBezTo>
                    <a:pt x="643" y="782"/>
                    <a:pt x="643" y="782"/>
                    <a:pt x="643" y="782"/>
                  </a:cubicBezTo>
                  <a:cubicBezTo>
                    <a:pt x="662" y="785"/>
                    <a:pt x="681" y="789"/>
                    <a:pt x="700" y="793"/>
                  </a:cubicBezTo>
                  <a:cubicBezTo>
                    <a:pt x="734" y="755"/>
                    <a:pt x="760" y="713"/>
                    <a:pt x="779" y="668"/>
                  </a:cubicBezTo>
                  <a:cubicBezTo>
                    <a:pt x="736" y="662"/>
                    <a:pt x="695" y="651"/>
                    <a:pt x="655" y="637"/>
                  </a:cubicBezTo>
                  <a:moveTo>
                    <a:pt x="172" y="29"/>
                  </a:moveTo>
                  <a:cubicBezTo>
                    <a:pt x="109" y="52"/>
                    <a:pt x="50" y="89"/>
                    <a:pt x="0" y="140"/>
                  </a:cubicBezTo>
                  <a:cubicBezTo>
                    <a:pt x="0" y="140"/>
                    <a:pt x="0" y="140"/>
                    <a:pt x="0" y="140"/>
                  </a:cubicBezTo>
                  <a:cubicBezTo>
                    <a:pt x="0" y="140"/>
                    <a:pt x="0" y="140"/>
                    <a:pt x="0" y="140"/>
                  </a:cubicBezTo>
                  <a:cubicBezTo>
                    <a:pt x="89" y="228"/>
                    <a:pt x="89" y="228"/>
                    <a:pt x="89" y="228"/>
                  </a:cubicBezTo>
                  <a:cubicBezTo>
                    <a:pt x="121" y="196"/>
                    <a:pt x="157" y="172"/>
                    <a:pt x="196" y="154"/>
                  </a:cubicBezTo>
                  <a:cubicBezTo>
                    <a:pt x="185" y="114"/>
                    <a:pt x="176" y="72"/>
                    <a:pt x="172" y="29"/>
                  </a:cubicBezTo>
                  <a:moveTo>
                    <a:pt x="360" y="0"/>
                  </a:moveTo>
                  <a:cubicBezTo>
                    <a:pt x="364" y="44"/>
                    <a:pt x="373" y="87"/>
                    <a:pt x="388" y="128"/>
                  </a:cubicBezTo>
                  <a:cubicBezTo>
                    <a:pt x="461" y="138"/>
                    <a:pt x="532" y="172"/>
                    <a:pt x="589" y="228"/>
                  </a:cubicBezTo>
                  <a:cubicBezTo>
                    <a:pt x="650" y="290"/>
                    <a:pt x="684" y="368"/>
                    <a:pt x="691" y="448"/>
                  </a:cubicBezTo>
                  <a:cubicBezTo>
                    <a:pt x="731" y="464"/>
                    <a:pt x="774" y="476"/>
                    <a:pt x="818" y="482"/>
                  </a:cubicBezTo>
                  <a:cubicBezTo>
                    <a:pt x="819" y="358"/>
                    <a:pt x="772" y="234"/>
                    <a:pt x="678" y="140"/>
                  </a:cubicBezTo>
                  <a:cubicBezTo>
                    <a:pt x="589" y="51"/>
                    <a:pt x="475" y="5"/>
                    <a:pt x="360"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33"/>
            <p:cNvSpPr>
              <a:spLocks noEditPoints="1"/>
            </p:cNvSpPr>
            <p:nvPr userDrawn="1"/>
          </p:nvSpPr>
          <p:spPr bwMode="auto">
            <a:xfrm rot="10800000">
              <a:off x="9567819" y="4275148"/>
              <a:ext cx="624819" cy="613342"/>
            </a:xfrm>
            <a:custGeom>
              <a:avLst/>
              <a:gdLst>
                <a:gd name="T0" fmla="*/ 814 w 833"/>
                <a:gd name="T1" fmla="*/ 416 h 818"/>
                <a:gd name="T2" fmla="*/ 690 w 833"/>
                <a:gd name="T3" fmla="*/ 433 h 818"/>
                <a:gd name="T4" fmla="*/ 589 w 833"/>
                <a:gd name="T5" fmla="*/ 729 h 818"/>
                <a:gd name="T6" fmla="*/ 589 w 833"/>
                <a:gd name="T7" fmla="*/ 730 h 818"/>
                <a:gd name="T8" fmla="*/ 589 w 833"/>
                <a:gd name="T9" fmla="*/ 730 h 818"/>
                <a:gd name="T10" fmla="*/ 678 w 833"/>
                <a:gd name="T11" fmla="*/ 818 h 818"/>
                <a:gd name="T12" fmla="*/ 814 w 833"/>
                <a:gd name="T13" fmla="*/ 416 h 818"/>
                <a:gd name="T14" fmla="*/ 339 w 833"/>
                <a:gd name="T15" fmla="*/ 0 h 818"/>
                <a:gd name="T16" fmla="*/ 0 w 833"/>
                <a:gd name="T17" fmla="*/ 140 h 818"/>
                <a:gd name="T18" fmla="*/ 0 w 833"/>
                <a:gd name="T19" fmla="*/ 141 h 818"/>
                <a:gd name="T20" fmla="*/ 0 w 833"/>
                <a:gd name="T21" fmla="*/ 140 h 818"/>
                <a:gd name="T22" fmla="*/ 89 w 833"/>
                <a:gd name="T23" fmla="*/ 229 h 818"/>
                <a:gd name="T24" fmla="*/ 339 w 833"/>
                <a:gd name="T25" fmla="*/ 125 h 818"/>
                <a:gd name="T26" fmla="*/ 589 w 833"/>
                <a:gd name="T27" fmla="*/ 229 h 818"/>
                <a:gd name="T28" fmla="*/ 614 w 833"/>
                <a:gd name="T29" fmla="*/ 257 h 818"/>
                <a:gd name="T30" fmla="*/ 748 w 833"/>
                <a:gd name="T31" fmla="*/ 230 h 818"/>
                <a:gd name="T32" fmla="*/ 678 w 833"/>
                <a:gd name="T33" fmla="*/ 140 h 818"/>
                <a:gd name="T34" fmla="*/ 598 w 833"/>
                <a:gd name="T35" fmla="*/ 76 h 818"/>
                <a:gd name="T36" fmla="*/ 543 w 833"/>
                <a:gd name="T37" fmla="*/ 45 h 818"/>
                <a:gd name="T38" fmla="*/ 339 w 833"/>
                <a:gd name="T39"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3" h="818">
                  <a:moveTo>
                    <a:pt x="814" y="416"/>
                  </a:moveTo>
                  <a:cubicBezTo>
                    <a:pt x="772" y="417"/>
                    <a:pt x="730" y="423"/>
                    <a:pt x="690" y="433"/>
                  </a:cubicBezTo>
                  <a:cubicBezTo>
                    <a:pt x="703" y="538"/>
                    <a:pt x="670" y="649"/>
                    <a:pt x="589" y="729"/>
                  </a:cubicBezTo>
                  <a:cubicBezTo>
                    <a:pt x="589" y="730"/>
                    <a:pt x="589" y="730"/>
                    <a:pt x="589" y="730"/>
                  </a:cubicBezTo>
                  <a:cubicBezTo>
                    <a:pt x="589" y="730"/>
                    <a:pt x="589" y="730"/>
                    <a:pt x="589" y="730"/>
                  </a:cubicBezTo>
                  <a:cubicBezTo>
                    <a:pt x="678" y="818"/>
                    <a:pt x="678" y="818"/>
                    <a:pt x="678" y="818"/>
                  </a:cubicBezTo>
                  <a:cubicBezTo>
                    <a:pt x="787" y="709"/>
                    <a:pt x="833" y="559"/>
                    <a:pt x="814" y="416"/>
                  </a:cubicBezTo>
                  <a:moveTo>
                    <a:pt x="339" y="0"/>
                  </a:moveTo>
                  <a:cubicBezTo>
                    <a:pt x="216" y="0"/>
                    <a:pt x="93" y="47"/>
                    <a:pt x="0" y="140"/>
                  </a:cubicBezTo>
                  <a:cubicBezTo>
                    <a:pt x="0" y="141"/>
                    <a:pt x="0" y="141"/>
                    <a:pt x="0" y="141"/>
                  </a:cubicBezTo>
                  <a:cubicBezTo>
                    <a:pt x="0" y="141"/>
                    <a:pt x="0" y="140"/>
                    <a:pt x="0" y="140"/>
                  </a:cubicBezTo>
                  <a:cubicBezTo>
                    <a:pt x="89" y="229"/>
                    <a:pt x="89" y="229"/>
                    <a:pt x="89" y="229"/>
                  </a:cubicBezTo>
                  <a:cubicBezTo>
                    <a:pt x="158" y="160"/>
                    <a:pt x="248" y="125"/>
                    <a:pt x="339" y="125"/>
                  </a:cubicBezTo>
                  <a:cubicBezTo>
                    <a:pt x="429" y="125"/>
                    <a:pt x="520" y="160"/>
                    <a:pt x="589" y="229"/>
                  </a:cubicBezTo>
                  <a:cubicBezTo>
                    <a:pt x="598" y="238"/>
                    <a:pt x="606" y="247"/>
                    <a:pt x="614" y="257"/>
                  </a:cubicBezTo>
                  <a:cubicBezTo>
                    <a:pt x="658" y="244"/>
                    <a:pt x="703" y="235"/>
                    <a:pt x="748" y="230"/>
                  </a:cubicBezTo>
                  <a:cubicBezTo>
                    <a:pt x="729" y="198"/>
                    <a:pt x="705" y="168"/>
                    <a:pt x="678" y="140"/>
                  </a:cubicBezTo>
                  <a:cubicBezTo>
                    <a:pt x="653" y="116"/>
                    <a:pt x="626" y="94"/>
                    <a:pt x="598" y="76"/>
                  </a:cubicBezTo>
                  <a:cubicBezTo>
                    <a:pt x="579" y="68"/>
                    <a:pt x="560" y="57"/>
                    <a:pt x="543" y="45"/>
                  </a:cubicBezTo>
                  <a:cubicBezTo>
                    <a:pt x="478" y="15"/>
                    <a:pt x="409" y="0"/>
                    <a:pt x="339"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40"/>
            <p:cNvSpPr>
              <a:spLocks/>
            </p:cNvSpPr>
            <p:nvPr userDrawn="1"/>
          </p:nvSpPr>
          <p:spPr bwMode="auto">
            <a:xfrm rot="10800000">
              <a:off x="10623263" y="3676497"/>
              <a:ext cx="109722" cy="166649"/>
            </a:xfrm>
            <a:custGeom>
              <a:avLst/>
              <a:gdLst>
                <a:gd name="T0" fmla="*/ 144 w 146"/>
                <a:gd name="T1" fmla="*/ 0 h 222"/>
                <a:gd name="T2" fmla="*/ 59 w 146"/>
                <a:gd name="T3" fmla="*/ 49 h 222"/>
                <a:gd name="T4" fmla="*/ 0 w 146"/>
                <a:gd name="T5" fmla="*/ 166 h 222"/>
                <a:gd name="T6" fmla="*/ 0 w 146"/>
                <a:gd name="T7" fmla="*/ 166 h 222"/>
                <a:gd name="T8" fmla="*/ 0 w 146"/>
                <a:gd name="T9" fmla="*/ 166 h 222"/>
                <a:gd name="T10" fmla="*/ 59 w 146"/>
                <a:gd name="T11" fmla="*/ 222 h 222"/>
                <a:gd name="T12" fmla="*/ 144 w 146"/>
                <a:gd name="T13" fmla="*/ 0 h 222"/>
              </a:gdLst>
              <a:ahLst/>
              <a:cxnLst>
                <a:cxn ang="0">
                  <a:pos x="T0" y="T1"/>
                </a:cxn>
                <a:cxn ang="0">
                  <a:pos x="T2" y="T3"/>
                </a:cxn>
                <a:cxn ang="0">
                  <a:pos x="T4" y="T5"/>
                </a:cxn>
                <a:cxn ang="0">
                  <a:pos x="T6" y="T7"/>
                </a:cxn>
                <a:cxn ang="0">
                  <a:pos x="T8" y="T9"/>
                </a:cxn>
                <a:cxn ang="0">
                  <a:pos x="T10" y="T11"/>
                </a:cxn>
                <a:cxn ang="0">
                  <a:pos x="T12" y="T13"/>
                </a:cxn>
              </a:cxnLst>
              <a:rect l="0" t="0" r="r" b="b"/>
              <a:pathLst>
                <a:path w="146" h="222">
                  <a:moveTo>
                    <a:pt x="144" y="0"/>
                  </a:moveTo>
                  <a:cubicBezTo>
                    <a:pt x="115" y="15"/>
                    <a:pt x="87" y="31"/>
                    <a:pt x="59" y="49"/>
                  </a:cubicBezTo>
                  <a:cubicBezTo>
                    <a:pt x="52" y="92"/>
                    <a:pt x="32" y="132"/>
                    <a:pt x="0" y="166"/>
                  </a:cubicBezTo>
                  <a:cubicBezTo>
                    <a:pt x="0" y="166"/>
                    <a:pt x="0" y="166"/>
                    <a:pt x="0" y="166"/>
                  </a:cubicBezTo>
                  <a:cubicBezTo>
                    <a:pt x="0" y="166"/>
                    <a:pt x="0" y="166"/>
                    <a:pt x="0" y="166"/>
                  </a:cubicBezTo>
                  <a:cubicBezTo>
                    <a:pt x="59" y="222"/>
                    <a:pt x="59" y="222"/>
                    <a:pt x="59" y="222"/>
                  </a:cubicBezTo>
                  <a:cubicBezTo>
                    <a:pt x="118" y="160"/>
                    <a:pt x="146" y="80"/>
                    <a:pt x="144"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44"/>
            <p:cNvSpPr>
              <a:spLocks/>
            </p:cNvSpPr>
            <p:nvPr userDrawn="1"/>
          </p:nvSpPr>
          <p:spPr bwMode="auto">
            <a:xfrm rot="10800000">
              <a:off x="10204115" y="3730670"/>
              <a:ext cx="181340" cy="165731"/>
            </a:xfrm>
            <a:custGeom>
              <a:avLst/>
              <a:gdLst>
                <a:gd name="T0" fmla="*/ 53 w 242"/>
                <a:gd name="T1" fmla="*/ 0 h 221"/>
                <a:gd name="T2" fmla="*/ 0 w 242"/>
                <a:gd name="T3" fmla="*/ 188 h 221"/>
                <a:gd name="T4" fmla="*/ 186 w 242"/>
                <a:gd name="T5" fmla="*/ 221 h 221"/>
                <a:gd name="T6" fmla="*/ 242 w 242"/>
                <a:gd name="T7" fmla="*/ 39 h 221"/>
                <a:gd name="T8" fmla="*/ 53 w 242"/>
                <a:gd name="T9" fmla="*/ 0 h 221"/>
              </a:gdLst>
              <a:ahLst/>
              <a:cxnLst>
                <a:cxn ang="0">
                  <a:pos x="T0" y="T1"/>
                </a:cxn>
                <a:cxn ang="0">
                  <a:pos x="T2" y="T3"/>
                </a:cxn>
                <a:cxn ang="0">
                  <a:pos x="T4" y="T5"/>
                </a:cxn>
                <a:cxn ang="0">
                  <a:pos x="T6" y="T7"/>
                </a:cxn>
                <a:cxn ang="0">
                  <a:pos x="T8" y="T9"/>
                </a:cxn>
              </a:cxnLst>
              <a:rect l="0" t="0" r="r" b="b"/>
              <a:pathLst>
                <a:path w="242" h="221">
                  <a:moveTo>
                    <a:pt x="53" y="0"/>
                  </a:moveTo>
                  <a:cubicBezTo>
                    <a:pt x="27" y="60"/>
                    <a:pt x="9" y="124"/>
                    <a:pt x="0" y="188"/>
                  </a:cubicBezTo>
                  <a:cubicBezTo>
                    <a:pt x="66" y="188"/>
                    <a:pt x="128" y="200"/>
                    <a:pt x="186" y="221"/>
                  </a:cubicBezTo>
                  <a:cubicBezTo>
                    <a:pt x="194" y="158"/>
                    <a:pt x="212" y="97"/>
                    <a:pt x="242" y="39"/>
                  </a:cubicBezTo>
                  <a:cubicBezTo>
                    <a:pt x="182" y="18"/>
                    <a:pt x="119" y="5"/>
                    <a:pt x="53"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45"/>
            <p:cNvSpPr>
              <a:spLocks noEditPoints="1"/>
            </p:cNvSpPr>
            <p:nvPr userDrawn="1"/>
          </p:nvSpPr>
          <p:spPr bwMode="auto">
            <a:xfrm rot="10800000">
              <a:off x="9547619" y="3142578"/>
              <a:ext cx="817177" cy="385634"/>
            </a:xfrm>
            <a:custGeom>
              <a:avLst/>
              <a:gdLst>
                <a:gd name="T0" fmla="*/ 979 w 1089"/>
                <a:gd name="T1" fmla="*/ 236 h 514"/>
                <a:gd name="T2" fmla="*/ 693 w 1089"/>
                <a:gd name="T3" fmla="*/ 325 h 514"/>
                <a:gd name="T4" fmla="*/ 643 w 1089"/>
                <a:gd name="T5" fmla="*/ 513 h 514"/>
                <a:gd name="T6" fmla="*/ 685 w 1089"/>
                <a:gd name="T7" fmla="*/ 514 h 514"/>
                <a:gd name="T8" fmla="*/ 1089 w 1089"/>
                <a:gd name="T9" fmla="*/ 389 h 514"/>
                <a:gd name="T10" fmla="*/ 979 w 1089"/>
                <a:gd name="T11" fmla="*/ 236 h 514"/>
                <a:gd name="T12" fmla="*/ 195 w 1089"/>
                <a:gd name="T13" fmla="*/ 0 h 514"/>
                <a:gd name="T14" fmla="*/ 68 w 1089"/>
                <a:gd name="T15" fmla="*/ 21 h 514"/>
                <a:gd name="T16" fmla="*/ 0 w 1089"/>
                <a:gd name="T17" fmla="*/ 15 h 514"/>
                <a:gd name="T18" fmla="*/ 176 w 1089"/>
                <a:gd name="T19" fmla="*/ 303 h 514"/>
                <a:gd name="T20" fmla="*/ 451 w 1089"/>
                <a:gd name="T21" fmla="*/ 475 h 514"/>
                <a:gd name="T22" fmla="*/ 505 w 1089"/>
                <a:gd name="T23" fmla="*/ 294 h 514"/>
                <a:gd name="T24" fmla="*/ 309 w 1089"/>
                <a:gd name="T25" fmla="*/ 170 h 514"/>
                <a:gd name="T26" fmla="*/ 195 w 1089"/>
                <a:gd name="T27"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9" h="514">
                  <a:moveTo>
                    <a:pt x="979" y="236"/>
                  </a:moveTo>
                  <a:cubicBezTo>
                    <a:pt x="892" y="294"/>
                    <a:pt x="793" y="324"/>
                    <a:pt x="693" y="325"/>
                  </a:cubicBezTo>
                  <a:cubicBezTo>
                    <a:pt x="684" y="391"/>
                    <a:pt x="667" y="454"/>
                    <a:pt x="643" y="513"/>
                  </a:cubicBezTo>
                  <a:cubicBezTo>
                    <a:pt x="657" y="513"/>
                    <a:pt x="671" y="514"/>
                    <a:pt x="685" y="514"/>
                  </a:cubicBezTo>
                  <a:cubicBezTo>
                    <a:pt x="826" y="514"/>
                    <a:pt x="968" y="472"/>
                    <a:pt x="1089" y="389"/>
                  </a:cubicBezTo>
                  <a:cubicBezTo>
                    <a:pt x="1047" y="341"/>
                    <a:pt x="1010" y="290"/>
                    <a:pt x="979" y="236"/>
                  </a:cubicBezTo>
                  <a:moveTo>
                    <a:pt x="195" y="0"/>
                  </a:moveTo>
                  <a:cubicBezTo>
                    <a:pt x="154" y="14"/>
                    <a:pt x="111" y="21"/>
                    <a:pt x="68" y="21"/>
                  </a:cubicBezTo>
                  <a:cubicBezTo>
                    <a:pt x="45" y="21"/>
                    <a:pt x="23" y="19"/>
                    <a:pt x="0" y="15"/>
                  </a:cubicBezTo>
                  <a:cubicBezTo>
                    <a:pt x="34" y="120"/>
                    <a:pt x="92" y="219"/>
                    <a:pt x="176" y="303"/>
                  </a:cubicBezTo>
                  <a:cubicBezTo>
                    <a:pt x="256" y="383"/>
                    <a:pt x="350" y="440"/>
                    <a:pt x="451" y="475"/>
                  </a:cubicBezTo>
                  <a:cubicBezTo>
                    <a:pt x="479" y="419"/>
                    <a:pt x="498" y="359"/>
                    <a:pt x="505" y="294"/>
                  </a:cubicBezTo>
                  <a:cubicBezTo>
                    <a:pt x="433" y="269"/>
                    <a:pt x="367" y="227"/>
                    <a:pt x="309" y="170"/>
                  </a:cubicBezTo>
                  <a:cubicBezTo>
                    <a:pt x="259" y="120"/>
                    <a:pt x="221" y="62"/>
                    <a:pt x="195"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49"/>
            <p:cNvSpPr>
              <a:spLocks/>
            </p:cNvSpPr>
            <p:nvPr userDrawn="1"/>
          </p:nvSpPr>
          <p:spPr bwMode="auto">
            <a:xfrm rot="10800000">
              <a:off x="9960799" y="4000614"/>
              <a:ext cx="157926" cy="185471"/>
            </a:xfrm>
            <a:custGeom>
              <a:avLst/>
              <a:gdLst>
                <a:gd name="T0" fmla="*/ 98 w 210"/>
                <a:gd name="T1" fmla="*/ 0 h 247"/>
                <a:gd name="T2" fmla="*/ 0 w 210"/>
                <a:gd name="T3" fmla="*/ 47 h 247"/>
                <a:gd name="T4" fmla="*/ 38 w 210"/>
                <a:gd name="T5" fmla="*/ 247 h 247"/>
                <a:gd name="T6" fmla="*/ 210 w 210"/>
                <a:gd name="T7" fmla="*/ 161 h 247"/>
                <a:gd name="T8" fmla="*/ 190 w 210"/>
                <a:gd name="T9" fmla="*/ 19 h 247"/>
                <a:gd name="T10" fmla="*/ 98 w 210"/>
                <a:gd name="T11" fmla="*/ 0 h 247"/>
              </a:gdLst>
              <a:ahLst/>
              <a:cxnLst>
                <a:cxn ang="0">
                  <a:pos x="T0" y="T1"/>
                </a:cxn>
                <a:cxn ang="0">
                  <a:pos x="T2" y="T3"/>
                </a:cxn>
                <a:cxn ang="0">
                  <a:pos x="T4" y="T5"/>
                </a:cxn>
                <a:cxn ang="0">
                  <a:pos x="T6" y="T7"/>
                </a:cxn>
                <a:cxn ang="0">
                  <a:pos x="T8" y="T9"/>
                </a:cxn>
                <a:cxn ang="0">
                  <a:pos x="T10" y="T11"/>
                </a:cxn>
              </a:cxnLst>
              <a:rect l="0" t="0" r="r" b="b"/>
              <a:pathLst>
                <a:path w="210" h="247">
                  <a:moveTo>
                    <a:pt x="98" y="0"/>
                  </a:moveTo>
                  <a:cubicBezTo>
                    <a:pt x="65" y="13"/>
                    <a:pt x="32" y="29"/>
                    <a:pt x="0" y="47"/>
                  </a:cubicBezTo>
                  <a:cubicBezTo>
                    <a:pt x="3" y="114"/>
                    <a:pt x="16" y="182"/>
                    <a:pt x="38" y="247"/>
                  </a:cubicBezTo>
                  <a:cubicBezTo>
                    <a:pt x="91" y="207"/>
                    <a:pt x="149" y="179"/>
                    <a:pt x="210" y="161"/>
                  </a:cubicBezTo>
                  <a:cubicBezTo>
                    <a:pt x="197" y="115"/>
                    <a:pt x="190" y="67"/>
                    <a:pt x="190" y="19"/>
                  </a:cubicBezTo>
                  <a:cubicBezTo>
                    <a:pt x="159" y="16"/>
                    <a:pt x="128" y="10"/>
                    <a:pt x="98"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91"/>
            <p:cNvSpPr>
              <a:spLocks/>
            </p:cNvSpPr>
            <p:nvPr userDrawn="1"/>
          </p:nvSpPr>
          <p:spPr bwMode="auto">
            <a:xfrm rot="10800000">
              <a:off x="8330118" y="5250252"/>
              <a:ext cx="182258" cy="178586"/>
            </a:xfrm>
            <a:custGeom>
              <a:avLst/>
              <a:gdLst>
                <a:gd name="T0" fmla="*/ 47 w 243"/>
                <a:gd name="T1" fmla="*/ 0 h 238"/>
                <a:gd name="T2" fmla="*/ 0 w 243"/>
                <a:gd name="T3" fmla="*/ 51 h 238"/>
                <a:gd name="T4" fmla="*/ 1 w 243"/>
                <a:gd name="T5" fmla="*/ 52 h 238"/>
                <a:gd name="T6" fmla="*/ 1 w 243"/>
                <a:gd name="T7" fmla="*/ 52 h 238"/>
                <a:gd name="T8" fmla="*/ 187 w 243"/>
                <a:gd name="T9" fmla="*/ 238 h 238"/>
                <a:gd name="T10" fmla="*/ 243 w 243"/>
                <a:gd name="T11" fmla="*/ 177 h 238"/>
                <a:gd name="T12" fmla="*/ 47 w 243"/>
                <a:gd name="T13" fmla="*/ 0 h 238"/>
              </a:gdLst>
              <a:ahLst/>
              <a:cxnLst>
                <a:cxn ang="0">
                  <a:pos x="T0" y="T1"/>
                </a:cxn>
                <a:cxn ang="0">
                  <a:pos x="T2" y="T3"/>
                </a:cxn>
                <a:cxn ang="0">
                  <a:pos x="T4" y="T5"/>
                </a:cxn>
                <a:cxn ang="0">
                  <a:pos x="T6" y="T7"/>
                </a:cxn>
                <a:cxn ang="0">
                  <a:pos x="T8" y="T9"/>
                </a:cxn>
                <a:cxn ang="0">
                  <a:pos x="T10" y="T11"/>
                </a:cxn>
                <a:cxn ang="0">
                  <a:pos x="T12" y="T13"/>
                </a:cxn>
              </a:cxnLst>
              <a:rect l="0" t="0" r="r" b="b"/>
              <a:pathLst>
                <a:path w="243" h="238">
                  <a:moveTo>
                    <a:pt x="47" y="0"/>
                  </a:moveTo>
                  <a:cubicBezTo>
                    <a:pt x="33" y="18"/>
                    <a:pt x="17" y="35"/>
                    <a:pt x="0" y="51"/>
                  </a:cubicBezTo>
                  <a:cubicBezTo>
                    <a:pt x="1" y="52"/>
                    <a:pt x="1" y="52"/>
                    <a:pt x="1" y="52"/>
                  </a:cubicBezTo>
                  <a:cubicBezTo>
                    <a:pt x="1" y="52"/>
                    <a:pt x="1" y="52"/>
                    <a:pt x="1" y="52"/>
                  </a:cubicBezTo>
                  <a:cubicBezTo>
                    <a:pt x="187" y="238"/>
                    <a:pt x="187" y="238"/>
                    <a:pt x="187" y="238"/>
                  </a:cubicBezTo>
                  <a:cubicBezTo>
                    <a:pt x="206" y="218"/>
                    <a:pt x="225" y="198"/>
                    <a:pt x="243" y="177"/>
                  </a:cubicBezTo>
                  <a:cubicBezTo>
                    <a:pt x="189" y="107"/>
                    <a:pt x="123" y="47"/>
                    <a:pt x="47"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94"/>
            <p:cNvSpPr>
              <a:spLocks noEditPoints="1"/>
            </p:cNvSpPr>
            <p:nvPr userDrawn="1"/>
          </p:nvSpPr>
          <p:spPr bwMode="auto">
            <a:xfrm rot="10800000">
              <a:off x="9189071" y="5129511"/>
              <a:ext cx="324116" cy="813045"/>
            </a:xfrm>
            <a:custGeom>
              <a:avLst/>
              <a:gdLst>
                <a:gd name="T0" fmla="*/ 381 w 432"/>
                <a:gd name="T1" fmla="*/ 818 h 1084"/>
                <a:gd name="T2" fmla="*/ 182 w 432"/>
                <a:gd name="T3" fmla="*/ 998 h 1084"/>
                <a:gd name="T4" fmla="*/ 308 w 432"/>
                <a:gd name="T5" fmla="*/ 1084 h 1084"/>
                <a:gd name="T6" fmla="*/ 432 w 432"/>
                <a:gd name="T7" fmla="*/ 851 h 1084"/>
                <a:gd name="T8" fmla="*/ 381 w 432"/>
                <a:gd name="T9" fmla="*/ 818 h 1084"/>
                <a:gd name="T10" fmla="*/ 0 w 432"/>
                <a:gd name="T11" fmla="*/ 0 h 1084"/>
                <a:gd name="T12" fmla="*/ 0 w 432"/>
                <a:gd name="T13" fmla="*/ 0 h 1084"/>
                <a:gd name="T14" fmla="*/ 0 w 432"/>
                <a:gd name="T15" fmla="*/ 0 h 1084"/>
                <a:gd name="T16" fmla="*/ 0 w 432"/>
                <a:gd name="T17" fmla="*/ 156 h 1084"/>
                <a:gd name="T18" fmla="*/ 69 w 432"/>
                <a:gd name="T19" fmla="*/ 161 h 1084"/>
                <a:gd name="T20" fmla="*/ 96 w 432"/>
                <a:gd name="T21" fmla="*/ 7 h 1084"/>
                <a:gd name="T22" fmla="*/ 0 w 432"/>
                <a:gd name="T23"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2" h="1084">
                  <a:moveTo>
                    <a:pt x="381" y="818"/>
                  </a:moveTo>
                  <a:cubicBezTo>
                    <a:pt x="335" y="897"/>
                    <a:pt x="265" y="960"/>
                    <a:pt x="182" y="998"/>
                  </a:cubicBezTo>
                  <a:cubicBezTo>
                    <a:pt x="222" y="1030"/>
                    <a:pt x="264" y="1059"/>
                    <a:pt x="308" y="1084"/>
                  </a:cubicBezTo>
                  <a:cubicBezTo>
                    <a:pt x="335" y="998"/>
                    <a:pt x="377" y="920"/>
                    <a:pt x="432" y="851"/>
                  </a:cubicBezTo>
                  <a:cubicBezTo>
                    <a:pt x="414" y="841"/>
                    <a:pt x="398" y="830"/>
                    <a:pt x="381" y="818"/>
                  </a:cubicBezTo>
                  <a:moveTo>
                    <a:pt x="0" y="0"/>
                  </a:moveTo>
                  <a:cubicBezTo>
                    <a:pt x="0" y="0"/>
                    <a:pt x="0" y="0"/>
                    <a:pt x="0" y="0"/>
                  </a:cubicBezTo>
                  <a:cubicBezTo>
                    <a:pt x="0" y="0"/>
                    <a:pt x="0" y="0"/>
                    <a:pt x="0" y="0"/>
                  </a:cubicBezTo>
                  <a:cubicBezTo>
                    <a:pt x="0" y="156"/>
                    <a:pt x="0" y="156"/>
                    <a:pt x="0" y="156"/>
                  </a:cubicBezTo>
                  <a:cubicBezTo>
                    <a:pt x="24" y="156"/>
                    <a:pt x="46" y="158"/>
                    <a:pt x="69" y="161"/>
                  </a:cubicBezTo>
                  <a:cubicBezTo>
                    <a:pt x="72" y="109"/>
                    <a:pt x="81" y="58"/>
                    <a:pt x="96" y="7"/>
                  </a:cubicBezTo>
                  <a:cubicBezTo>
                    <a:pt x="65" y="2"/>
                    <a:pt x="33" y="0"/>
                    <a:pt x="0"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7"/>
            <p:cNvSpPr>
              <a:spLocks noEditPoints="1"/>
            </p:cNvSpPr>
            <p:nvPr userDrawn="1"/>
          </p:nvSpPr>
          <p:spPr bwMode="auto">
            <a:xfrm rot="10800000">
              <a:off x="9189072" y="3789893"/>
              <a:ext cx="769891" cy="769432"/>
            </a:xfrm>
            <a:custGeom>
              <a:avLst/>
              <a:gdLst>
                <a:gd name="T0" fmla="*/ 134 w 1026"/>
                <a:gd name="T1" fmla="*/ 892 h 1026"/>
                <a:gd name="T2" fmla="*/ 0 w 1026"/>
                <a:gd name="T3" fmla="*/ 1026 h 1026"/>
                <a:gd name="T4" fmla="*/ 0 w 1026"/>
                <a:gd name="T5" fmla="*/ 1026 h 1026"/>
                <a:gd name="T6" fmla="*/ 134 w 1026"/>
                <a:gd name="T7" fmla="*/ 892 h 1026"/>
                <a:gd name="T8" fmla="*/ 134 w 1026"/>
                <a:gd name="T9" fmla="*/ 892 h 1026"/>
                <a:gd name="T10" fmla="*/ 1026 w 1026"/>
                <a:gd name="T11" fmla="*/ 0 h 1026"/>
                <a:gd name="T12" fmla="*/ 892 w 1026"/>
                <a:gd name="T13" fmla="*/ 134 h 1026"/>
                <a:gd name="T14" fmla="*/ 892 w 1026"/>
                <a:gd name="T15" fmla="*/ 134 h 1026"/>
                <a:gd name="T16" fmla="*/ 1026 w 1026"/>
                <a:gd name="T17" fmla="*/ 0 h 1026"/>
                <a:gd name="T18" fmla="*/ 1026 w 1026"/>
                <a:gd name="T19" fmla="*/ 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6" h="1026">
                  <a:moveTo>
                    <a:pt x="134" y="892"/>
                  </a:moveTo>
                  <a:cubicBezTo>
                    <a:pt x="0" y="1026"/>
                    <a:pt x="0" y="1026"/>
                    <a:pt x="0" y="1026"/>
                  </a:cubicBezTo>
                  <a:cubicBezTo>
                    <a:pt x="0" y="1026"/>
                    <a:pt x="0" y="1026"/>
                    <a:pt x="0" y="1026"/>
                  </a:cubicBezTo>
                  <a:cubicBezTo>
                    <a:pt x="134" y="892"/>
                    <a:pt x="134" y="892"/>
                    <a:pt x="134" y="892"/>
                  </a:cubicBezTo>
                  <a:cubicBezTo>
                    <a:pt x="134" y="892"/>
                    <a:pt x="134" y="892"/>
                    <a:pt x="134" y="892"/>
                  </a:cubicBezTo>
                  <a:moveTo>
                    <a:pt x="1026" y="0"/>
                  </a:moveTo>
                  <a:cubicBezTo>
                    <a:pt x="892" y="134"/>
                    <a:pt x="892" y="134"/>
                    <a:pt x="892" y="134"/>
                  </a:cubicBezTo>
                  <a:cubicBezTo>
                    <a:pt x="892" y="134"/>
                    <a:pt x="892" y="134"/>
                    <a:pt x="892" y="134"/>
                  </a:cubicBezTo>
                  <a:cubicBezTo>
                    <a:pt x="1026" y="0"/>
                    <a:pt x="1026" y="0"/>
                    <a:pt x="1026" y="0"/>
                  </a:cubicBezTo>
                  <a:cubicBezTo>
                    <a:pt x="1026" y="0"/>
                    <a:pt x="1026" y="0"/>
                    <a:pt x="1026"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9"/>
            <p:cNvSpPr>
              <a:spLocks noEditPoints="1"/>
            </p:cNvSpPr>
            <p:nvPr userDrawn="1"/>
          </p:nvSpPr>
          <p:spPr bwMode="auto">
            <a:xfrm rot="10800000">
              <a:off x="9029309" y="4159918"/>
              <a:ext cx="174913" cy="190522"/>
            </a:xfrm>
            <a:custGeom>
              <a:avLst/>
              <a:gdLst>
                <a:gd name="T0" fmla="*/ 227 w 233"/>
                <a:gd name="T1" fmla="*/ 145 h 254"/>
                <a:gd name="T2" fmla="*/ 41 w 233"/>
                <a:gd name="T3" fmla="*/ 186 h 254"/>
                <a:gd name="T4" fmla="*/ 42 w 233"/>
                <a:gd name="T5" fmla="*/ 254 h 254"/>
                <a:gd name="T6" fmla="*/ 205 w 233"/>
                <a:gd name="T7" fmla="*/ 234 h 254"/>
                <a:gd name="T8" fmla="*/ 233 w 233"/>
                <a:gd name="T9" fmla="*/ 234 h 254"/>
                <a:gd name="T10" fmla="*/ 227 w 233"/>
                <a:gd name="T11" fmla="*/ 145 h 254"/>
                <a:gd name="T12" fmla="*/ 195 w 233"/>
                <a:gd name="T13" fmla="*/ 0 h 254"/>
                <a:gd name="T14" fmla="*/ 0 w 233"/>
                <a:gd name="T15" fmla="*/ 24 h 254"/>
                <a:gd name="T16" fmla="*/ 14 w 233"/>
                <a:gd name="T17" fmla="*/ 60 h 254"/>
                <a:gd name="T18" fmla="*/ 34 w 233"/>
                <a:gd name="T19" fmla="*/ 61 h 254"/>
                <a:gd name="T20" fmla="*/ 201 w 233"/>
                <a:gd name="T21" fmla="*/ 19 h 254"/>
                <a:gd name="T22" fmla="*/ 195 w 233"/>
                <a:gd name="T23"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 h="254">
                  <a:moveTo>
                    <a:pt x="227" y="145"/>
                  </a:moveTo>
                  <a:cubicBezTo>
                    <a:pt x="168" y="172"/>
                    <a:pt x="104" y="185"/>
                    <a:pt x="41" y="186"/>
                  </a:cubicBezTo>
                  <a:cubicBezTo>
                    <a:pt x="43" y="209"/>
                    <a:pt x="43" y="231"/>
                    <a:pt x="42" y="254"/>
                  </a:cubicBezTo>
                  <a:cubicBezTo>
                    <a:pt x="96" y="240"/>
                    <a:pt x="150" y="234"/>
                    <a:pt x="205" y="234"/>
                  </a:cubicBezTo>
                  <a:cubicBezTo>
                    <a:pt x="214" y="234"/>
                    <a:pt x="223" y="234"/>
                    <a:pt x="233" y="234"/>
                  </a:cubicBezTo>
                  <a:cubicBezTo>
                    <a:pt x="233" y="205"/>
                    <a:pt x="231" y="175"/>
                    <a:pt x="227" y="145"/>
                  </a:cubicBezTo>
                  <a:moveTo>
                    <a:pt x="195" y="0"/>
                  </a:moveTo>
                  <a:cubicBezTo>
                    <a:pt x="129" y="1"/>
                    <a:pt x="64" y="9"/>
                    <a:pt x="0" y="24"/>
                  </a:cubicBezTo>
                  <a:cubicBezTo>
                    <a:pt x="5" y="36"/>
                    <a:pt x="10" y="48"/>
                    <a:pt x="14" y="60"/>
                  </a:cubicBezTo>
                  <a:cubicBezTo>
                    <a:pt x="21" y="60"/>
                    <a:pt x="27" y="61"/>
                    <a:pt x="34" y="61"/>
                  </a:cubicBezTo>
                  <a:cubicBezTo>
                    <a:pt x="91" y="61"/>
                    <a:pt x="149" y="47"/>
                    <a:pt x="201" y="19"/>
                  </a:cubicBezTo>
                  <a:cubicBezTo>
                    <a:pt x="199" y="13"/>
                    <a:pt x="197" y="7"/>
                    <a:pt x="195"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0"/>
            <p:cNvSpPr>
              <a:spLocks noEditPoints="1"/>
            </p:cNvSpPr>
            <p:nvPr userDrawn="1"/>
          </p:nvSpPr>
          <p:spPr bwMode="auto">
            <a:xfrm rot="10800000">
              <a:off x="8577567" y="3014493"/>
              <a:ext cx="1139457" cy="1138998"/>
            </a:xfrm>
            <a:custGeom>
              <a:avLst/>
              <a:gdLst>
                <a:gd name="T0" fmla="*/ 395 w 1519"/>
                <a:gd name="T1" fmla="*/ 1062 h 1519"/>
                <a:gd name="T2" fmla="*/ 330 w 1519"/>
                <a:gd name="T3" fmla="*/ 1137 h 1519"/>
                <a:gd name="T4" fmla="*/ 330 w 1519"/>
                <a:gd name="T5" fmla="*/ 1137 h 1519"/>
                <a:gd name="T6" fmla="*/ 226 w 1519"/>
                <a:gd name="T7" fmla="*/ 1223 h 1519"/>
                <a:gd name="T8" fmla="*/ 260 w 1519"/>
                <a:gd name="T9" fmla="*/ 1258 h 1519"/>
                <a:gd name="T10" fmla="*/ 889 w 1519"/>
                <a:gd name="T11" fmla="*/ 1519 h 1519"/>
                <a:gd name="T12" fmla="*/ 1519 w 1519"/>
                <a:gd name="T13" fmla="*/ 1258 h 1519"/>
                <a:gd name="T14" fmla="*/ 1518 w 1519"/>
                <a:gd name="T15" fmla="*/ 1258 h 1519"/>
                <a:gd name="T16" fmla="*/ 1518 w 1519"/>
                <a:gd name="T17" fmla="*/ 1258 h 1519"/>
                <a:gd name="T18" fmla="*/ 1354 w 1519"/>
                <a:gd name="T19" fmla="*/ 1094 h 1519"/>
                <a:gd name="T20" fmla="*/ 889 w 1519"/>
                <a:gd name="T21" fmla="*/ 1286 h 1519"/>
                <a:gd name="T22" fmla="*/ 425 w 1519"/>
                <a:gd name="T23" fmla="*/ 1093 h 1519"/>
                <a:gd name="T24" fmla="*/ 395 w 1519"/>
                <a:gd name="T25" fmla="*/ 1062 h 1519"/>
                <a:gd name="T26" fmla="*/ 0 w 1519"/>
                <a:gd name="T27" fmla="*/ 672 h 1519"/>
                <a:gd name="T28" fmla="*/ 116 w 1519"/>
                <a:gd name="T29" fmla="*/ 1070 h 1519"/>
                <a:gd name="T30" fmla="*/ 197 w 1519"/>
                <a:gd name="T31" fmla="*/ 1004 h 1519"/>
                <a:gd name="T32" fmla="*/ 196 w 1519"/>
                <a:gd name="T33" fmla="*/ 1004 h 1519"/>
                <a:gd name="T34" fmla="*/ 285 w 1519"/>
                <a:gd name="T35" fmla="*/ 887 h 1519"/>
                <a:gd name="T36" fmla="*/ 236 w 1519"/>
                <a:gd name="T37" fmla="*/ 696 h 1519"/>
                <a:gd name="T38" fmla="*/ 191 w 1519"/>
                <a:gd name="T39" fmla="*/ 697 h 1519"/>
                <a:gd name="T40" fmla="*/ 0 w 1519"/>
                <a:gd name="T41" fmla="*/ 672 h 1519"/>
                <a:gd name="T42" fmla="*/ 116 w 1519"/>
                <a:gd name="T43" fmla="*/ 187 h 1519"/>
                <a:gd name="T44" fmla="*/ 12 w 1519"/>
                <a:gd name="T45" fmla="*/ 477 h 1519"/>
                <a:gd name="T46" fmla="*/ 191 w 1519"/>
                <a:gd name="T47" fmla="*/ 507 h 1519"/>
                <a:gd name="T48" fmla="*/ 244 w 1519"/>
                <a:gd name="T49" fmla="*/ 505 h 1519"/>
                <a:gd name="T50" fmla="*/ 285 w 1519"/>
                <a:gd name="T51" fmla="*/ 371 h 1519"/>
                <a:gd name="T52" fmla="*/ 196 w 1519"/>
                <a:gd name="T53" fmla="*/ 253 h 1519"/>
                <a:gd name="T54" fmla="*/ 116 w 1519"/>
                <a:gd name="T55" fmla="*/ 187 h 1519"/>
                <a:gd name="T56" fmla="*/ 260 w 1519"/>
                <a:gd name="T57" fmla="*/ 0 h 1519"/>
                <a:gd name="T58" fmla="*/ 226 w 1519"/>
                <a:gd name="T59" fmla="*/ 35 h 1519"/>
                <a:gd name="T60" fmla="*/ 329 w 1519"/>
                <a:gd name="T61" fmla="*/ 120 h 1519"/>
                <a:gd name="T62" fmla="*/ 395 w 1519"/>
                <a:gd name="T63" fmla="*/ 196 h 1519"/>
                <a:gd name="T64" fmla="*/ 425 w 1519"/>
                <a:gd name="T65" fmla="*/ 164 h 1519"/>
                <a:gd name="T66" fmla="*/ 424 w 1519"/>
                <a:gd name="T67" fmla="*/ 164 h 1519"/>
                <a:gd name="T68" fmla="*/ 424 w 1519"/>
                <a:gd name="T69" fmla="*/ 164 h 1519"/>
                <a:gd name="T70" fmla="*/ 260 w 1519"/>
                <a:gd name="T71"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19" h="1519">
                  <a:moveTo>
                    <a:pt x="395" y="1062"/>
                  </a:moveTo>
                  <a:cubicBezTo>
                    <a:pt x="375" y="1088"/>
                    <a:pt x="353" y="1113"/>
                    <a:pt x="330" y="1137"/>
                  </a:cubicBezTo>
                  <a:cubicBezTo>
                    <a:pt x="330" y="1137"/>
                    <a:pt x="330" y="1137"/>
                    <a:pt x="330" y="1137"/>
                  </a:cubicBezTo>
                  <a:cubicBezTo>
                    <a:pt x="298" y="1170"/>
                    <a:pt x="263" y="1198"/>
                    <a:pt x="226" y="1223"/>
                  </a:cubicBezTo>
                  <a:cubicBezTo>
                    <a:pt x="237" y="1235"/>
                    <a:pt x="248" y="1247"/>
                    <a:pt x="260" y="1258"/>
                  </a:cubicBezTo>
                  <a:cubicBezTo>
                    <a:pt x="434" y="1432"/>
                    <a:pt x="661" y="1519"/>
                    <a:pt x="889" y="1519"/>
                  </a:cubicBezTo>
                  <a:cubicBezTo>
                    <a:pt x="1117" y="1519"/>
                    <a:pt x="1345" y="1432"/>
                    <a:pt x="1519" y="1258"/>
                  </a:cubicBezTo>
                  <a:cubicBezTo>
                    <a:pt x="1518" y="1258"/>
                    <a:pt x="1518" y="1258"/>
                    <a:pt x="1518" y="1258"/>
                  </a:cubicBezTo>
                  <a:cubicBezTo>
                    <a:pt x="1518" y="1258"/>
                    <a:pt x="1518" y="1258"/>
                    <a:pt x="1518" y="1258"/>
                  </a:cubicBezTo>
                  <a:cubicBezTo>
                    <a:pt x="1354" y="1094"/>
                    <a:pt x="1354" y="1094"/>
                    <a:pt x="1354" y="1094"/>
                  </a:cubicBezTo>
                  <a:cubicBezTo>
                    <a:pt x="1225" y="1222"/>
                    <a:pt x="1057" y="1286"/>
                    <a:pt x="889" y="1286"/>
                  </a:cubicBezTo>
                  <a:cubicBezTo>
                    <a:pt x="721" y="1286"/>
                    <a:pt x="553" y="1222"/>
                    <a:pt x="425" y="1093"/>
                  </a:cubicBezTo>
                  <a:cubicBezTo>
                    <a:pt x="414" y="1083"/>
                    <a:pt x="404" y="1073"/>
                    <a:pt x="395" y="1062"/>
                  </a:cubicBezTo>
                  <a:moveTo>
                    <a:pt x="0" y="672"/>
                  </a:moveTo>
                  <a:cubicBezTo>
                    <a:pt x="7" y="810"/>
                    <a:pt x="45" y="947"/>
                    <a:pt x="116" y="1070"/>
                  </a:cubicBezTo>
                  <a:cubicBezTo>
                    <a:pt x="144" y="1051"/>
                    <a:pt x="172" y="1029"/>
                    <a:pt x="197" y="1004"/>
                  </a:cubicBezTo>
                  <a:cubicBezTo>
                    <a:pt x="196" y="1004"/>
                    <a:pt x="196" y="1004"/>
                    <a:pt x="196" y="1004"/>
                  </a:cubicBezTo>
                  <a:cubicBezTo>
                    <a:pt x="232" y="968"/>
                    <a:pt x="261" y="929"/>
                    <a:pt x="285" y="887"/>
                  </a:cubicBezTo>
                  <a:cubicBezTo>
                    <a:pt x="259" y="826"/>
                    <a:pt x="242" y="761"/>
                    <a:pt x="236" y="696"/>
                  </a:cubicBezTo>
                  <a:cubicBezTo>
                    <a:pt x="221" y="697"/>
                    <a:pt x="206" y="697"/>
                    <a:pt x="191" y="697"/>
                  </a:cubicBezTo>
                  <a:cubicBezTo>
                    <a:pt x="127" y="697"/>
                    <a:pt x="62" y="689"/>
                    <a:pt x="0" y="672"/>
                  </a:cubicBezTo>
                  <a:moveTo>
                    <a:pt x="116" y="187"/>
                  </a:moveTo>
                  <a:cubicBezTo>
                    <a:pt x="64" y="278"/>
                    <a:pt x="29" y="376"/>
                    <a:pt x="12" y="477"/>
                  </a:cubicBezTo>
                  <a:cubicBezTo>
                    <a:pt x="70" y="497"/>
                    <a:pt x="130" y="507"/>
                    <a:pt x="191" y="507"/>
                  </a:cubicBezTo>
                  <a:cubicBezTo>
                    <a:pt x="209" y="507"/>
                    <a:pt x="226" y="506"/>
                    <a:pt x="244" y="505"/>
                  </a:cubicBezTo>
                  <a:cubicBezTo>
                    <a:pt x="253" y="459"/>
                    <a:pt x="266" y="414"/>
                    <a:pt x="285" y="371"/>
                  </a:cubicBezTo>
                  <a:cubicBezTo>
                    <a:pt x="262" y="329"/>
                    <a:pt x="232" y="289"/>
                    <a:pt x="196" y="253"/>
                  </a:cubicBezTo>
                  <a:cubicBezTo>
                    <a:pt x="171" y="228"/>
                    <a:pt x="144" y="206"/>
                    <a:pt x="116" y="187"/>
                  </a:cubicBezTo>
                  <a:moveTo>
                    <a:pt x="260" y="0"/>
                  </a:moveTo>
                  <a:cubicBezTo>
                    <a:pt x="248" y="11"/>
                    <a:pt x="237" y="23"/>
                    <a:pt x="226" y="35"/>
                  </a:cubicBezTo>
                  <a:cubicBezTo>
                    <a:pt x="263" y="59"/>
                    <a:pt x="297" y="88"/>
                    <a:pt x="329" y="120"/>
                  </a:cubicBezTo>
                  <a:cubicBezTo>
                    <a:pt x="353" y="144"/>
                    <a:pt x="375" y="169"/>
                    <a:pt x="395" y="196"/>
                  </a:cubicBezTo>
                  <a:cubicBezTo>
                    <a:pt x="405" y="185"/>
                    <a:pt x="414" y="175"/>
                    <a:pt x="425" y="164"/>
                  </a:cubicBezTo>
                  <a:cubicBezTo>
                    <a:pt x="424" y="164"/>
                    <a:pt x="424" y="164"/>
                    <a:pt x="424" y="164"/>
                  </a:cubicBezTo>
                  <a:cubicBezTo>
                    <a:pt x="424" y="164"/>
                    <a:pt x="424" y="164"/>
                    <a:pt x="424" y="164"/>
                  </a:cubicBezTo>
                  <a:cubicBezTo>
                    <a:pt x="260" y="0"/>
                    <a:pt x="260" y="0"/>
                    <a:pt x="26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1"/>
            <p:cNvSpPr>
              <a:spLocks/>
            </p:cNvSpPr>
            <p:nvPr userDrawn="1"/>
          </p:nvSpPr>
          <p:spPr bwMode="auto">
            <a:xfrm rot="10800000">
              <a:off x="9534306" y="3631048"/>
              <a:ext cx="185013" cy="164813"/>
            </a:xfrm>
            <a:custGeom>
              <a:avLst/>
              <a:gdLst>
                <a:gd name="T0" fmla="*/ 15 w 247"/>
                <a:gd name="T1" fmla="*/ 0 h 220"/>
                <a:gd name="T2" fmla="*/ 3 w 247"/>
                <a:gd name="T3" fmla="*/ 195 h 220"/>
                <a:gd name="T4" fmla="*/ 194 w 247"/>
                <a:gd name="T5" fmla="*/ 220 h 220"/>
                <a:gd name="T6" fmla="*/ 239 w 247"/>
                <a:gd name="T7" fmla="*/ 219 h 220"/>
                <a:gd name="T8" fmla="*/ 247 w 247"/>
                <a:gd name="T9" fmla="*/ 28 h 220"/>
                <a:gd name="T10" fmla="*/ 194 w 247"/>
                <a:gd name="T11" fmla="*/ 30 h 220"/>
                <a:gd name="T12" fmla="*/ 15 w 247"/>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247" h="220">
                  <a:moveTo>
                    <a:pt x="15" y="0"/>
                  </a:moveTo>
                  <a:cubicBezTo>
                    <a:pt x="4" y="64"/>
                    <a:pt x="0" y="130"/>
                    <a:pt x="3" y="195"/>
                  </a:cubicBezTo>
                  <a:cubicBezTo>
                    <a:pt x="65" y="212"/>
                    <a:pt x="130" y="220"/>
                    <a:pt x="194" y="220"/>
                  </a:cubicBezTo>
                  <a:cubicBezTo>
                    <a:pt x="209" y="220"/>
                    <a:pt x="224" y="220"/>
                    <a:pt x="239" y="219"/>
                  </a:cubicBezTo>
                  <a:cubicBezTo>
                    <a:pt x="232" y="155"/>
                    <a:pt x="235" y="91"/>
                    <a:pt x="247" y="28"/>
                  </a:cubicBezTo>
                  <a:cubicBezTo>
                    <a:pt x="229" y="29"/>
                    <a:pt x="212" y="30"/>
                    <a:pt x="194" y="30"/>
                  </a:cubicBezTo>
                  <a:cubicBezTo>
                    <a:pt x="133" y="30"/>
                    <a:pt x="73" y="20"/>
                    <a:pt x="15"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2"/>
            <p:cNvSpPr>
              <a:spLocks noEditPoints="1"/>
            </p:cNvSpPr>
            <p:nvPr userDrawn="1"/>
          </p:nvSpPr>
          <p:spPr bwMode="auto">
            <a:xfrm rot="10800000">
              <a:off x="8578485" y="3210065"/>
              <a:ext cx="943886" cy="943426"/>
            </a:xfrm>
            <a:custGeom>
              <a:avLst/>
              <a:gdLst>
                <a:gd name="T0" fmla="*/ 1094 w 1258"/>
                <a:gd name="T1" fmla="*/ 1093 h 1258"/>
                <a:gd name="T2" fmla="*/ 1094 w 1258"/>
                <a:gd name="T3" fmla="*/ 1094 h 1258"/>
                <a:gd name="T4" fmla="*/ 1258 w 1258"/>
                <a:gd name="T5" fmla="*/ 1258 h 1258"/>
                <a:gd name="T6" fmla="*/ 1258 w 1258"/>
                <a:gd name="T7" fmla="*/ 1258 h 1258"/>
                <a:gd name="T8" fmla="*/ 1094 w 1258"/>
                <a:gd name="T9" fmla="*/ 1093 h 1258"/>
                <a:gd name="T10" fmla="*/ 0 w 1258"/>
                <a:gd name="T11" fmla="*/ 0 h 1258"/>
                <a:gd name="T12" fmla="*/ 0 w 1258"/>
                <a:gd name="T13" fmla="*/ 0 h 1258"/>
                <a:gd name="T14" fmla="*/ 164 w 1258"/>
                <a:gd name="T15" fmla="*/ 164 h 1258"/>
                <a:gd name="T16" fmla="*/ 164 w 1258"/>
                <a:gd name="T17" fmla="*/ 164 h 1258"/>
                <a:gd name="T18" fmla="*/ 0 w 1258"/>
                <a:gd name="T19" fmla="*/ 0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8" h="1258">
                  <a:moveTo>
                    <a:pt x="1094" y="1093"/>
                  </a:moveTo>
                  <a:cubicBezTo>
                    <a:pt x="1094" y="1093"/>
                    <a:pt x="1094" y="1093"/>
                    <a:pt x="1094" y="1094"/>
                  </a:cubicBezTo>
                  <a:cubicBezTo>
                    <a:pt x="1258" y="1258"/>
                    <a:pt x="1258" y="1258"/>
                    <a:pt x="1258" y="1258"/>
                  </a:cubicBezTo>
                  <a:cubicBezTo>
                    <a:pt x="1258" y="1258"/>
                    <a:pt x="1258" y="1258"/>
                    <a:pt x="1258" y="1258"/>
                  </a:cubicBezTo>
                  <a:cubicBezTo>
                    <a:pt x="1094" y="1093"/>
                    <a:pt x="1094" y="1093"/>
                    <a:pt x="1094" y="1093"/>
                  </a:cubicBezTo>
                  <a:moveTo>
                    <a:pt x="0" y="0"/>
                  </a:moveTo>
                  <a:cubicBezTo>
                    <a:pt x="0" y="0"/>
                    <a:pt x="0" y="0"/>
                    <a:pt x="0" y="0"/>
                  </a:cubicBezTo>
                  <a:cubicBezTo>
                    <a:pt x="164" y="164"/>
                    <a:pt x="164" y="164"/>
                    <a:pt x="164" y="164"/>
                  </a:cubicBezTo>
                  <a:cubicBezTo>
                    <a:pt x="164" y="164"/>
                    <a:pt x="164" y="164"/>
                    <a:pt x="164" y="164"/>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3"/>
            <p:cNvSpPr>
              <a:spLocks noEditPoints="1"/>
            </p:cNvSpPr>
            <p:nvPr userDrawn="1"/>
          </p:nvSpPr>
          <p:spPr bwMode="auto">
            <a:xfrm rot="10800000">
              <a:off x="9840978" y="3353300"/>
              <a:ext cx="1089416" cy="544478"/>
            </a:xfrm>
            <a:custGeom>
              <a:avLst/>
              <a:gdLst>
                <a:gd name="T0" fmla="*/ 1208 w 1452"/>
                <a:gd name="T1" fmla="*/ 183 h 726"/>
                <a:gd name="T2" fmla="*/ 1126 w 1452"/>
                <a:gd name="T3" fmla="*/ 369 h 726"/>
                <a:gd name="T4" fmla="*/ 1262 w 1452"/>
                <a:gd name="T5" fmla="*/ 726 h 726"/>
                <a:gd name="T6" fmla="*/ 1262 w 1452"/>
                <a:gd name="T7" fmla="*/ 726 h 726"/>
                <a:gd name="T8" fmla="*/ 1262 w 1452"/>
                <a:gd name="T9" fmla="*/ 726 h 726"/>
                <a:gd name="T10" fmla="*/ 1452 w 1452"/>
                <a:gd name="T11" fmla="*/ 726 h 726"/>
                <a:gd name="T12" fmla="*/ 1208 w 1452"/>
                <a:gd name="T13" fmla="*/ 183 h 726"/>
                <a:gd name="T14" fmla="*/ 322 w 1452"/>
                <a:gd name="T15" fmla="*/ 122 h 726"/>
                <a:gd name="T16" fmla="*/ 133 w 1452"/>
                <a:gd name="T17" fmla="*/ 307 h 726"/>
                <a:gd name="T18" fmla="*/ 263 w 1452"/>
                <a:gd name="T19" fmla="*/ 239 h 726"/>
                <a:gd name="T20" fmla="*/ 263 w 1452"/>
                <a:gd name="T21" fmla="*/ 239 h 726"/>
                <a:gd name="T22" fmla="*/ 322 w 1452"/>
                <a:gd name="T23" fmla="*/ 122 h 726"/>
                <a:gd name="T24" fmla="*/ 437 w 1452"/>
                <a:gd name="T25" fmla="*/ 60 h 726"/>
                <a:gd name="T26" fmla="*/ 407 w 1452"/>
                <a:gd name="T27" fmla="*/ 73 h 726"/>
                <a:gd name="T28" fmla="*/ 322 w 1452"/>
                <a:gd name="T29" fmla="*/ 295 h 726"/>
                <a:gd name="T30" fmla="*/ 322 w 1452"/>
                <a:gd name="T31" fmla="*/ 295 h 726"/>
                <a:gd name="T32" fmla="*/ 97 w 1452"/>
                <a:gd name="T33" fmla="*/ 391 h 726"/>
                <a:gd name="T34" fmla="*/ 82 w 1452"/>
                <a:gd name="T35" fmla="*/ 390 h 726"/>
                <a:gd name="T36" fmla="*/ 0 w 1452"/>
                <a:gd name="T37" fmla="*/ 726 h 726"/>
                <a:gd name="T38" fmla="*/ 1 w 1452"/>
                <a:gd name="T39" fmla="*/ 726 h 726"/>
                <a:gd name="T40" fmla="*/ 1 w 1452"/>
                <a:gd name="T41" fmla="*/ 726 h 726"/>
                <a:gd name="T42" fmla="*/ 190 w 1452"/>
                <a:gd name="T43" fmla="*/ 726 h 726"/>
                <a:gd name="T44" fmla="*/ 457 w 1452"/>
                <a:gd name="T45" fmla="*/ 262 h 726"/>
                <a:gd name="T46" fmla="*/ 437 w 1452"/>
                <a:gd name="T47" fmla="*/ 60 h 726"/>
                <a:gd name="T48" fmla="*/ 968 w 1452"/>
                <a:gd name="T49" fmla="*/ 41 h 726"/>
                <a:gd name="T50" fmla="*/ 912 w 1452"/>
                <a:gd name="T51" fmla="*/ 223 h 726"/>
                <a:gd name="T52" fmla="*/ 1051 w 1452"/>
                <a:gd name="T53" fmla="*/ 299 h 726"/>
                <a:gd name="T54" fmla="*/ 1110 w 1452"/>
                <a:gd name="T55" fmla="*/ 110 h 726"/>
                <a:gd name="T56" fmla="*/ 968 w 1452"/>
                <a:gd name="T57" fmla="*/ 41 h 726"/>
                <a:gd name="T58" fmla="*/ 726 w 1452"/>
                <a:gd name="T59" fmla="*/ 0 h 726"/>
                <a:gd name="T60" fmla="*/ 726 w 1452"/>
                <a:gd name="T61" fmla="*/ 0 h 726"/>
                <a:gd name="T62" fmla="*/ 553 w 1452"/>
                <a:gd name="T63" fmla="*/ 21 h 726"/>
                <a:gd name="T64" fmla="*/ 550 w 1452"/>
                <a:gd name="T65" fmla="*/ 220 h 726"/>
                <a:gd name="T66" fmla="*/ 726 w 1452"/>
                <a:gd name="T67" fmla="*/ 190 h 726"/>
                <a:gd name="T68" fmla="*/ 726 w 1452"/>
                <a:gd name="T69" fmla="*/ 190 h 726"/>
                <a:gd name="T70" fmla="*/ 779 w 1452"/>
                <a:gd name="T71" fmla="*/ 2 h 726"/>
                <a:gd name="T72" fmla="*/ 726 w 1452"/>
                <a:gd name="T73"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52" h="726">
                  <a:moveTo>
                    <a:pt x="1208" y="183"/>
                  </a:moveTo>
                  <a:cubicBezTo>
                    <a:pt x="1198" y="250"/>
                    <a:pt x="1170" y="314"/>
                    <a:pt x="1126" y="369"/>
                  </a:cubicBezTo>
                  <a:cubicBezTo>
                    <a:pt x="1210" y="464"/>
                    <a:pt x="1262" y="589"/>
                    <a:pt x="1262" y="726"/>
                  </a:cubicBezTo>
                  <a:cubicBezTo>
                    <a:pt x="1262" y="726"/>
                    <a:pt x="1262" y="726"/>
                    <a:pt x="1262" y="726"/>
                  </a:cubicBezTo>
                  <a:cubicBezTo>
                    <a:pt x="1262" y="726"/>
                    <a:pt x="1262" y="726"/>
                    <a:pt x="1262" y="726"/>
                  </a:cubicBezTo>
                  <a:cubicBezTo>
                    <a:pt x="1452" y="726"/>
                    <a:pt x="1452" y="726"/>
                    <a:pt x="1452" y="726"/>
                  </a:cubicBezTo>
                  <a:cubicBezTo>
                    <a:pt x="1452" y="510"/>
                    <a:pt x="1358" y="316"/>
                    <a:pt x="1208" y="183"/>
                  </a:cubicBezTo>
                  <a:moveTo>
                    <a:pt x="322" y="122"/>
                  </a:moveTo>
                  <a:cubicBezTo>
                    <a:pt x="249" y="172"/>
                    <a:pt x="185" y="234"/>
                    <a:pt x="133" y="307"/>
                  </a:cubicBezTo>
                  <a:cubicBezTo>
                    <a:pt x="181" y="299"/>
                    <a:pt x="227" y="276"/>
                    <a:pt x="263" y="239"/>
                  </a:cubicBezTo>
                  <a:cubicBezTo>
                    <a:pt x="263" y="239"/>
                    <a:pt x="263" y="239"/>
                    <a:pt x="263" y="239"/>
                  </a:cubicBezTo>
                  <a:cubicBezTo>
                    <a:pt x="295" y="205"/>
                    <a:pt x="315" y="165"/>
                    <a:pt x="322" y="122"/>
                  </a:cubicBezTo>
                  <a:moveTo>
                    <a:pt x="437" y="60"/>
                  </a:moveTo>
                  <a:cubicBezTo>
                    <a:pt x="427" y="64"/>
                    <a:pt x="417" y="69"/>
                    <a:pt x="407" y="73"/>
                  </a:cubicBezTo>
                  <a:cubicBezTo>
                    <a:pt x="409" y="153"/>
                    <a:pt x="381" y="233"/>
                    <a:pt x="322" y="295"/>
                  </a:cubicBezTo>
                  <a:cubicBezTo>
                    <a:pt x="322" y="295"/>
                    <a:pt x="322" y="295"/>
                    <a:pt x="322" y="295"/>
                  </a:cubicBezTo>
                  <a:cubicBezTo>
                    <a:pt x="261" y="359"/>
                    <a:pt x="179" y="391"/>
                    <a:pt x="97" y="391"/>
                  </a:cubicBezTo>
                  <a:cubicBezTo>
                    <a:pt x="92" y="391"/>
                    <a:pt x="87" y="391"/>
                    <a:pt x="82" y="390"/>
                  </a:cubicBezTo>
                  <a:cubicBezTo>
                    <a:pt x="30" y="491"/>
                    <a:pt x="0" y="605"/>
                    <a:pt x="0" y="726"/>
                  </a:cubicBezTo>
                  <a:cubicBezTo>
                    <a:pt x="1" y="726"/>
                    <a:pt x="1" y="726"/>
                    <a:pt x="1" y="726"/>
                  </a:cubicBezTo>
                  <a:cubicBezTo>
                    <a:pt x="1" y="726"/>
                    <a:pt x="1" y="726"/>
                    <a:pt x="1" y="726"/>
                  </a:cubicBezTo>
                  <a:cubicBezTo>
                    <a:pt x="190" y="726"/>
                    <a:pt x="190" y="726"/>
                    <a:pt x="190" y="726"/>
                  </a:cubicBezTo>
                  <a:cubicBezTo>
                    <a:pt x="190" y="528"/>
                    <a:pt x="298" y="355"/>
                    <a:pt x="457" y="262"/>
                  </a:cubicBezTo>
                  <a:cubicBezTo>
                    <a:pt x="433" y="198"/>
                    <a:pt x="426" y="127"/>
                    <a:pt x="437" y="60"/>
                  </a:cubicBezTo>
                  <a:moveTo>
                    <a:pt x="968" y="41"/>
                  </a:moveTo>
                  <a:cubicBezTo>
                    <a:pt x="938" y="99"/>
                    <a:pt x="920" y="160"/>
                    <a:pt x="912" y="223"/>
                  </a:cubicBezTo>
                  <a:cubicBezTo>
                    <a:pt x="962" y="242"/>
                    <a:pt x="1009" y="268"/>
                    <a:pt x="1051" y="299"/>
                  </a:cubicBezTo>
                  <a:cubicBezTo>
                    <a:pt x="1093" y="244"/>
                    <a:pt x="1113" y="176"/>
                    <a:pt x="1110" y="110"/>
                  </a:cubicBezTo>
                  <a:cubicBezTo>
                    <a:pt x="1066" y="82"/>
                    <a:pt x="1018" y="59"/>
                    <a:pt x="968" y="41"/>
                  </a:cubicBezTo>
                  <a:moveTo>
                    <a:pt x="726" y="0"/>
                  </a:moveTo>
                  <a:cubicBezTo>
                    <a:pt x="726" y="0"/>
                    <a:pt x="726" y="0"/>
                    <a:pt x="726" y="0"/>
                  </a:cubicBezTo>
                  <a:cubicBezTo>
                    <a:pt x="666" y="0"/>
                    <a:pt x="608" y="7"/>
                    <a:pt x="553" y="21"/>
                  </a:cubicBezTo>
                  <a:cubicBezTo>
                    <a:pt x="529" y="85"/>
                    <a:pt x="528" y="155"/>
                    <a:pt x="550" y="220"/>
                  </a:cubicBezTo>
                  <a:cubicBezTo>
                    <a:pt x="605" y="200"/>
                    <a:pt x="665" y="190"/>
                    <a:pt x="726" y="190"/>
                  </a:cubicBezTo>
                  <a:cubicBezTo>
                    <a:pt x="726" y="190"/>
                    <a:pt x="726" y="190"/>
                    <a:pt x="726" y="190"/>
                  </a:cubicBezTo>
                  <a:cubicBezTo>
                    <a:pt x="735" y="126"/>
                    <a:pt x="753" y="62"/>
                    <a:pt x="779" y="2"/>
                  </a:cubicBezTo>
                  <a:cubicBezTo>
                    <a:pt x="761" y="1"/>
                    <a:pt x="744" y="0"/>
                    <a:pt x="726"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5"/>
            <p:cNvSpPr>
              <a:spLocks noEditPoints="1"/>
            </p:cNvSpPr>
            <p:nvPr userDrawn="1"/>
          </p:nvSpPr>
          <p:spPr bwMode="auto">
            <a:xfrm rot="10800000">
              <a:off x="9840978" y="3353300"/>
              <a:ext cx="1088498" cy="0"/>
            </a:xfrm>
            <a:custGeom>
              <a:avLst/>
              <a:gdLst>
                <a:gd name="T0" fmla="*/ 1451 w 1451"/>
                <a:gd name="T1" fmla="*/ 1261 w 1451"/>
                <a:gd name="T2" fmla="*/ 1261 w 1451"/>
                <a:gd name="T3" fmla="*/ 1451 w 1451"/>
                <a:gd name="T4" fmla="*/ 1451 w 1451"/>
                <a:gd name="T5" fmla="*/ 189 w 1451"/>
                <a:gd name="T6" fmla="*/ 0 w 1451"/>
                <a:gd name="T7" fmla="*/ 0 w 1451"/>
                <a:gd name="T8" fmla="*/ 189 w 1451"/>
                <a:gd name="T9" fmla="*/ 189 w 145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451">
                  <a:moveTo>
                    <a:pt x="1451" y="0"/>
                  </a:moveTo>
                  <a:cubicBezTo>
                    <a:pt x="1261" y="0"/>
                    <a:pt x="1261" y="0"/>
                    <a:pt x="1261" y="0"/>
                  </a:cubicBezTo>
                  <a:cubicBezTo>
                    <a:pt x="1261" y="0"/>
                    <a:pt x="1261" y="0"/>
                    <a:pt x="1261" y="0"/>
                  </a:cubicBezTo>
                  <a:cubicBezTo>
                    <a:pt x="1451" y="0"/>
                    <a:pt x="1451" y="0"/>
                    <a:pt x="1451" y="0"/>
                  </a:cubicBezTo>
                  <a:cubicBezTo>
                    <a:pt x="1451" y="0"/>
                    <a:pt x="1451" y="0"/>
                    <a:pt x="1451" y="0"/>
                  </a:cubicBezTo>
                  <a:moveTo>
                    <a:pt x="189" y="0"/>
                  </a:moveTo>
                  <a:cubicBezTo>
                    <a:pt x="0" y="0"/>
                    <a:pt x="0" y="0"/>
                    <a:pt x="0" y="0"/>
                  </a:cubicBezTo>
                  <a:cubicBezTo>
                    <a:pt x="0" y="0"/>
                    <a:pt x="0" y="0"/>
                    <a:pt x="0" y="0"/>
                  </a:cubicBezTo>
                  <a:cubicBezTo>
                    <a:pt x="189" y="0"/>
                    <a:pt x="189" y="0"/>
                    <a:pt x="189" y="0"/>
                  </a:cubicBezTo>
                  <a:cubicBezTo>
                    <a:pt x="189" y="0"/>
                    <a:pt x="189" y="0"/>
                    <a:pt x="189"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9"/>
            <p:cNvSpPr>
              <a:spLocks noEditPoints="1"/>
            </p:cNvSpPr>
            <p:nvPr userDrawn="1"/>
          </p:nvSpPr>
          <p:spPr bwMode="auto">
            <a:xfrm rot="10800000">
              <a:off x="8218559" y="4965158"/>
              <a:ext cx="1088957" cy="544478"/>
            </a:xfrm>
            <a:custGeom>
              <a:avLst/>
              <a:gdLst>
                <a:gd name="T0" fmla="*/ 54 w 1452"/>
                <a:gd name="T1" fmla="*/ 518 h 726"/>
                <a:gd name="T2" fmla="*/ 25 w 1452"/>
                <a:gd name="T3" fmla="*/ 536 h 726"/>
                <a:gd name="T4" fmla="*/ 0 w 1452"/>
                <a:gd name="T5" fmla="*/ 726 h 726"/>
                <a:gd name="T6" fmla="*/ 1 w 1452"/>
                <a:gd name="T7" fmla="*/ 726 h 726"/>
                <a:gd name="T8" fmla="*/ 1 w 1452"/>
                <a:gd name="T9" fmla="*/ 726 h 726"/>
                <a:gd name="T10" fmla="*/ 190 w 1452"/>
                <a:gd name="T11" fmla="*/ 726 h 726"/>
                <a:gd name="T12" fmla="*/ 209 w 1452"/>
                <a:gd name="T13" fmla="*/ 586 h 726"/>
                <a:gd name="T14" fmla="*/ 54 w 1452"/>
                <a:gd name="T15" fmla="*/ 518 h 726"/>
                <a:gd name="T16" fmla="*/ 1303 w 1452"/>
                <a:gd name="T17" fmla="*/ 285 h 726"/>
                <a:gd name="T18" fmla="*/ 1247 w 1452"/>
                <a:gd name="T19" fmla="*/ 346 h 726"/>
                <a:gd name="T20" fmla="*/ 1247 w 1452"/>
                <a:gd name="T21" fmla="*/ 346 h 726"/>
                <a:gd name="T22" fmla="*/ 1166 w 1452"/>
                <a:gd name="T23" fmla="*/ 419 h 726"/>
                <a:gd name="T24" fmla="*/ 1262 w 1452"/>
                <a:gd name="T25" fmla="*/ 726 h 726"/>
                <a:gd name="T26" fmla="*/ 1262 w 1452"/>
                <a:gd name="T27" fmla="*/ 726 h 726"/>
                <a:gd name="T28" fmla="*/ 1262 w 1452"/>
                <a:gd name="T29" fmla="*/ 726 h 726"/>
                <a:gd name="T30" fmla="*/ 1452 w 1452"/>
                <a:gd name="T31" fmla="*/ 726 h 726"/>
                <a:gd name="T32" fmla="*/ 1303 w 1452"/>
                <a:gd name="T33" fmla="*/ 285 h 726"/>
                <a:gd name="T34" fmla="*/ 726 w 1452"/>
                <a:gd name="T35" fmla="*/ 0 h 726"/>
                <a:gd name="T36" fmla="*/ 726 w 1452"/>
                <a:gd name="T37" fmla="*/ 0 h 726"/>
                <a:gd name="T38" fmla="*/ 313 w 1452"/>
                <a:gd name="T39" fmla="*/ 129 h 726"/>
                <a:gd name="T40" fmla="*/ 243 w 1452"/>
                <a:gd name="T41" fmla="*/ 317 h 726"/>
                <a:gd name="T42" fmla="*/ 342 w 1452"/>
                <a:gd name="T43" fmla="*/ 352 h 726"/>
                <a:gd name="T44" fmla="*/ 726 w 1452"/>
                <a:gd name="T45" fmla="*/ 190 h 726"/>
                <a:gd name="T46" fmla="*/ 961 w 1452"/>
                <a:gd name="T47" fmla="*/ 244 h 726"/>
                <a:gd name="T48" fmla="*/ 1061 w 1452"/>
                <a:gd name="T49" fmla="*/ 160 h 726"/>
                <a:gd name="T50" fmla="*/ 1060 w 1452"/>
                <a:gd name="T51" fmla="*/ 159 h 726"/>
                <a:gd name="T52" fmla="*/ 1107 w 1452"/>
                <a:gd name="T53" fmla="*/ 108 h 726"/>
                <a:gd name="T54" fmla="*/ 726 w 1452"/>
                <a:gd name="T55"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52" h="726">
                  <a:moveTo>
                    <a:pt x="54" y="518"/>
                  </a:moveTo>
                  <a:cubicBezTo>
                    <a:pt x="45" y="525"/>
                    <a:pt x="35" y="531"/>
                    <a:pt x="25" y="536"/>
                  </a:cubicBezTo>
                  <a:cubicBezTo>
                    <a:pt x="9" y="597"/>
                    <a:pt x="0" y="660"/>
                    <a:pt x="0" y="726"/>
                  </a:cubicBezTo>
                  <a:cubicBezTo>
                    <a:pt x="1" y="726"/>
                    <a:pt x="1" y="726"/>
                    <a:pt x="1" y="726"/>
                  </a:cubicBezTo>
                  <a:cubicBezTo>
                    <a:pt x="1" y="726"/>
                    <a:pt x="1" y="726"/>
                    <a:pt x="1" y="726"/>
                  </a:cubicBezTo>
                  <a:cubicBezTo>
                    <a:pt x="190" y="726"/>
                    <a:pt x="190" y="726"/>
                    <a:pt x="190" y="726"/>
                  </a:cubicBezTo>
                  <a:cubicBezTo>
                    <a:pt x="190" y="677"/>
                    <a:pt x="197" y="631"/>
                    <a:pt x="209" y="586"/>
                  </a:cubicBezTo>
                  <a:cubicBezTo>
                    <a:pt x="156" y="568"/>
                    <a:pt x="104" y="545"/>
                    <a:pt x="54" y="518"/>
                  </a:cubicBezTo>
                  <a:moveTo>
                    <a:pt x="1303" y="285"/>
                  </a:moveTo>
                  <a:cubicBezTo>
                    <a:pt x="1285" y="306"/>
                    <a:pt x="1266" y="326"/>
                    <a:pt x="1247" y="346"/>
                  </a:cubicBezTo>
                  <a:cubicBezTo>
                    <a:pt x="1247" y="346"/>
                    <a:pt x="1247" y="346"/>
                    <a:pt x="1247" y="346"/>
                  </a:cubicBezTo>
                  <a:cubicBezTo>
                    <a:pt x="1221" y="372"/>
                    <a:pt x="1194" y="397"/>
                    <a:pt x="1166" y="419"/>
                  </a:cubicBezTo>
                  <a:cubicBezTo>
                    <a:pt x="1226" y="506"/>
                    <a:pt x="1262" y="612"/>
                    <a:pt x="1262" y="726"/>
                  </a:cubicBezTo>
                  <a:cubicBezTo>
                    <a:pt x="1262" y="726"/>
                    <a:pt x="1262" y="726"/>
                    <a:pt x="1262" y="726"/>
                  </a:cubicBezTo>
                  <a:cubicBezTo>
                    <a:pt x="1262" y="726"/>
                    <a:pt x="1262" y="726"/>
                    <a:pt x="1262" y="726"/>
                  </a:cubicBezTo>
                  <a:cubicBezTo>
                    <a:pt x="1452" y="726"/>
                    <a:pt x="1452" y="726"/>
                    <a:pt x="1452" y="726"/>
                  </a:cubicBezTo>
                  <a:cubicBezTo>
                    <a:pt x="1452" y="560"/>
                    <a:pt x="1396" y="407"/>
                    <a:pt x="1303" y="285"/>
                  </a:cubicBezTo>
                  <a:moveTo>
                    <a:pt x="726" y="0"/>
                  </a:moveTo>
                  <a:cubicBezTo>
                    <a:pt x="726" y="0"/>
                    <a:pt x="726" y="0"/>
                    <a:pt x="726" y="0"/>
                  </a:cubicBezTo>
                  <a:cubicBezTo>
                    <a:pt x="573" y="0"/>
                    <a:pt x="430" y="47"/>
                    <a:pt x="313" y="129"/>
                  </a:cubicBezTo>
                  <a:cubicBezTo>
                    <a:pt x="301" y="196"/>
                    <a:pt x="277" y="260"/>
                    <a:pt x="243" y="317"/>
                  </a:cubicBezTo>
                  <a:cubicBezTo>
                    <a:pt x="276" y="331"/>
                    <a:pt x="309" y="343"/>
                    <a:pt x="342" y="352"/>
                  </a:cubicBezTo>
                  <a:cubicBezTo>
                    <a:pt x="440" y="252"/>
                    <a:pt x="576" y="190"/>
                    <a:pt x="726" y="190"/>
                  </a:cubicBezTo>
                  <a:cubicBezTo>
                    <a:pt x="810" y="190"/>
                    <a:pt x="890" y="209"/>
                    <a:pt x="961" y="244"/>
                  </a:cubicBezTo>
                  <a:cubicBezTo>
                    <a:pt x="996" y="219"/>
                    <a:pt x="1029" y="191"/>
                    <a:pt x="1061" y="160"/>
                  </a:cubicBezTo>
                  <a:cubicBezTo>
                    <a:pt x="1060" y="159"/>
                    <a:pt x="1060" y="159"/>
                    <a:pt x="1060" y="159"/>
                  </a:cubicBezTo>
                  <a:cubicBezTo>
                    <a:pt x="1077" y="143"/>
                    <a:pt x="1093" y="126"/>
                    <a:pt x="1107" y="108"/>
                  </a:cubicBezTo>
                  <a:cubicBezTo>
                    <a:pt x="996" y="39"/>
                    <a:pt x="866" y="0"/>
                    <a:pt x="726"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21"/>
            <p:cNvSpPr>
              <a:spLocks noEditPoints="1"/>
            </p:cNvSpPr>
            <p:nvPr userDrawn="1"/>
          </p:nvSpPr>
          <p:spPr bwMode="auto">
            <a:xfrm rot="10800000">
              <a:off x="8218560" y="4965158"/>
              <a:ext cx="1088498" cy="0"/>
            </a:xfrm>
            <a:custGeom>
              <a:avLst/>
              <a:gdLst>
                <a:gd name="T0" fmla="*/ 189 w 1451"/>
                <a:gd name="T1" fmla="*/ 0 w 1451"/>
                <a:gd name="T2" fmla="*/ 0 w 1451"/>
                <a:gd name="T3" fmla="*/ 189 w 1451"/>
                <a:gd name="T4" fmla="*/ 189 w 1451"/>
                <a:gd name="T5" fmla="*/ 1451 w 1451"/>
                <a:gd name="T6" fmla="*/ 1261 w 1451"/>
                <a:gd name="T7" fmla="*/ 1261 w 1451"/>
                <a:gd name="T8" fmla="*/ 1451 w 1451"/>
                <a:gd name="T9" fmla="*/ 1451 w 145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451">
                  <a:moveTo>
                    <a:pt x="189" y="0"/>
                  </a:moveTo>
                  <a:cubicBezTo>
                    <a:pt x="0" y="0"/>
                    <a:pt x="0" y="0"/>
                    <a:pt x="0" y="0"/>
                  </a:cubicBezTo>
                  <a:cubicBezTo>
                    <a:pt x="0" y="0"/>
                    <a:pt x="0" y="0"/>
                    <a:pt x="0" y="0"/>
                  </a:cubicBezTo>
                  <a:cubicBezTo>
                    <a:pt x="189" y="0"/>
                    <a:pt x="189" y="0"/>
                    <a:pt x="189" y="0"/>
                  </a:cubicBezTo>
                  <a:cubicBezTo>
                    <a:pt x="189" y="0"/>
                    <a:pt x="189" y="0"/>
                    <a:pt x="189" y="0"/>
                  </a:cubicBezTo>
                  <a:moveTo>
                    <a:pt x="1451" y="0"/>
                  </a:moveTo>
                  <a:cubicBezTo>
                    <a:pt x="1261" y="0"/>
                    <a:pt x="1261" y="0"/>
                    <a:pt x="1261" y="0"/>
                  </a:cubicBezTo>
                  <a:cubicBezTo>
                    <a:pt x="1261" y="0"/>
                    <a:pt x="1261" y="0"/>
                    <a:pt x="1261" y="0"/>
                  </a:cubicBezTo>
                  <a:cubicBezTo>
                    <a:pt x="1451" y="0"/>
                    <a:pt x="1451" y="0"/>
                    <a:pt x="1451" y="0"/>
                  </a:cubicBezTo>
                  <a:cubicBezTo>
                    <a:pt x="1451" y="0"/>
                    <a:pt x="1451" y="0"/>
                    <a:pt x="1451"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22"/>
            <p:cNvSpPr>
              <a:spLocks noEditPoints="1"/>
            </p:cNvSpPr>
            <p:nvPr userDrawn="1"/>
          </p:nvSpPr>
          <p:spPr bwMode="auto">
            <a:xfrm rot="10800000">
              <a:off x="8950346" y="4267803"/>
              <a:ext cx="589011" cy="556415"/>
            </a:xfrm>
            <a:custGeom>
              <a:avLst/>
              <a:gdLst>
                <a:gd name="T0" fmla="*/ 731 w 785"/>
                <a:gd name="T1" fmla="*/ 589 h 742"/>
                <a:gd name="T2" fmla="*/ 678 w 785"/>
                <a:gd name="T3" fmla="*/ 633 h 742"/>
                <a:gd name="T4" fmla="*/ 785 w 785"/>
                <a:gd name="T5" fmla="*/ 642 h 742"/>
                <a:gd name="T6" fmla="*/ 731 w 785"/>
                <a:gd name="T7" fmla="*/ 589 h 742"/>
                <a:gd name="T8" fmla="*/ 2 w 785"/>
                <a:gd name="T9" fmla="*/ 332 h 742"/>
                <a:gd name="T10" fmla="*/ 142 w 785"/>
                <a:gd name="T11" fmla="*/ 678 h 742"/>
                <a:gd name="T12" fmla="*/ 222 w 785"/>
                <a:gd name="T13" fmla="*/ 742 h 742"/>
                <a:gd name="T14" fmla="*/ 375 w 785"/>
                <a:gd name="T15" fmla="*/ 676 h 742"/>
                <a:gd name="T16" fmla="*/ 231 w 785"/>
                <a:gd name="T17" fmla="*/ 589 h 742"/>
                <a:gd name="T18" fmla="*/ 128 w 785"/>
                <a:gd name="T19" fmla="*/ 359 h 742"/>
                <a:gd name="T20" fmla="*/ 2 w 785"/>
                <a:gd name="T21" fmla="*/ 332 h 742"/>
                <a:gd name="T22" fmla="*/ 142 w 785"/>
                <a:gd name="T23" fmla="*/ 0 h 742"/>
                <a:gd name="T24" fmla="*/ 42 w 785"/>
                <a:gd name="T25" fmla="*/ 145 h 742"/>
                <a:gd name="T26" fmla="*/ 169 w 785"/>
                <a:gd name="T27" fmla="*/ 172 h 742"/>
                <a:gd name="T28" fmla="*/ 231 w 785"/>
                <a:gd name="T29" fmla="*/ 89 h 742"/>
                <a:gd name="T30" fmla="*/ 231 w 785"/>
                <a:gd name="T31" fmla="*/ 88 h 742"/>
                <a:gd name="T32" fmla="*/ 231 w 785"/>
                <a:gd name="T33" fmla="*/ 88 h 742"/>
                <a:gd name="T34" fmla="*/ 142 w 785"/>
                <a:gd name="T35"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5" h="742">
                  <a:moveTo>
                    <a:pt x="731" y="589"/>
                  </a:moveTo>
                  <a:cubicBezTo>
                    <a:pt x="715" y="606"/>
                    <a:pt x="697" y="620"/>
                    <a:pt x="678" y="633"/>
                  </a:cubicBezTo>
                  <a:cubicBezTo>
                    <a:pt x="714" y="634"/>
                    <a:pt x="749" y="637"/>
                    <a:pt x="785" y="642"/>
                  </a:cubicBezTo>
                  <a:cubicBezTo>
                    <a:pt x="731" y="589"/>
                    <a:pt x="731" y="589"/>
                    <a:pt x="731" y="589"/>
                  </a:cubicBezTo>
                  <a:moveTo>
                    <a:pt x="2" y="332"/>
                  </a:moveTo>
                  <a:cubicBezTo>
                    <a:pt x="0" y="457"/>
                    <a:pt x="47" y="582"/>
                    <a:pt x="142" y="678"/>
                  </a:cubicBezTo>
                  <a:cubicBezTo>
                    <a:pt x="167" y="703"/>
                    <a:pt x="194" y="724"/>
                    <a:pt x="222" y="742"/>
                  </a:cubicBezTo>
                  <a:cubicBezTo>
                    <a:pt x="271" y="715"/>
                    <a:pt x="323" y="693"/>
                    <a:pt x="375" y="676"/>
                  </a:cubicBezTo>
                  <a:cubicBezTo>
                    <a:pt x="322" y="660"/>
                    <a:pt x="273" y="631"/>
                    <a:pt x="231" y="589"/>
                  </a:cubicBezTo>
                  <a:cubicBezTo>
                    <a:pt x="167" y="525"/>
                    <a:pt x="133" y="443"/>
                    <a:pt x="128" y="359"/>
                  </a:cubicBezTo>
                  <a:cubicBezTo>
                    <a:pt x="87" y="345"/>
                    <a:pt x="44" y="336"/>
                    <a:pt x="2" y="332"/>
                  </a:cubicBezTo>
                  <a:moveTo>
                    <a:pt x="142" y="0"/>
                  </a:moveTo>
                  <a:cubicBezTo>
                    <a:pt x="99" y="43"/>
                    <a:pt x="65" y="93"/>
                    <a:pt x="42" y="145"/>
                  </a:cubicBezTo>
                  <a:cubicBezTo>
                    <a:pt x="85" y="151"/>
                    <a:pt x="127" y="160"/>
                    <a:pt x="169" y="172"/>
                  </a:cubicBezTo>
                  <a:cubicBezTo>
                    <a:pt x="185" y="142"/>
                    <a:pt x="205" y="114"/>
                    <a:pt x="231" y="89"/>
                  </a:cubicBezTo>
                  <a:cubicBezTo>
                    <a:pt x="231" y="88"/>
                    <a:pt x="231" y="88"/>
                    <a:pt x="231" y="88"/>
                  </a:cubicBezTo>
                  <a:cubicBezTo>
                    <a:pt x="231" y="88"/>
                    <a:pt x="231" y="88"/>
                    <a:pt x="231" y="88"/>
                  </a:cubicBezTo>
                  <a:cubicBezTo>
                    <a:pt x="142" y="0"/>
                    <a:pt x="142" y="0"/>
                    <a:pt x="142"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23"/>
            <p:cNvSpPr>
              <a:spLocks/>
            </p:cNvSpPr>
            <p:nvPr userDrawn="1"/>
          </p:nvSpPr>
          <p:spPr bwMode="auto">
            <a:xfrm rot="10800000">
              <a:off x="9412648" y="4555193"/>
              <a:ext cx="125331" cy="160222"/>
            </a:xfrm>
            <a:custGeom>
              <a:avLst/>
              <a:gdLst>
                <a:gd name="T0" fmla="*/ 40 w 167"/>
                <a:gd name="T1" fmla="*/ 0 h 214"/>
                <a:gd name="T2" fmla="*/ 0 w 167"/>
                <a:gd name="T3" fmla="*/ 187 h 214"/>
                <a:gd name="T4" fmla="*/ 126 w 167"/>
                <a:gd name="T5" fmla="*/ 214 h 214"/>
                <a:gd name="T6" fmla="*/ 167 w 167"/>
                <a:gd name="T7" fmla="*/ 27 h 214"/>
                <a:gd name="T8" fmla="*/ 40 w 167"/>
                <a:gd name="T9" fmla="*/ 0 h 214"/>
              </a:gdLst>
              <a:ahLst/>
              <a:cxnLst>
                <a:cxn ang="0">
                  <a:pos x="T0" y="T1"/>
                </a:cxn>
                <a:cxn ang="0">
                  <a:pos x="T2" y="T3"/>
                </a:cxn>
                <a:cxn ang="0">
                  <a:pos x="T4" y="T5"/>
                </a:cxn>
                <a:cxn ang="0">
                  <a:pos x="T6" y="T7"/>
                </a:cxn>
                <a:cxn ang="0">
                  <a:pos x="T8" y="T9"/>
                </a:cxn>
              </a:cxnLst>
              <a:rect l="0" t="0" r="r" b="b"/>
              <a:pathLst>
                <a:path w="167" h="214">
                  <a:moveTo>
                    <a:pt x="40" y="0"/>
                  </a:moveTo>
                  <a:cubicBezTo>
                    <a:pt x="14" y="60"/>
                    <a:pt x="1" y="123"/>
                    <a:pt x="0" y="187"/>
                  </a:cubicBezTo>
                  <a:cubicBezTo>
                    <a:pt x="42" y="191"/>
                    <a:pt x="85" y="200"/>
                    <a:pt x="126" y="214"/>
                  </a:cubicBezTo>
                  <a:cubicBezTo>
                    <a:pt x="122" y="150"/>
                    <a:pt x="136" y="85"/>
                    <a:pt x="167" y="27"/>
                  </a:cubicBezTo>
                  <a:cubicBezTo>
                    <a:pt x="125" y="15"/>
                    <a:pt x="83" y="6"/>
                    <a:pt x="4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27"/>
            <p:cNvSpPr>
              <a:spLocks/>
            </p:cNvSpPr>
            <p:nvPr userDrawn="1"/>
          </p:nvSpPr>
          <p:spPr bwMode="auto">
            <a:xfrm rot="10800000">
              <a:off x="8907651" y="4316466"/>
              <a:ext cx="42695" cy="26168"/>
            </a:xfrm>
            <a:custGeom>
              <a:avLst/>
              <a:gdLst>
                <a:gd name="T0" fmla="*/ 0 w 57"/>
                <a:gd name="T1" fmla="*/ 0 h 35"/>
                <a:gd name="T2" fmla="*/ 35 w 57"/>
                <a:gd name="T3" fmla="*/ 35 h 35"/>
                <a:gd name="T4" fmla="*/ 57 w 57"/>
                <a:gd name="T5" fmla="*/ 11 h 35"/>
                <a:gd name="T6" fmla="*/ 0 w 57"/>
                <a:gd name="T7" fmla="*/ 0 h 35"/>
              </a:gdLst>
              <a:ahLst/>
              <a:cxnLst>
                <a:cxn ang="0">
                  <a:pos x="T0" y="T1"/>
                </a:cxn>
                <a:cxn ang="0">
                  <a:pos x="T2" y="T3"/>
                </a:cxn>
                <a:cxn ang="0">
                  <a:pos x="T4" y="T5"/>
                </a:cxn>
                <a:cxn ang="0">
                  <a:pos x="T6" y="T7"/>
                </a:cxn>
              </a:cxnLst>
              <a:rect l="0" t="0" r="r" b="b"/>
              <a:pathLst>
                <a:path w="57" h="35">
                  <a:moveTo>
                    <a:pt x="0" y="0"/>
                  </a:moveTo>
                  <a:cubicBezTo>
                    <a:pt x="35" y="35"/>
                    <a:pt x="35" y="35"/>
                    <a:pt x="35" y="35"/>
                  </a:cubicBezTo>
                  <a:cubicBezTo>
                    <a:pt x="43" y="27"/>
                    <a:pt x="50" y="19"/>
                    <a:pt x="57" y="11"/>
                  </a:cubicBezTo>
                  <a:cubicBezTo>
                    <a:pt x="38" y="7"/>
                    <a:pt x="19" y="3"/>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28"/>
            <p:cNvSpPr>
              <a:spLocks noEditPoints="1"/>
            </p:cNvSpPr>
            <p:nvPr userDrawn="1"/>
          </p:nvSpPr>
          <p:spPr bwMode="auto">
            <a:xfrm rot="10800000">
              <a:off x="8819506" y="4428025"/>
              <a:ext cx="484338" cy="501784"/>
            </a:xfrm>
            <a:custGeom>
              <a:avLst/>
              <a:gdLst>
                <a:gd name="T0" fmla="*/ 519 w 646"/>
                <a:gd name="T1" fmla="*/ 449 h 669"/>
                <a:gd name="T2" fmla="*/ 483 w 646"/>
                <a:gd name="T3" fmla="*/ 638 h 669"/>
                <a:gd name="T4" fmla="*/ 607 w 646"/>
                <a:gd name="T5" fmla="*/ 669 h 669"/>
                <a:gd name="T6" fmla="*/ 646 w 646"/>
                <a:gd name="T7" fmla="*/ 483 h 669"/>
                <a:gd name="T8" fmla="*/ 519 w 646"/>
                <a:gd name="T9" fmla="*/ 449 h 669"/>
                <a:gd name="T10" fmla="*/ 167 w 646"/>
                <a:gd name="T11" fmla="*/ 0 h 669"/>
                <a:gd name="T12" fmla="*/ 0 w 646"/>
                <a:gd name="T13" fmla="*/ 30 h 669"/>
                <a:gd name="T14" fmla="*/ 24 w 646"/>
                <a:gd name="T15" fmla="*/ 155 h 669"/>
                <a:gd name="T16" fmla="*/ 167 w 646"/>
                <a:gd name="T17" fmla="*/ 126 h 669"/>
                <a:gd name="T18" fmla="*/ 216 w 646"/>
                <a:gd name="T19" fmla="*/ 129 h 669"/>
                <a:gd name="T20" fmla="*/ 188 w 646"/>
                <a:gd name="T21" fmla="*/ 1 h 669"/>
                <a:gd name="T22" fmla="*/ 167 w 646"/>
                <a:gd name="T23"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6" h="669">
                  <a:moveTo>
                    <a:pt x="519" y="449"/>
                  </a:moveTo>
                  <a:cubicBezTo>
                    <a:pt x="525" y="513"/>
                    <a:pt x="513" y="579"/>
                    <a:pt x="483" y="638"/>
                  </a:cubicBezTo>
                  <a:cubicBezTo>
                    <a:pt x="523" y="652"/>
                    <a:pt x="564" y="663"/>
                    <a:pt x="607" y="669"/>
                  </a:cubicBezTo>
                  <a:cubicBezTo>
                    <a:pt x="633" y="610"/>
                    <a:pt x="646" y="547"/>
                    <a:pt x="646" y="483"/>
                  </a:cubicBezTo>
                  <a:cubicBezTo>
                    <a:pt x="602" y="477"/>
                    <a:pt x="559" y="465"/>
                    <a:pt x="519" y="449"/>
                  </a:cubicBezTo>
                  <a:moveTo>
                    <a:pt x="167" y="0"/>
                  </a:moveTo>
                  <a:cubicBezTo>
                    <a:pt x="110" y="0"/>
                    <a:pt x="54" y="10"/>
                    <a:pt x="0" y="30"/>
                  </a:cubicBezTo>
                  <a:cubicBezTo>
                    <a:pt x="4" y="73"/>
                    <a:pt x="13" y="115"/>
                    <a:pt x="24" y="155"/>
                  </a:cubicBezTo>
                  <a:cubicBezTo>
                    <a:pt x="70" y="136"/>
                    <a:pt x="118" y="126"/>
                    <a:pt x="167" y="126"/>
                  </a:cubicBezTo>
                  <a:cubicBezTo>
                    <a:pt x="183" y="126"/>
                    <a:pt x="199" y="127"/>
                    <a:pt x="216" y="129"/>
                  </a:cubicBezTo>
                  <a:cubicBezTo>
                    <a:pt x="201" y="88"/>
                    <a:pt x="192" y="45"/>
                    <a:pt x="188" y="1"/>
                  </a:cubicBezTo>
                  <a:cubicBezTo>
                    <a:pt x="181" y="0"/>
                    <a:pt x="174" y="0"/>
                    <a:pt x="167"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29"/>
            <p:cNvSpPr>
              <a:spLocks noEditPoints="1"/>
            </p:cNvSpPr>
            <p:nvPr userDrawn="1"/>
          </p:nvSpPr>
          <p:spPr bwMode="auto">
            <a:xfrm rot="10800000">
              <a:off x="8950346" y="4342635"/>
              <a:ext cx="482502" cy="481584"/>
            </a:xfrm>
            <a:custGeom>
              <a:avLst/>
              <a:gdLst>
                <a:gd name="T0" fmla="*/ 589 w 643"/>
                <a:gd name="T1" fmla="*/ 589 h 642"/>
                <a:gd name="T2" fmla="*/ 589 w 643"/>
                <a:gd name="T3" fmla="*/ 589 h 642"/>
                <a:gd name="T4" fmla="*/ 643 w 643"/>
                <a:gd name="T5" fmla="*/ 642 h 642"/>
                <a:gd name="T6" fmla="*/ 643 w 643"/>
                <a:gd name="T7" fmla="*/ 642 h 642"/>
                <a:gd name="T8" fmla="*/ 589 w 643"/>
                <a:gd name="T9" fmla="*/ 589 h 642"/>
                <a:gd name="T10" fmla="*/ 0 w 643"/>
                <a:gd name="T11" fmla="*/ 0 h 642"/>
                <a:gd name="T12" fmla="*/ 0 w 643"/>
                <a:gd name="T13" fmla="*/ 0 h 642"/>
                <a:gd name="T14" fmla="*/ 89 w 643"/>
                <a:gd name="T15" fmla="*/ 88 h 642"/>
                <a:gd name="T16" fmla="*/ 89 w 643"/>
                <a:gd name="T17" fmla="*/ 88 h 642"/>
                <a:gd name="T18" fmla="*/ 0 w 643"/>
                <a:gd name="T19" fmla="*/ 0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3" h="642">
                  <a:moveTo>
                    <a:pt x="589" y="589"/>
                  </a:moveTo>
                  <a:cubicBezTo>
                    <a:pt x="589" y="589"/>
                    <a:pt x="589" y="589"/>
                    <a:pt x="589" y="589"/>
                  </a:cubicBezTo>
                  <a:cubicBezTo>
                    <a:pt x="643" y="642"/>
                    <a:pt x="643" y="642"/>
                    <a:pt x="643" y="642"/>
                  </a:cubicBezTo>
                  <a:cubicBezTo>
                    <a:pt x="643" y="642"/>
                    <a:pt x="643" y="642"/>
                    <a:pt x="643" y="642"/>
                  </a:cubicBezTo>
                  <a:cubicBezTo>
                    <a:pt x="589" y="589"/>
                    <a:pt x="589" y="589"/>
                    <a:pt x="589" y="589"/>
                  </a:cubicBezTo>
                  <a:moveTo>
                    <a:pt x="0" y="0"/>
                  </a:moveTo>
                  <a:cubicBezTo>
                    <a:pt x="0" y="0"/>
                    <a:pt x="0" y="0"/>
                    <a:pt x="0" y="0"/>
                  </a:cubicBezTo>
                  <a:cubicBezTo>
                    <a:pt x="89" y="88"/>
                    <a:pt x="89" y="88"/>
                    <a:pt x="89" y="88"/>
                  </a:cubicBezTo>
                  <a:cubicBezTo>
                    <a:pt x="89" y="88"/>
                    <a:pt x="89" y="88"/>
                    <a:pt x="89" y="88"/>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30"/>
            <p:cNvSpPr>
              <a:spLocks/>
            </p:cNvSpPr>
            <p:nvPr userDrawn="1"/>
          </p:nvSpPr>
          <p:spPr bwMode="auto">
            <a:xfrm rot="10800000">
              <a:off x="8924177" y="4316466"/>
              <a:ext cx="26168" cy="26168"/>
            </a:xfrm>
            <a:custGeom>
              <a:avLst/>
              <a:gdLst>
                <a:gd name="T0" fmla="*/ 0 w 35"/>
                <a:gd name="T1" fmla="*/ 0 h 35"/>
                <a:gd name="T2" fmla="*/ 35 w 35"/>
                <a:gd name="T3" fmla="*/ 35 h 35"/>
                <a:gd name="T4" fmla="*/ 35 w 35"/>
                <a:gd name="T5" fmla="*/ 35 h 35"/>
                <a:gd name="T6" fmla="*/ 0 w 35"/>
                <a:gd name="T7" fmla="*/ 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cubicBezTo>
                    <a:pt x="35" y="35"/>
                    <a:pt x="35" y="35"/>
                    <a:pt x="35" y="35"/>
                  </a:cubicBezTo>
                  <a:cubicBezTo>
                    <a:pt x="35" y="35"/>
                    <a:pt x="35" y="35"/>
                    <a:pt x="35" y="35"/>
                  </a:cubicBezTo>
                  <a:cubicBezTo>
                    <a:pt x="0" y="0"/>
                    <a:pt x="0" y="0"/>
                    <a:pt x="0" y="0"/>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31"/>
            <p:cNvSpPr>
              <a:spLocks noEditPoints="1"/>
            </p:cNvSpPr>
            <p:nvPr userDrawn="1"/>
          </p:nvSpPr>
          <p:spPr bwMode="auto">
            <a:xfrm rot="10800000">
              <a:off x="9684428" y="4206744"/>
              <a:ext cx="648692" cy="576156"/>
            </a:xfrm>
            <a:custGeom>
              <a:avLst/>
              <a:gdLst>
                <a:gd name="T0" fmla="*/ 776 w 865"/>
                <a:gd name="T1" fmla="*/ 589 h 768"/>
                <a:gd name="T2" fmla="*/ 526 w 865"/>
                <a:gd name="T3" fmla="*/ 692 h 768"/>
                <a:gd name="T4" fmla="*/ 490 w 865"/>
                <a:gd name="T5" fmla="*/ 690 h 768"/>
                <a:gd name="T6" fmla="*/ 478 w 865"/>
                <a:gd name="T7" fmla="*/ 768 h 768"/>
                <a:gd name="T8" fmla="*/ 642 w 865"/>
                <a:gd name="T9" fmla="*/ 749 h 768"/>
                <a:gd name="T10" fmla="*/ 758 w 865"/>
                <a:gd name="T11" fmla="*/ 758 h 768"/>
                <a:gd name="T12" fmla="*/ 865 w 865"/>
                <a:gd name="T13" fmla="*/ 677 h 768"/>
                <a:gd name="T14" fmla="*/ 865 w 865"/>
                <a:gd name="T15" fmla="*/ 677 h 768"/>
                <a:gd name="T16" fmla="*/ 865 w 865"/>
                <a:gd name="T17" fmla="*/ 677 h 768"/>
                <a:gd name="T18" fmla="*/ 776 w 865"/>
                <a:gd name="T19" fmla="*/ 589 h 768"/>
                <a:gd name="T20" fmla="*/ 187 w 865"/>
                <a:gd name="T21" fmla="*/ 0 h 768"/>
                <a:gd name="T22" fmla="*/ 187 w 865"/>
                <a:gd name="T23" fmla="*/ 677 h 768"/>
                <a:gd name="T24" fmla="*/ 288 w 865"/>
                <a:gd name="T25" fmla="*/ 755 h 768"/>
                <a:gd name="T26" fmla="*/ 311 w 865"/>
                <a:gd name="T27" fmla="*/ 620 h 768"/>
                <a:gd name="T28" fmla="*/ 276 w 865"/>
                <a:gd name="T29" fmla="*/ 589 h 768"/>
                <a:gd name="T30" fmla="*/ 276 w 865"/>
                <a:gd name="T31" fmla="*/ 88 h 768"/>
                <a:gd name="T32" fmla="*/ 276 w 865"/>
                <a:gd name="T33" fmla="*/ 88 h 768"/>
                <a:gd name="T34" fmla="*/ 276 w 865"/>
                <a:gd name="T35" fmla="*/ 88 h 768"/>
                <a:gd name="T36" fmla="*/ 187 w 865"/>
                <a:gd name="T37" fmla="*/ 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5" h="768">
                  <a:moveTo>
                    <a:pt x="776" y="589"/>
                  </a:moveTo>
                  <a:cubicBezTo>
                    <a:pt x="707" y="658"/>
                    <a:pt x="617" y="692"/>
                    <a:pt x="526" y="692"/>
                  </a:cubicBezTo>
                  <a:cubicBezTo>
                    <a:pt x="514" y="692"/>
                    <a:pt x="502" y="692"/>
                    <a:pt x="490" y="690"/>
                  </a:cubicBezTo>
                  <a:cubicBezTo>
                    <a:pt x="484" y="716"/>
                    <a:pt x="480" y="742"/>
                    <a:pt x="478" y="768"/>
                  </a:cubicBezTo>
                  <a:cubicBezTo>
                    <a:pt x="532" y="755"/>
                    <a:pt x="587" y="749"/>
                    <a:pt x="642" y="749"/>
                  </a:cubicBezTo>
                  <a:cubicBezTo>
                    <a:pt x="681" y="749"/>
                    <a:pt x="720" y="752"/>
                    <a:pt x="758" y="758"/>
                  </a:cubicBezTo>
                  <a:cubicBezTo>
                    <a:pt x="796" y="737"/>
                    <a:pt x="832" y="710"/>
                    <a:pt x="865" y="677"/>
                  </a:cubicBezTo>
                  <a:cubicBezTo>
                    <a:pt x="865" y="677"/>
                    <a:pt x="865" y="677"/>
                    <a:pt x="865" y="677"/>
                  </a:cubicBezTo>
                  <a:cubicBezTo>
                    <a:pt x="865" y="677"/>
                    <a:pt x="865" y="677"/>
                    <a:pt x="865" y="677"/>
                  </a:cubicBezTo>
                  <a:cubicBezTo>
                    <a:pt x="776" y="589"/>
                    <a:pt x="776" y="589"/>
                    <a:pt x="776" y="589"/>
                  </a:cubicBezTo>
                  <a:moveTo>
                    <a:pt x="187" y="0"/>
                  </a:moveTo>
                  <a:cubicBezTo>
                    <a:pt x="0" y="187"/>
                    <a:pt x="0" y="490"/>
                    <a:pt x="187" y="677"/>
                  </a:cubicBezTo>
                  <a:cubicBezTo>
                    <a:pt x="218" y="708"/>
                    <a:pt x="252" y="734"/>
                    <a:pt x="288" y="755"/>
                  </a:cubicBezTo>
                  <a:cubicBezTo>
                    <a:pt x="291" y="709"/>
                    <a:pt x="299" y="664"/>
                    <a:pt x="311" y="620"/>
                  </a:cubicBezTo>
                  <a:cubicBezTo>
                    <a:pt x="299" y="610"/>
                    <a:pt x="287" y="600"/>
                    <a:pt x="276" y="589"/>
                  </a:cubicBezTo>
                  <a:cubicBezTo>
                    <a:pt x="138" y="450"/>
                    <a:pt x="138" y="226"/>
                    <a:pt x="276" y="88"/>
                  </a:cubicBezTo>
                  <a:cubicBezTo>
                    <a:pt x="276" y="88"/>
                    <a:pt x="276" y="88"/>
                    <a:pt x="276" y="88"/>
                  </a:cubicBezTo>
                  <a:cubicBezTo>
                    <a:pt x="276" y="88"/>
                    <a:pt x="276" y="88"/>
                    <a:pt x="276" y="88"/>
                  </a:cubicBezTo>
                  <a:cubicBezTo>
                    <a:pt x="187" y="0"/>
                    <a:pt x="187" y="0"/>
                    <a:pt x="187"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35"/>
            <p:cNvSpPr>
              <a:spLocks/>
            </p:cNvSpPr>
            <p:nvPr userDrawn="1"/>
          </p:nvSpPr>
          <p:spPr bwMode="auto">
            <a:xfrm rot="10800000">
              <a:off x="9744110" y="4831563"/>
              <a:ext cx="41318" cy="23414"/>
            </a:xfrm>
            <a:custGeom>
              <a:avLst/>
              <a:gdLst>
                <a:gd name="T0" fmla="*/ 0 w 55"/>
                <a:gd name="T1" fmla="*/ 0 h 31"/>
                <a:gd name="T2" fmla="*/ 55 w 55"/>
                <a:gd name="T3" fmla="*/ 31 h 31"/>
                <a:gd name="T4" fmla="*/ 0 w 55"/>
                <a:gd name="T5" fmla="*/ 0 h 31"/>
              </a:gdLst>
              <a:ahLst/>
              <a:cxnLst>
                <a:cxn ang="0">
                  <a:pos x="T0" y="T1"/>
                </a:cxn>
                <a:cxn ang="0">
                  <a:pos x="T2" y="T3"/>
                </a:cxn>
                <a:cxn ang="0">
                  <a:pos x="T4" y="T5"/>
                </a:cxn>
              </a:cxnLst>
              <a:rect l="0" t="0" r="r" b="b"/>
              <a:pathLst>
                <a:path w="55" h="31">
                  <a:moveTo>
                    <a:pt x="0" y="0"/>
                  </a:moveTo>
                  <a:cubicBezTo>
                    <a:pt x="17" y="12"/>
                    <a:pt x="36" y="23"/>
                    <a:pt x="55" y="31"/>
                  </a:cubicBezTo>
                  <a:cubicBezTo>
                    <a:pt x="37" y="20"/>
                    <a:pt x="19" y="9"/>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36"/>
            <p:cNvSpPr>
              <a:spLocks noEditPoints="1"/>
            </p:cNvSpPr>
            <p:nvPr userDrawn="1"/>
          </p:nvSpPr>
          <p:spPr bwMode="auto">
            <a:xfrm rot="10800000">
              <a:off x="9684428" y="4275149"/>
              <a:ext cx="508211" cy="508670"/>
            </a:xfrm>
            <a:custGeom>
              <a:avLst/>
              <a:gdLst>
                <a:gd name="T0" fmla="*/ 589 w 678"/>
                <a:gd name="T1" fmla="*/ 590 h 678"/>
                <a:gd name="T2" fmla="*/ 589 w 678"/>
                <a:gd name="T3" fmla="*/ 590 h 678"/>
                <a:gd name="T4" fmla="*/ 678 w 678"/>
                <a:gd name="T5" fmla="*/ 678 h 678"/>
                <a:gd name="T6" fmla="*/ 678 w 678"/>
                <a:gd name="T7" fmla="*/ 678 h 678"/>
                <a:gd name="T8" fmla="*/ 589 w 678"/>
                <a:gd name="T9" fmla="*/ 590 h 678"/>
                <a:gd name="T10" fmla="*/ 0 w 678"/>
                <a:gd name="T11" fmla="*/ 0 h 678"/>
                <a:gd name="T12" fmla="*/ 0 w 678"/>
                <a:gd name="T13" fmla="*/ 1 h 678"/>
                <a:gd name="T14" fmla="*/ 89 w 678"/>
                <a:gd name="T15" fmla="*/ 89 h 678"/>
                <a:gd name="T16" fmla="*/ 89 w 678"/>
                <a:gd name="T17" fmla="*/ 89 h 678"/>
                <a:gd name="T18" fmla="*/ 0 w 678"/>
                <a:gd name="T19" fmla="*/ 0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8" h="678">
                  <a:moveTo>
                    <a:pt x="589" y="590"/>
                  </a:moveTo>
                  <a:cubicBezTo>
                    <a:pt x="589" y="590"/>
                    <a:pt x="589" y="590"/>
                    <a:pt x="589" y="590"/>
                  </a:cubicBezTo>
                  <a:cubicBezTo>
                    <a:pt x="678" y="678"/>
                    <a:pt x="678" y="678"/>
                    <a:pt x="678" y="678"/>
                  </a:cubicBezTo>
                  <a:cubicBezTo>
                    <a:pt x="678" y="678"/>
                    <a:pt x="678" y="678"/>
                    <a:pt x="678" y="678"/>
                  </a:cubicBezTo>
                  <a:cubicBezTo>
                    <a:pt x="589" y="590"/>
                    <a:pt x="589" y="590"/>
                    <a:pt x="589" y="590"/>
                  </a:cubicBezTo>
                  <a:moveTo>
                    <a:pt x="0" y="0"/>
                  </a:moveTo>
                  <a:cubicBezTo>
                    <a:pt x="0" y="0"/>
                    <a:pt x="0" y="1"/>
                    <a:pt x="0" y="1"/>
                  </a:cubicBezTo>
                  <a:cubicBezTo>
                    <a:pt x="89" y="89"/>
                    <a:pt x="89" y="89"/>
                    <a:pt x="89" y="89"/>
                  </a:cubicBezTo>
                  <a:cubicBezTo>
                    <a:pt x="89" y="89"/>
                    <a:pt x="89" y="89"/>
                    <a:pt x="89" y="89"/>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37"/>
            <p:cNvSpPr>
              <a:spLocks/>
            </p:cNvSpPr>
            <p:nvPr userDrawn="1"/>
          </p:nvSpPr>
          <p:spPr bwMode="auto">
            <a:xfrm rot="10800000">
              <a:off x="10830312" y="3605340"/>
              <a:ext cx="283717" cy="392979"/>
            </a:xfrm>
            <a:custGeom>
              <a:avLst/>
              <a:gdLst>
                <a:gd name="T0" fmla="*/ 118 w 378"/>
                <a:gd name="T1" fmla="*/ 0 h 524"/>
                <a:gd name="T2" fmla="*/ 128 w 378"/>
                <a:gd name="T3" fmla="*/ 439 h 524"/>
                <a:gd name="T4" fmla="*/ 327 w 378"/>
                <a:gd name="T5" fmla="*/ 524 h 524"/>
                <a:gd name="T6" fmla="*/ 378 w 378"/>
                <a:gd name="T7" fmla="*/ 441 h 524"/>
                <a:gd name="T8" fmla="*/ 342 w 378"/>
                <a:gd name="T9" fmla="*/ 444 h 524"/>
                <a:gd name="T10" fmla="*/ 184 w 378"/>
                <a:gd name="T11" fmla="*/ 380 h 524"/>
                <a:gd name="T12" fmla="*/ 177 w 378"/>
                <a:gd name="T13" fmla="*/ 56 h 524"/>
                <a:gd name="T14" fmla="*/ 177 w 378"/>
                <a:gd name="T15" fmla="*/ 56 h 524"/>
                <a:gd name="T16" fmla="*/ 177 w 378"/>
                <a:gd name="T17" fmla="*/ 56 h 524"/>
                <a:gd name="T18" fmla="*/ 118 w 378"/>
                <a:gd name="T19"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524">
                  <a:moveTo>
                    <a:pt x="118" y="0"/>
                  </a:moveTo>
                  <a:cubicBezTo>
                    <a:pt x="0" y="124"/>
                    <a:pt x="4" y="321"/>
                    <a:pt x="128" y="439"/>
                  </a:cubicBezTo>
                  <a:cubicBezTo>
                    <a:pt x="184" y="492"/>
                    <a:pt x="255" y="521"/>
                    <a:pt x="327" y="524"/>
                  </a:cubicBezTo>
                  <a:cubicBezTo>
                    <a:pt x="342" y="495"/>
                    <a:pt x="360" y="467"/>
                    <a:pt x="378" y="441"/>
                  </a:cubicBezTo>
                  <a:cubicBezTo>
                    <a:pt x="367" y="443"/>
                    <a:pt x="355" y="444"/>
                    <a:pt x="342" y="444"/>
                  </a:cubicBezTo>
                  <a:cubicBezTo>
                    <a:pt x="286" y="444"/>
                    <a:pt x="229" y="422"/>
                    <a:pt x="184" y="380"/>
                  </a:cubicBezTo>
                  <a:cubicBezTo>
                    <a:pt x="93" y="293"/>
                    <a:pt x="90" y="148"/>
                    <a:pt x="177" y="56"/>
                  </a:cubicBezTo>
                  <a:cubicBezTo>
                    <a:pt x="177" y="56"/>
                    <a:pt x="177" y="56"/>
                    <a:pt x="177" y="56"/>
                  </a:cubicBezTo>
                  <a:cubicBezTo>
                    <a:pt x="177" y="56"/>
                    <a:pt x="177" y="56"/>
                    <a:pt x="177" y="56"/>
                  </a:cubicBezTo>
                  <a:cubicBezTo>
                    <a:pt x="118" y="0"/>
                    <a:pt x="118" y="0"/>
                    <a:pt x="118"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38"/>
            <p:cNvSpPr>
              <a:spLocks/>
            </p:cNvSpPr>
            <p:nvPr userDrawn="1"/>
          </p:nvSpPr>
          <p:spPr bwMode="auto">
            <a:xfrm rot="10800000">
              <a:off x="10688454" y="3604880"/>
              <a:ext cx="180422" cy="113854"/>
            </a:xfrm>
            <a:custGeom>
              <a:avLst/>
              <a:gdLst>
                <a:gd name="T0" fmla="*/ 181 w 240"/>
                <a:gd name="T1" fmla="*/ 0 h 152"/>
                <a:gd name="T2" fmla="*/ 51 w 240"/>
                <a:gd name="T3" fmla="*/ 68 h 152"/>
                <a:gd name="T4" fmla="*/ 0 w 240"/>
                <a:gd name="T5" fmla="*/ 151 h 152"/>
                <a:gd name="T6" fmla="*/ 15 w 240"/>
                <a:gd name="T7" fmla="*/ 152 h 152"/>
                <a:gd name="T8" fmla="*/ 240 w 240"/>
                <a:gd name="T9" fmla="*/ 56 h 152"/>
                <a:gd name="T10" fmla="*/ 240 w 240"/>
                <a:gd name="T11" fmla="*/ 56 h 152"/>
                <a:gd name="T12" fmla="*/ 240 w 240"/>
                <a:gd name="T13" fmla="*/ 56 h 152"/>
                <a:gd name="T14" fmla="*/ 181 w 240"/>
                <a:gd name="T15" fmla="*/ 0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152">
                  <a:moveTo>
                    <a:pt x="181" y="0"/>
                  </a:moveTo>
                  <a:cubicBezTo>
                    <a:pt x="145" y="37"/>
                    <a:pt x="99" y="60"/>
                    <a:pt x="51" y="68"/>
                  </a:cubicBezTo>
                  <a:cubicBezTo>
                    <a:pt x="33" y="94"/>
                    <a:pt x="15" y="122"/>
                    <a:pt x="0" y="151"/>
                  </a:cubicBezTo>
                  <a:cubicBezTo>
                    <a:pt x="5" y="152"/>
                    <a:pt x="10" y="152"/>
                    <a:pt x="15" y="152"/>
                  </a:cubicBezTo>
                  <a:cubicBezTo>
                    <a:pt x="97" y="152"/>
                    <a:pt x="179" y="120"/>
                    <a:pt x="240" y="56"/>
                  </a:cubicBezTo>
                  <a:cubicBezTo>
                    <a:pt x="240" y="56"/>
                    <a:pt x="240" y="56"/>
                    <a:pt x="240" y="56"/>
                  </a:cubicBezTo>
                  <a:cubicBezTo>
                    <a:pt x="240" y="56"/>
                    <a:pt x="240" y="56"/>
                    <a:pt x="240" y="56"/>
                  </a:cubicBezTo>
                  <a:cubicBezTo>
                    <a:pt x="181" y="0"/>
                    <a:pt x="181" y="0"/>
                    <a:pt x="181"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39"/>
            <p:cNvSpPr>
              <a:spLocks/>
            </p:cNvSpPr>
            <p:nvPr userDrawn="1"/>
          </p:nvSpPr>
          <p:spPr bwMode="auto">
            <a:xfrm rot="10800000">
              <a:off x="10625100" y="3806419"/>
              <a:ext cx="400325" cy="263976"/>
            </a:xfrm>
            <a:custGeom>
              <a:avLst/>
              <a:gdLst>
                <a:gd name="T0" fmla="*/ 224 w 534"/>
                <a:gd name="T1" fmla="*/ 0 h 352"/>
                <a:gd name="T2" fmla="*/ 0 w 534"/>
                <a:gd name="T3" fmla="*/ 96 h 352"/>
                <a:gd name="T4" fmla="*/ 0 w 534"/>
                <a:gd name="T5" fmla="*/ 96 h 352"/>
                <a:gd name="T6" fmla="*/ 0 w 534"/>
                <a:gd name="T7" fmla="*/ 96 h 352"/>
                <a:gd name="T8" fmla="*/ 59 w 534"/>
                <a:gd name="T9" fmla="*/ 152 h 352"/>
                <a:gd name="T10" fmla="*/ 224 w 534"/>
                <a:gd name="T11" fmla="*/ 81 h 352"/>
                <a:gd name="T12" fmla="*/ 382 w 534"/>
                <a:gd name="T13" fmla="*/ 145 h 352"/>
                <a:gd name="T14" fmla="*/ 449 w 534"/>
                <a:gd name="T15" fmla="*/ 352 h 352"/>
                <a:gd name="T16" fmla="*/ 534 w 534"/>
                <a:gd name="T17" fmla="*/ 303 h 352"/>
                <a:gd name="T18" fmla="*/ 439 w 534"/>
                <a:gd name="T19" fmla="*/ 86 h 352"/>
                <a:gd name="T20" fmla="*/ 224 w 534"/>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4" h="352">
                  <a:moveTo>
                    <a:pt x="224" y="0"/>
                  </a:moveTo>
                  <a:cubicBezTo>
                    <a:pt x="143" y="0"/>
                    <a:pt x="61" y="32"/>
                    <a:pt x="0" y="96"/>
                  </a:cubicBezTo>
                  <a:cubicBezTo>
                    <a:pt x="0" y="96"/>
                    <a:pt x="0" y="96"/>
                    <a:pt x="0" y="96"/>
                  </a:cubicBezTo>
                  <a:cubicBezTo>
                    <a:pt x="0" y="96"/>
                    <a:pt x="0" y="96"/>
                    <a:pt x="0" y="96"/>
                  </a:cubicBezTo>
                  <a:cubicBezTo>
                    <a:pt x="59" y="152"/>
                    <a:pt x="59" y="152"/>
                    <a:pt x="59" y="152"/>
                  </a:cubicBezTo>
                  <a:cubicBezTo>
                    <a:pt x="104" y="105"/>
                    <a:pt x="164" y="81"/>
                    <a:pt x="224" y="81"/>
                  </a:cubicBezTo>
                  <a:cubicBezTo>
                    <a:pt x="281" y="81"/>
                    <a:pt x="338" y="103"/>
                    <a:pt x="382" y="145"/>
                  </a:cubicBezTo>
                  <a:cubicBezTo>
                    <a:pt x="441" y="200"/>
                    <a:pt x="463" y="279"/>
                    <a:pt x="449" y="352"/>
                  </a:cubicBezTo>
                  <a:cubicBezTo>
                    <a:pt x="477" y="334"/>
                    <a:pt x="505" y="318"/>
                    <a:pt x="534" y="303"/>
                  </a:cubicBezTo>
                  <a:cubicBezTo>
                    <a:pt x="533" y="224"/>
                    <a:pt x="501" y="145"/>
                    <a:pt x="439" y="86"/>
                  </a:cubicBezTo>
                  <a:cubicBezTo>
                    <a:pt x="379" y="29"/>
                    <a:pt x="301" y="0"/>
                    <a:pt x="224"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41"/>
            <p:cNvSpPr>
              <a:spLocks/>
            </p:cNvSpPr>
            <p:nvPr userDrawn="1"/>
          </p:nvSpPr>
          <p:spPr bwMode="auto">
            <a:xfrm rot="10800000">
              <a:off x="10981352" y="3956542"/>
              <a:ext cx="44072" cy="41777"/>
            </a:xfrm>
            <a:custGeom>
              <a:avLst/>
              <a:gdLst>
                <a:gd name="T0" fmla="*/ 0 w 59"/>
                <a:gd name="T1" fmla="*/ 0 h 56"/>
                <a:gd name="T2" fmla="*/ 0 w 59"/>
                <a:gd name="T3" fmla="*/ 0 h 56"/>
                <a:gd name="T4" fmla="*/ 59 w 59"/>
                <a:gd name="T5" fmla="*/ 56 h 56"/>
                <a:gd name="T6" fmla="*/ 59 w 59"/>
                <a:gd name="T7" fmla="*/ 56 h 56"/>
                <a:gd name="T8" fmla="*/ 0 w 59"/>
                <a:gd name="T9" fmla="*/ 0 h 56"/>
              </a:gdLst>
              <a:ahLst/>
              <a:cxnLst>
                <a:cxn ang="0">
                  <a:pos x="T0" y="T1"/>
                </a:cxn>
                <a:cxn ang="0">
                  <a:pos x="T2" y="T3"/>
                </a:cxn>
                <a:cxn ang="0">
                  <a:pos x="T4" y="T5"/>
                </a:cxn>
                <a:cxn ang="0">
                  <a:pos x="T6" y="T7"/>
                </a:cxn>
                <a:cxn ang="0">
                  <a:pos x="T8" y="T9"/>
                </a:cxn>
              </a:cxnLst>
              <a:rect l="0" t="0" r="r" b="b"/>
              <a:pathLst>
                <a:path w="59" h="56">
                  <a:moveTo>
                    <a:pt x="0" y="0"/>
                  </a:moveTo>
                  <a:cubicBezTo>
                    <a:pt x="0" y="0"/>
                    <a:pt x="0" y="0"/>
                    <a:pt x="0" y="0"/>
                  </a:cubicBezTo>
                  <a:cubicBezTo>
                    <a:pt x="59" y="56"/>
                    <a:pt x="59" y="56"/>
                    <a:pt x="59" y="56"/>
                  </a:cubicBezTo>
                  <a:cubicBezTo>
                    <a:pt x="59" y="56"/>
                    <a:pt x="59" y="56"/>
                    <a:pt x="59" y="56"/>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42"/>
            <p:cNvSpPr>
              <a:spLocks/>
            </p:cNvSpPr>
            <p:nvPr userDrawn="1"/>
          </p:nvSpPr>
          <p:spPr bwMode="auto">
            <a:xfrm rot="10800000">
              <a:off x="10688454" y="3676498"/>
              <a:ext cx="44532" cy="42236"/>
            </a:xfrm>
            <a:custGeom>
              <a:avLst/>
              <a:gdLst>
                <a:gd name="T0" fmla="*/ 0 w 59"/>
                <a:gd name="T1" fmla="*/ 0 h 56"/>
                <a:gd name="T2" fmla="*/ 0 w 59"/>
                <a:gd name="T3" fmla="*/ 0 h 56"/>
                <a:gd name="T4" fmla="*/ 59 w 59"/>
                <a:gd name="T5" fmla="*/ 56 h 56"/>
                <a:gd name="T6" fmla="*/ 59 w 59"/>
                <a:gd name="T7" fmla="*/ 56 h 56"/>
                <a:gd name="T8" fmla="*/ 0 w 59"/>
                <a:gd name="T9" fmla="*/ 0 h 56"/>
              </a:gdLst>
              <a:ahLst/>
              <a:cxnLst>
                <a:cxn ang="0">
                  <a:pos x="T0" y="T1"/>
                </a:cxn>
                <a:cxn ang="0">
                  <a:pos x="T2" y="T3"/>
                </a:cxn>
                <a:cxn ang="0">
                  <a:pos x="T4" y="T5"/>
                </a:cxn>
                <a:cxn ang="0">
                  <a:pos x="T6" y="T7"/>
                </a:cxn>
                <a:cxn ang="0">
                  <a:pos x="T8" y="T9"/>
                </a:cxn>
              </a:cxnLst>
              <a:rect l="0" t="0" r="r" b="b"/>
              <a:pathLst>
                <a:path w="59" h="56">
                  <a:moveTo>
                    <a:pt x="0" y="0"/>
                  </a:moveTo>
                  <a:cubicBezTo>
                    <a:pt x="0" y="0"/>
                    <a:pt x="0" y="0"/>
                    <a:pt x="0" y="0"/>
                  </a:cubicBezTo>
                  <a:cubicBezTo>
                    <a:pt x="59" y="56"/>
                    <a:pt x="59" y="56"/>
                    <a:pt x="59" y="56"/>
                  </a:cubicBezTo>
                  <a:cubicBezTo>
                    <a:pt x="59" y="56"/>
                    <a:pt x="59" y="56"/>
                    <a:pt x="59" y="56"/>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43"/>
            <p:cNvSpPr>
              <a:spLocks noEditPoints="1"/>
            </p:cNvSpPr>
            <p:nvPr userDrawn="1"/>
          </p:nvSpPr>
          <p:spPr bwMode="auto">
            <a:xfrm rot="10800000">
              <a:off x="10149485" y="3588812"/>
              <a:ext cx="242858" cy="429247"/>
            </a:xfrm>
            <a:custGeom>
              <a:avLst/>
              <a:gdLst>
                <a:gd name="T0" fmla="*/ 9 w 324"/>
                <a:gd name="T1" fmla="*/ 350 h 572"/>
                <a:gd name="T2" fmla="*/ 11 w 324"/>
                <a:gd name="T3" fmla="*/ 556 h 572"/>
                <a:gd name="T4" fmla="*/ 105 w 324"/>
                <a:gd name="T5" fmla="*/ 572 h 572"/>
                <a:gd name="T6" fmla="*/ 202 w 324"/>
                <a:gd name="T7" fmla="*/ 555 h 572"/>
                <a:gd name="T8" fmla="*/ 195 w 324"/>
                <a:gd name="T9" fmla="*/ 383 h 572"/>
                <a:gd name="T10" fmla="*/ 9 w 324"/>
                <a:gd name="T11" fmla="*/ 350 h 572"/>
                <a:gd name="T12" fmla="*/ 159 w 324"/>
                <a:gd name="T13" fmla="*/ 0 h 572"/>
                <a:gd name="T14" fmla="*/ 62 w 324"/>
                <a:gd name="T15" fmla="*/ 162 h 572"/>
                <a:gd name="T16" fmla="*/ 251 w 324"/>
                <a:gd name="T17" fmla="*/ 201 h 572"/>
                <a:gd name="T18" fmla="*/ 324 w 324"/>
                <a:gd name="T19" fmla="*/ 96 h 572"/>
                <a:gd name="T20" fmla="*/ 309 w 324"/>
                <a:gd name="T21" fmla="*/ 80 h 572"/>
                <a:gd name="T22" fmla="*/ 309 w 324"/>
                <a:gd name="T23" fmla="*/ 80 h 572"/>
                <a:gd name="T24" fmla="*/ 159 w 324"/>
                <a:gd name="T25"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4" h="572">
                  <a:moveTo>
                    <a:pt x="9" y="350"/>
                  </a:moveTo>
                  <a:cubicBezTo>
                    <a:pt x="0" y="418"/>
                    <a:pt x="0" y="488"/>
                    <a:pt x="11" y="556"/>
                  </a:cubicBezTo>
                  <a:cubicBezTo>
                    <a:pt x="41" y="566"/>
                    <a:pt x="73" y="572"/>
                    <a:pt x="105" y="572"/>
                  </a:cubicBezTo>
                  <a:cubicBezTo>
                    <a:pt x="138" y="572"/>
                    <a:pt x="171" y="566"/>
                    <a:pt x="202" y="555"/>
                  </a:cubicBezTo>
                  <a:cubicBezTo>
                    <a:pt x="190" y="498"/>
                    <a:pt x="188" y="440"/>
                    <a:pt x="195" y="383"/>
                  </a:cubicBezTo>
                  <a:cubicBezTo>
                    <a:pt x="137" y="362"/>
                    <a:pt x="75" y="350"/>
                    <a:pt x="9" y="350"/>
                  </a:cubicBezTo>
                  <a:moveTo>
                    <a:pt x="159" y="0"/>
                  </a:moveTo>
                  <a:cubicBezTo>
                    <a:pt x="119" y="51"/>
                    <a:pt x="86" y="105"/>
                    <a:pt x="62" y="162"/>
                  </a:cubicBezTo>
                  <a:cubicBezTo>
                    <a:pt x="128" y="167"/>
                    <a:pt x="191" y="180"/>
                    <a:pt x="251" y="201"/>
                  </a:cubicBezTo>
                  <a:cubicBezTo>
                    <a:pt x="271" y="164"/>
                    <a:pt x="295" y="129"/>
                    <a:pt x="324" y="96"/>
                  </a:cubicBezTo>
                  <a:cubicBezTo>
                    <a:pt x="320" y="90"/>
                    <a:pt x="314" y="85"/>
                    <a:pt x="309" y="80"/>
                  </a:cubicBezTo>
                  <a:cubicBezTo>
                    <a:pt x="309" y="80"/>
                    <a:pt x="309" y="80"/>
                    <a:pt x="309" y="80"/>
                  </a:cubicBezTo>
                  <a:cubicBezTo>
                    <a:pt x="266" y="37"/>
                    <a:pt x="214" y="11"/>
                    <a:pt x="159"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46"/>
            <p:cNvSpPr>
              <a:spLocks/>
            </p:cNvSpPr>
            <p:nvPr userDrawn="1"/>
          </p:nvSpPr>
          <p:spPr bwMode="auto">
            <a:xfrm rot="10800000">
              <a:off x="9469575" y="3236692"/>
              <a:ext cx="160681" cy="163894"/>
            </a:xfrm>
            <a:custGeom>
              <a:avLst/>
              <a:gdLst>
                <a:gd name="T0" fmla="*/ 81 w 214"/>
                <a:gd name="T1" fmla="*/ 0 h 219"/>
                <a:gd name="T2" fmla="*/ 0 w 214"/>
                <a:gd name="T3" fmla="*/ 66 h 219"/>
                <a:gd name="T4" fmla="*/ 110 w 214"/>
                <a:gd name="T5" fmla="*/ 219 h 219"/>
                <a:gd name="T6" fmla="*/ 214 w 214"/>
                <a:gd name="T7" fmla="*/ 133 h 219"/>
                <a:gd name="T8" fmla="*/ 214 w 214"/>
                <a:gd name="T9" fmla="*/ 133 h 219"/>
                <a:gd name="T10" fmla="*/ 213 w 214"/>
                <a:gd name="T11" fmla="*/ 133 h 219"/>
                <a:gd name="T12" fmla="*/ 81 w 214"/>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14" h="219">
                  <a:moveTo>
                    <a:pt x="81" y="0"/>
                  </a:moveTo>
                  <a:cubicBezTo>
                    <a:pt x="56" y="25"/>
                    <a:pt x="28" y="47"/>
                    <a:pt x="0" y="66"/>
                  </a:cubicBezTo>
                  <a:cubicBezTo>
                    <a:pt x="31" y="120"/>
                    <a:pt x="68" y="171"/>
                    <a:pt x="110" y="219"/>
                  </a:cubicBezTo>
                  <a:cubicBezTo>
                    <a:pt x="147" y="194"/>
                    <a:pt x="182" y="166"/>
                    <a:pt x="214" y="133"/>
                  </a:cubicBezTo>
                  <a:cubicBezTo>
                    <a:pt x="214" y="133"/>
                    <a:pt x="214" y="133"/>
                    <a:pt x="214" y="133"/>
                  </a:cubicBezTo>
                  <a:cubicBezTo>
                    <a:pt x="213" y="133"/>
                    <a:pt x="213" y="133"/>
                    <a:pt x="213" y="133"/>
                  </a:cubicBezTo>
                  <a:cubicBezTo>
                    <a:pt x="81" y="0"/>
                    <a:pt x="81" y="0"/>
                    <a:pt x="81"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47"/>
            <p:cNvSpPr>
              <a:spLocks/>
            </p:cNvSpPr>
            <p:nvPr userDrawn="1"/>
          </p:nvSpPr>
          <p:spPr bwMode="auto">
            <a:xfrm rot="10800000">
              <a:off x="9844650" y="3143497"/>
              <a:ext cx="181799" cy="164354"/>
            </a:xfrm>
            <a:custGeom>
              <a:avLst/>
              <a:gdLst>
                <a:gd name="T0" fmla="*/ 54 w 242"/>
                <a:gd name="T1" fmla="*/ 0 h 219"/>
                <a:gd name="T2" fmla="*/ 0 w 242"/>
                <a:gd name="T3" fmla="*/ 181 h 219"/>
                <a:gd name="T4" fmla="*/ 192 w 242"/>
                <a:gd name="T5" fmla="*/ 219 h 219"/>
                <a:gd name="T6" fmla="*/ 242 w 242"/>
                <a:gd name="T7" fmla="*/ 31 h 219"/>
                <a:gd name="T8" fmla="*/ 234 w 242"/>
                <a:gd name="T9" fmla="*/ 31 h 219"/>
                <a:gd name="T10" fmla="*/ 54 w 242"/>
                <a:gd name="T11" fmla="*/ 0 h 219"/>
              </a:gdLst>
              <a:ahLst/>
              <a:cxnLst>
                <a:cxn ang="0">
                  <a:pos x="T0" y="T1"/>
                </a:cxn>
                <a:cxn ang="0">
                  <a:pos x="T2" y="T3"/>
                </a:cxn>
                <a:cxn ang="0">
                  <a:pos x="T4" y="T5"/>
                </a:cxn>
                <a:cxn ang="0">
                  <a:pos x="T6" y="T7"/>
                </a:cxn>
                <a:cxn ang="0">
                  <a:pos x="T8" y="T9"/>
                </a:cxn>
                <a:cxn ang="0">
                  <a:pos x="T10" y="T11"/>
                </a:cxn>
              </a:cxnLst>
              <a:rect l="0" t="0" r="r" b="b"/>
              <a:pathLst>
                <a:path w="242" h="219">
                  <a:moveTo>
                    <a:pt x="54" y="0"/>
                  </a:moveTo>
                  <a:cubicBezTo>
                    <a:pt x="47" y="65"/>
                    <a:pt x="28" y="125"/>
                    <a:pt x="0" y="181"/>
                  </a:cubicBezTo>
                  <a:cubicBezTo>
                    <a:pt x="62" y="202"/>
                    <a:pt x="127" y="215"/>
                    <a:pt x="192" y="219"/>
                  </a:cubicBezTo>
                  <a:cubicBezTo>
                    <a:pt x="216" y="160"/>
                    <a:pt x="233" y="97"/>
                    <a:pt x="242" y="31"/>
                  </a:cubicBezTo>
                  <a:cubicBezTo>
                    <a:pt x="239" y="31"/>
                    <a:pt x="236" y="31"/>
                    <a:pt x="234" y="31"/>
                  </a:cubicBezTo>
                  <a:cubicBezTo>
                    <a:pt x="173" y="31"/>
                    <a:pt x="112" y="21"/>
                    <a:pt x="54"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50"/>
            <p:cNvSpPr>
              <a:spLocks/>
            </p:cNvSpPr>
            <p:nvPr userDrawn="1"/>
          </p:nvSpPr>
          <p:spPr bwMode="auto">
            <a:xfrm rot="10800000">
              <a:off x="9312108" y="3643902"/>
              <a:ext cx="155172" cy="205213"/>
            </a:xfrm>
            <a:custGeom>
              <a:avLst/>
              <a:gdLst>
                <a:gd name="T0" fmla="*/ 172 w 207"/>
                <a:gd name="T1" fmla="*/ 0 h 274"/>
                <a:gd name="T2" fmla="*/ 0 w 207"/>
                <a:gd name="T3" fmla="*/ 82 h 274"/>
                <a:gd name="T4" fmla="*/ 16 w 207"/>
                <a:gd name="T5" fmla="*/ 274 h 274"/>
                <a:gd name="T6" fmla="*/ 207 w 207"/>
                <a:gd name="T7" fmla="*/ 202 h 274"/>
                <a:gd name="T8" fmla="*/ 172 w 207"/>
                <a:gd name="T9" fmla="*/ 0 h 274"/>
              </a:gdLst>
              <a:ahLst/>
              <a:cxnLst>
                <a:cxn ang="0">
                  <a:pos x="T0" y="T1"/>
                </a:cxn>
                <a:cxn ang="0">
                  <a:pos x="T2" y="T3"/>
                </a:cxn>
                <a:cxn ang="0">
                  <a:pos x="T4" y="T5"/>
                </a:cxn>
                <a:cxn ang="0">
                  <a:pos x="T6" y="T7"/>
                </a:cxn>
                <a:cxn ang="0">
                  <a:pos x="T8" y="T9"/>
                </a:cxn>
              </a:cxnLst>
              <a:rect l="0" t="0" r="r" b="b"/>
              <a:pathLst>
                <a:path w="207" h="274">
                  <a:moveTo>
                    <a:pt x="172" y="0"/>
                  </a:moveTo>
                  <a:cubicBezTo>
                    <a:pt x="119" y="38"/>
                    <a:pt x="61" y="66"/>
                    <a:pt x="0" y="82"/>
                  </a:cubicBezTo>
                  <a:cubicBezTo>
                    <a:pt x="17" y="145"/>
                    <a:pt x="22" y="210"/>
                    <a:pt x="16" y="274"/>
                  </a:cubicBezTo>
                  <a:cubicBezTo>
                    <a:pt x="82" y="259"/>
                    <a:pt x="146" y="235"/>
                    <a:pt x="207" y="202"/>
                  </a:cubicBezTo>
                  <a:cubicBezTo>
                    <a:pt x="205" y="134"/>
                    <a:pt x="193" y="66"/>
                    <a:pt x="172"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51"/>
            <p:cNvSpPr>
              <a:spLocks noEditPoints="1"/>
            </p:cNvSpPr>
            <p:nvPr userDrawn="1"/>
          </p:nvSpPr>
          <p:spPr bwMode="auto">
            <a:xfrm rot="10800000">
              <a:off x="9420912" y="3300964"/>
              <a:ext cx="209344" cy="826359"/>
            </a:xfrm>
            <a:custGeom>
              <a:avLst/>
              <a:gdLst>
                <a:gd name="T0" fmla="*/ 169 w 279"/>
                <a:gd name="T1" fmla="*/ 852 h 1102"/>
                <a:gd name="T2" fmla="*/ 80 w 279"/>
                <a:gd name="T3" fmla="*/ 969 h 1102"/>
                <a:gd name="T4" fmla="*/ 81 w 279"/>
                <a:gd name="T5" fmla="*/ 969 h 1102"/>
                <a:gd name="T6" fmla="*/ 81 w 279"/>
                <a:gd name="T7" fmla="*/ 969 h 1102"/>
                <a:gd name="T8" fmla="*/ 214 w 279"/>
                <a:gd name="T9" fmla="*/ 1102 h 1102"/>
                <a:gd name="T10" fmla="*/ 279 w 279"/>
                <a:gd name="T11" fmla="*/ 1027 h 1102"/>
                <a:gd name="T12" fmla="*/ 169 w 279"/>
                <a:gd name="T13" fmla="*/ 852 h 1102"/>
                <a:gd name="T14" fmla="*/ 110 w 279"/>
                <a:gd name="T15" fmla="*/ 0 h 1102"/>
                <a:gd name="T16" fmla="*/ 0 w 279"/>
                <a:gd name="T17" fmla="*/ 152 h 1102"/>
                <a:gd name="T18" fmla="*/ 80 w 279"/>
                <a:gd name="T19" fmla="*/ 218 h 1102"/>
                <a:gd name="T20" fmla="*/ 169 w 279"/>
                <a:gd name="T21" fmla="*/ 336 h 1102"/>
                <a:gd name="T22" fmla="*/ 279 w 279"/>
                <a:gd name="T23" fmla="*/ 161 h 1102"/>
                <a:gd name="T24" fmla="*/ 213 w 279"/>
                <a:gd name="T25" fmla="*/ 85 h 1102"/>
                <a:gd name="T26" fmla="*/ 110 w 279"/>
                <a:gd name="T27" fmla="*/ 0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9" h="1102">
                  <a:moveTo>
                    <a:pt x="169" y="852"/>
                  </a:moveTo>
                  <a:cubicBezTo>
                    <a:pt x="145" y="894"/>
                    <a:pt x="116" y="933"/>
                    <a:pt x="80" y="969"/>
                  </a:cubicBezTo>
                  <a:cubicBezTo>
                    <a:pt x="81" y="969"/>
                    <a:pt x="81" y="969"/>
                    <a:pt x="81" y="969"/>
                  </a:cubicBezTo>
                  <a:cubicBezTo>
                    <a:pt x="81" y="969"/>
                    <a:pt x="81" y="969"/>
                    <a:pt x="81" y="969"/>
                  </a:cubicBezTo>
                  <a:cubicBezTo>
                    <a:pt x="214" y="1102"/>
                    <a:pt x="214" y="1102"/>
                    <a:pt x="214" y="1102"/>
                  </a:cubicBezTo>
                  <a:cubicBezTo>
                    <a:pt x="237" y="1078"/>
                    <a:pt x="259" y="1053"/>
                    <a:pt x="279" y="1027"/>
                  </a:cubicBezTo>
                  <a:cubicBezTo>
                    <a:pt x="232" y="973"/>
                    <a:pt x="195" y="914"/>
                    <a:pt x="169" y="852"/>
                  </a:cubicBezTo>
                  <a:moveTo>
                    <a:pt x="110" y="0"/>
                  </a:moveTo>
                  <a:cubicBezTo>
                    <a:pt x="68" y="47"/>
                    <a:pt x="31" y="99"/>
                    <a:pt x="0" y="152"/>
                  </a:cubicBezTo>
                  <a:cubicBezTo>
                    <a:pt x="28" y="171"/>
                    <a:pt x="55" y="193"/>
                    <a:pt x="80" y="218"/>
                  </a:cubicBezTo>
                  <a:cubicBezTo>
                    <a:pt x="116" y="254"/>
                    <a:pt x="146" y="294"/>
                    <a:pt x="169" y="336"/>
                  </a:cubicBezTo>
                  <a:cubicBezTo>
                    <a:pt x="196" y="273"/>
                    <a:pt x="232" y="214"/>
                    <a:pt x="279" y="161"/>
                  </a:cubicBezTo>
                  <a:cubicBezTo>
                    <a:pt x="259" y="134"/>
                    <a:pt x="237" y="109"/>
                    <a:pt x="213" y="85"/>
                  </a:cubicBezTo>
                  <a:cubicBezTo>
                    <a:pt x="181" y="53"/>
                    <a:pt x="147" y="24"/>
                    <a:pt x="11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52"/>
            <p:cNvSpPr>
              <a:spLocks/>
            </p:cNvSpPr>
            <p:nvPr userDrawn="1"/>
          </p:nvSpPr>
          <p:spPr bwMode="auto">
            <a:xfrm rot="10800000">
              <a:off x="9764309" y="4169559"/>
              <a:ext cx="211640" cy="51877"/>
            </a:xfrm>
            <a:custGeom>
              <a:avLst/>
              <a:gdLst>
                <a:gd name="T0" fmla="*/ 166 w 282"/>
                <a:gd name="T1" fmla="*/ 0 h 69"/>
                <a:gd name="T2" fmla="*/ 2 w 282"/>
                <a:gd name="T3" fmla="*/ 19 h 69"/>
                <a:gd name="T4" fmla="*/ 0 w 282"/>
                <a:gd name="T5" fmla="*/ 66 h 69"/>
                <a:gd name="T6" fmla="*/ 50 w 282"/>
                <a:gd name="T7" fmla="*/ 69 h 69"/>
                <a:gd name="T8" fmla="*/ 282 w 282"/>
                <a:gd name="T9" fmla="*/ 9 h 69"/>
                <a:gd name="T10" fmla="*/ 166 w 282"/>
                <a:gd name="T11" fmla="*/ 0 h 69"/>
              </a:gdLst>
              <a:ahLst/>
              <a:cxnLst>
                <a:cxn ang="0">
                  <a:pos x="T0" y="T1"/>
                </a:cxn>
                <a:cxn ang="0">
                  <a:pos x="T2" y="T3"/>
                </a:cxn>
                <a:cxn ang="0">
                  <a:pos x="T4" y="T5"/>
                </a:cxn>
                <a:cxn ang="0">
                  <a:pos x="T6" y="T7"/>
                </a:cxn>
                <a:cxn ang="0">
                  <a:pos x="T8" y="T9"/>
                </a:cxn>
                <a:cxn ang="0">
                  <a:pos x="T10" y="T11"/>
                </a:cxn>
              </a:cxnLst>
              <a:rect l="0" t="0" r="r" b="b"/>
              <a:pathLst>
                <a:path w="282" h="69">
                  <a:moveTo>
                    <a:pt x="166" y="0"/>
                  </a:moveTo>
                  <a:cubicBezTo>
                    <a:pt x="111" y="0"/>
                    <a:pt x="56" y="6"/>
                    <a:pt x="2" y="19"/>
                  </a:cubicBezTo>
                  <a:cubicBezTo>
                    <a:pt x="0" y="34"/>
                    <a:pt x="0" y="50"/>
                    <a:pt x="0" y="66"/>
                  </a:cubicBezTo>
                  <a:cubicBezTo>
                    <a:pt x="17" y="68"/>
                    <a:pt x="33" y="69"/>
                    <a:pt x="50" y="69"/>
                  </a:cubicBezTo>
                  <a:cubicBezTo>
                    <a:pt x="130" y="69"/>
                    <a:pt x="210" y="49"/>
                    <a:pt x="282" y="9"/>
                  </a:cubicBezTo>
                  <a:cubicBezTo>
                    <a:pt x="244" y="3"/>
                    <a:pt x="205" y="0"/>
                    <a:pt x="166"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53"/>
            <p:cNvSpPr>
              <a:spLocks/>
            </p:cNvSpPr>
            <p:nvPr userDrawn="1"/>
          </p:nvSpPr>
          <p:spPr bwMode="auto">
            <a:xfrm rot="10800000">
              <a:off x="9974572" y="4171854"/>
              <a:ext cx="70241" cy="34891"/>
            </a:xfrm>
            <a:custGeom>
              <a:avLst/>
              <a:gdLst>
                <a:gd name="T0" fmla="*/ 94 w 94"/>
                <a:gd name="T1" fmla="*/ 0 h 47"/>
                <a:gd name="T2" fmla="*/ 0 w 94"/>
                <a:gd name="T3" fmla="*/ 28 h 47"/>
                <a:gd name="T4" fmla="*/ 92 w 94"/>
                <a:gd name="T5" fmla="*/ 47 h 47"/>
                <a:gd name="T6" fmla="*/ 94 w 94"/>
                <a:gd name="T7" fmla="*/ 0 h 47"/>
              </a:gdLst>
              <a:ahLst/>
              <a:cxnLst>
                <a:cxn ang="0">
                  <a:pos x="T0" y="T1"/>
                </a:cxn>
                <a:cxn ang="0">
                  <a:pos x="T2" y="T3"/>
                </a:cxn>
                <a:cxn ang="0">
                  <a:pos x="T4" y="T5"/>
                </a:cxn>
                <a:cxn ang="0">
                  <a:pos x="T6" y="T7"/>
                </a:cxn>
              </a:cxnLst>
              <a:rect l="0" t="0" r="r" b="b"/>
              <a:pathLst>
                <a:path w="94" h="47">
                  <a:moveTo>
                    <a:pt x="94" y="0"/>
                  </a:moveTo>
                  <a:cubicBezTo>
                    <a:pt x="62" y="7"/>
                    <a:pt x="31" y="17"/>
                    <a:pt x="0" y="28"/>
                  </a:cubicBezTo>
                  <a:cubicBezTo>
                    <a:pt x="30" y="38"/>
                    <a:pt x="61" y="44"/>
                    <a:pt x="92" y="47"/>
                  </a:cubicBezTo>
                  <a:cubicBezTo>
                    <a:pt x="92" y="31"/>
                    <a:pt x="92" y="15"/>
                    <a:pt x="94"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54"/>
            <p:cNvSpPr>
              <a:spLocks/>
            </p:cNvSpPr>
            <p:nvPr userDrawn="1"/>
          </p:nvSpPr>
          <p:spPr bwMode="auto">
            <a:xfrm rot="10800000">
              <a:off x="9469575" y="3300964"/>
              <a:ext cx="100081" cy="99622"/>
            </a:xfrm>
            <a:custGeom>
              <a:avLst/>
              <a:gdLst>
                <a:gd name="T0" fmla="*/ 0 w 133"/>
                <a:gd name="T1" fmla="*/ 0 h 133"/>
                <a:gd name="T2" fmla="*/ 0 w 133"/>
                <a:gd name="T3" fmla="*/ 0 h 133"/>
                <a:gd name="T4" fmla="*/ 132 w 133"/>
                <a:gd name="T5" fmla="*/ 133 h 133"/>
                <a:gd name="T6" fmla="*/ 133 w 133"/>
                <a:gd name="T7" fmla="*/ 133 h 133"/>
                <a:gd name="T8" fmla="*/ 0 w 133"/>
                <a:gd name="T9" fmla="*/ 0 h 133"/>
              </a:gdLst>
              <a:ahLst/>
              <a:cxnLst>
                <a:cxn ang="0">
                  <a:pos x="T0" y="T1"/>
                </a:cxn>
                <a:cxn ang="0">
                  <a:pos x="T2" y="T3"/>
                </a:cxn>
                <a:cxn ang="0">
                  <a:pos x="T4" y="T5"/>
                </a:cxn>
                <a:cxn ang="0">
                  <a:pos x="T6" y="T7"/>
                </a:cxn>
                <a:cxn ang="0">
                  <a:pos x="T8" y="T9"/>
                </a:cxn>
              </a:cxnLst>
              <a:rect l="0" t="0" r="r" b="b"/>
              <a:pathLst>
                <a:path w="133" h="133">
                  <a:moveTo>
                    <a:pt x="0" y="0"/>
                  </a:moveTo>
                  <a:cubicBezTo>
                    <a:pt x="0" y="0"/>
                    <a:pt x="0" y="0"/>
                    <a:pt x="0" y="0"/>
                  </a:cubicBezTo>
                  <a:cubicBezTo>
                    <a:pt x="132" y="133"/>
                    <a:pt x="132" y="133"/>
                    <a:pt x="132" y="133"/>
                  </a:cubicBezTo>
                  <a:cubicBezTo>
                    <a:pt x="132" y="133"/>
                    <a:pt x="132" y="133"/>
                    <a:pt x="133" y="133"/>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55"/>
            <p:cNvSpPr>
              <a:spLocks noEditPoints="1"/>
            </p:cNvSpPr>
            <p:nvPr userDrawn="1"/>
          </p:nvSpPr>
          <p:spPr bwMode="auto">
            <a:xfrm rot="10800000">
              <a:off x="10018186" y="3528213"/>
              <a:ext cx="222658" cy="470106"/>
            </a:xfrm>
            <a:custGeom>
              <a:avLst/>
              <a:gdLst>
                <a:gd name="T0" fmla="*/ 132 w 297"/>
                <a:gd name="T1" fmla="*/ 433 h 627"/>
                <a:gd name="T2" fmla="*/ 107 w 297"/>
                <a:gd name="T3" fmla="*/ 461 h 627"/>
                <a:gd name="T4" fmla="*/ 0 w 297"/>
                <a:gd name="T5" fmla="*/ 529 h 627"/>
                <a:gd name="T6" fmla="*/ 30 w 297"/>
                <a:gd name="T7" fmla="*/ 627 h 627"/>
                <a:gd name="T8" fmla="*/ 179 w 297"/>
                <a:gd name="T9" fmla="*/ 533 h 627"/>
                <a:gd name="T10" fmla="*/ 207 w 297"/>
                <a:gd name="T11" fmla="*/ 503 h 627"/>
                <a:gd name="T12" fmla="*/ 132 w 297"/>
                <a:gd name="T13" fmla="*/ 433 h 627"/>
                <a:gd name="T14" fmla="*/ 197 w 297"/>
                <a:gd name="T15" fmla="*/ 0 h 627"/>
                <a:gd name="T16" fmla="*/ 144 w 297"/>
                <a:gd name="T17" fmla="*/ 46 h 627"/>
                <a:gd name="T18" fmla="*/ 144 w 297"/>
                <a:gd name="T19" fmla="*/ 47 h 627"/>
                <a:gd name="T20" fmla="*/ 122 w 297"/>
                <a:gd name="T21" fmla="*/ 70 h 627"/>
                <a:gd name="T22" fmla="*/ 191 w 297"/>
                <a:gd name="T23" fmla="*/ 244 h 627"/>
                <a:gd name="T24" fmla="*/ 289 w 297"/>
                <a:gd name="T25" fmla="*/ 317 h 627"/>
                <a:gd name="T26" fmla="*/ 283 w 297"/>
                <a:gd name="T27" fmla="*/ 165 h 627"/>
                <a:gd name="T28" fmla="*/ 205 w 297"/>
                <a:gd name="T29" fmla="*/ 10 h 627"/>
                <a:gd name="T30" fmla="*/ 197 w 297"/>
                <a:gd name="T31" fmla="*/ 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7" h="627">
                  <a:moveTo>
                    <a:pt x="132" y="433"/>
                  </a:moveTo>
                  <a:cubicBezTo>
                    <a:pt x="124" y="443"/>
                    <a:pt x="116" y="452"/>
                    <a:pt x="107" y="461"/>
                  </a:cubicBezTo>
                  <a:cubicBezTo>
                    <a:pt x="76" y="492"/>
                    <a:pt x="39" y="515"/>
                    <a:pt x="0" y="529"/>
                  </a:cubicBezTo>
                  <a:cubicBezTo>
                    <a:pt x="7" y="562"/>
                    <a:pt x="17" y="595"/>
                    <a:pt x="30" y="627"/>
                  </a:cubicBezTo>
                  <a:cubicBezTo>
                    <a:pt x="85" y="608"/>
                    <a:pt x="136" y="577"/>
                    <a:pt x="179" y="533"/>
                  </a:cubicBezTo>
                  <a:cubicBezTo>
                    <a:pt x="189" y="524"/>
                    <a:pt x="198" y="514"/>
                    <a:pt x="207" y="503"/>
                  </a:cubicBezTo>
                  <a:cubicBezTo>
                    <a:pt x="184" y="478"/>
                    <a:pt x="159" y="454"/>
                    <a:pt x="132" y="433"/>
                  </a:cubicBezTo>
                  <a:moveTo>
                    <a:pt x="197" y="0"/>
                  </a:moveTo>
                  <a:cubicBezTo>
                    <a:pt x="179" y="14"/>
                    <a:pt x="161" y="29"/>
                    <a:pt x="144" y="46"/>
                  </a:cubicBezTo>
                  <a:cubicBezTo>
                    <a:pt x="144" y="47"/>
                    <a:pt x="144" y="47"/>
                    <a:pt x="144" y="47"/>
                  </a:cubicBezTo>
                  <a:cubicBezTo>
                    <a:pt x="137" y="54"/>
                    <a:pt x="129" y="62"/>
                    <a:pt x="122" y="70"/>
                  </a:cubicBezTo>
                  <a:cubicBezTo>
                    <a:pt x="165" y="120"/>
                    <a:pt x="188" y="182"/>
                    <a:pt x="191" y="244"/>
                  </a:cubicBezTo>
                  <a:cubicBezTo>
                    <a:pt x="226" y="266"/>
                    <a:pt x="259" y="290"/>
                    <a:pt x="289" y="317"/>
                  </a:cubicBezTo>
                  <a:cubicBezTo>
                    <a:pt x="297" y="267"/>
                    <a:pt x="295" y="215"/>
                    <a:pt x="283" y="165"/>
                  </a:cubicBezTo>
                  <a:cubicBezTo>
                    <a:pt x="250" y="116"/>
                    <a:pt x="224" y="64"/>
                    <a:pt x="205" y="10"/>
                  </a:cubicBezTo>
                  <a:cubicBezTo>
                    <a:pt x="202" y="6"/>
                    <a:pt x="200" y="3"/>
                    <a:pt x="197"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56"/>
            <p:cNvSpPr>
              <a:spLocks/>
            </p:cNvSpPr>
            <p:nvPr userDrawn="1"/>
          </p:nvSpPr>
          <p:spPr bwMode="auto">
            <a:xfrm rot="10800000">
              <a:off x="10028744" y="3874824"/>
              <a:ext cx="58305" cy="116150"/>
            </a:xfrm>
            <a:custGeom>
              <a:avLst/>
              <a:gdLst>
                <a:gd name="T0" fmla="*/ 0 w 78"/>
                <a:gd name="T1" fmla="*/ 0 h 155"/>
                <a:gd name="T2" fmla="*/ 78 w 78"/>
                <a:gd name="T3" fmla="*/ 155 h 155"/>
                <a:gd name="T4" fmla="*/ 0 w 78"/>
                <a:gd name="T5" fmla="*/ 0 h 155"/>
              </a:gdLst>
              <a:ahLst/>
              <a:cxnLst>
                <a:cxn ang="0">
                  <a:pos x="T0" y="T1"/>
                </a:cxn>
                <a:cxn ang="0">
                  <a:pos x="T2" y="T3"/>
                </a:cxn>
                <a:cxn ang="0">
                  <a:pos x="T4" y="T5"/>
                </a:cxn>
              </a:cxnLst>
              <a:rect l="0" t="0" r="r" b="b"/>
              <a:pathLst>
                <a:path w="78" h="155">
                  <a:moveTo>
                    <a:pt x="0" y="0"/>
                  </a:moveTo>
                  <a:cubicBezTo>
                    <a:pt x="19" y="54"/>
                    <a:pt x="45" y="106"/>
                    <a:pt x="78" y="155"/>
                  </a:cubicBezTo>
                  <a:cubicBezTo>
                    <a:pt x="64" y="99"/>
                    <a:pt x="38" y="46"/>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57"/>
            <p:cNvSpPr>
              <a:spLocks/>
            </p:cNvSpPr>
            <p:nvPr userDrawn="1"/>
          </p:nvSpPr>
          <p:spPr bwMode="auto">
            <a:xfrm rot="10800000">
              <a:off x="10024153" y="3621408"/>
              <a:ext cx="117527" cy="194194"/>
            </a:xfrm>
            <a:custGeom>
              <a:avLst/>
              <a:gdLst>
                <a:gd name="T0" fmla="*/ 59 w 157"/>
                <a:gd name="T1" fmla="*/ 0 h 259"/>
                <a:gd name="T2" fmla="*/ 0 w 157"/>
                <a:gd name="T3" fmla="*/ 189 h 259"/>
                <a:gd name="T4" fmla="*/ 75 w 157"/>
                <a:gd name="T5" fmla="*/ 259 h 259"/>
                <a:gd name="T6" fmla="*/ 157 w 157"/>
                <a:gd name="T7" fmla="*/ 73 h 259"/>
                <a:gd name="T8" fmla="*/ 59 w 157"/>
                <a:gd name="T9" fmla="*/ 0 h 259"/>
              </a:gdLst>
              <a:ahLst/>
              <a:cxnLst>
                <a:cxn ang="0">
                  <a:pos x="T0" y="T1"/>
                </a:cxn>
                <a:cxn ang="0">
                  <a:pos x="T2" y="T3"/>
                </a:cxn>
                <a:cxn ang="0">
                  <a:pos x="T4" y="T5"/>
                </a:cxn>
                <a:cxn ang="0">
                  <a:pos x="T6" y="T7"/>
                </a:cxn>
                <a:cxn ang="0">
                  <a:pos x="T8" y="T9"/>
                </a:cxn>
              </a:cxnLst>
              <a:rect l="0" t="0" r="r" b="b"/>
              <a:pathLst>
                <a:path w="157" h="259">
                  <a:moveTo>
                    <a:pt x="59" y="0"/>
                  </a:moveTo>
                  <a:cubicBezTo>
                    <a:pt x="62" y="66"/>
                    <a:pt x="42" y="134"/>
                    <a:pt x="0" y="189"/>
                  </a:cubicBezTo>
                  <a:cubicBezTo>
                    <a:pt x="27" y="210"/>
                    <a:pt x="52" y="234"/>
                    <a:pt x="75" y="259"/>
                  </a:cubicBezTo>
                  <a:cubicBezTo>
                    <a:pt x="119" y="204"/>
                    <a:pt x="147" y="140"/>
                    <a:pt x="157" y="73"/>
                  </a:cubicBezTo>
                  <a:cubicBezTo>
                    <a:pt x="127" y="46"/>
                    <a:pt x="94" y="22"/>
                    <a:pt x="59"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58"/>
            <p:cNvSpPr>
              <a:spLocks/>
            </p:cNvSpPr>
            <p:nvPr userDrawn="1"/>
          </p:nvSpPr>
          <p:spPr bwMode="auto">
            <a:xfrm rot="10800000">
              <a:off x="10364797" y="3517194"/>
              <a:ext cx="155631" cy="135431"/>
            </a:xfrm>
            <a:custGeom>
              <a:avLst/>
              <a:gdLst>
                <a:gd name="T0" fmla="*/ 73 w 208"/>
                <a:gd name="T1" fmla="*/ 0 h 181"/>
                <a:gd name="T2" fmla="*/ 72 w 208"/>
                <a:gd name="T3" fmla="*/ 0 h 181"/>
                <a:gd name="T4" fmla="*/ 72 w 208"/>
                <a:gd name="T5" fmla="*/ 0 h 181"/>
                <a:gd name="T6" fmla="*/ 0 w 208"/>
                <a:gd name="T7" fmla="*/ 72 h 181"/>
                <a:gd name="T8" fmla="*/ 208 w 208"/>
                <a:gd name="T9" fmla="*/ 181 h 181"/>
                <a:gd name="T10" fmla="*/ 182 w 208"/>
                <a:gd name="T11" fmla="*/ 69 h 181"/>
                <a:gd name="T12" fmla="*/ 73 w 208"/>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208" h="181">
                  <a:moveTo>
                    <a:pt x="73" y="0"/>
                  </a:moveTo>
                  <a:cubicBezTo>
                    <a:pt x="72" y="0"/>
                    <a:pt x="72" y="0"/>
                    <a:pt x="72" y="0"/>
                  </a:cubicBezTo>
                  <a:cubicBezTo>
                    <a:pt x="72" y="0"/>
                    <a:pt x="72" y="0"/>
                    <a:pt x="72" y="0"/>
                  </a:cubicBezTo>
                  <a:cubicBezTo>
                    <a:pt x="0" y="72"/>
                    <a:pt x="0" y="72"/>
                    <a:pt x="0" y="72"/>
                  </a:cubicBezTo>
                  <a:cubicBezTo>
                    <a:pt x="59" y="131"/>
                    <a:pt x="132" y="167"/>
                    <a:pt x="208" y="181"/>
                  </a:cubicBezTo>
                  <a:cubicBezTo>
                    <a:pt x="196" y="144"/>
                    <a:pt x="187" y="106"/>
                    <a:pt x="182" y="69"/>
                  </a:cubicBezTo>
                  <a:cubicBezTo>
                    <a:pt x="142" y="55"/>
                    <a:pt x="104" y="32"/>
                    <a:pt x="73"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60"/>
            <p:cNvSpPr>
              <a:spLocks/>
            </p:cNvSpPr>
            <p:nvPr userDrawn="1"/>
          </p:nvSpPr>
          <p:spPr bwMode="auto">
            <a:xfrm rot="10800000">
              <a:off x="10093017" y="3963887"/>
              <a:ext cx="50959" cy="48664"/>
            </a:xfrm>
            <a:custGeom>
              <a:avLst/>
              <a:gdLst>
                <a:gd name="T0" fmla="*/ 50 w 68"/>
                <a:gd name="T1" fmla="*/ 0 h 65"/>
                <a:gd name="T2" fmla="*/ 50 w 68"/>
                <a:gd name="T3" fmla="*/ 0 h 65"/>
                <a:gd name="T4" fmla="*/ 50 w 68"/>
                <a:gd name="T5" fmla="*/ 1 h 65"/>
                <a:gd name="T6" fmla="*/ 0 w 68"/>
                <a:gd name="T7" fmla="*/ 51 h 65"/>
                <a:gd name="T8" fmla="*/ 15 w 68"/>
                <a:gd name="T9" fmla="*/ 65 h 65"/>
                <a:gd name="T10" fmla="*/ 68 w 68"/>
                <a:gd name="T11" fmla="*/ 19 h 65"/>
                <a:gd name="T12" fmla="*/ 50 w 68"/>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68" h="65">
                  <a:moveTo>
                    <a:pt x="50" y="0"/>
                  </a:moveTo>
                  <a:cubicBezTo>
                    <a:pt x="50" y="0"/>
                    <a:pt x="50" y="0"/>
                    <a:pt x="50" y="0"/>
                  </a:cubicBezTo>
                  <a:cubicBezTo>
                    <a:pt x="50" y="0"/>
                    <a:pt x="50" y="0"/>
                    <a:pt x="50" y="1"/>
                  </a:cubicBezTo>
                  <a:cubicBezTo>
                    <a:pt x="0" y="51"/>
                    <a:pt x="0" y="51"/>
                    <a:pt x="0" y="51"/>
                  </a:cubicBezTo>
                  <a:cubicBezTo>
                    <a:pt x="15" y="65"/>
                    <a:pt x="15" y="65"/>
                    <a:pt x="15" y="65"/>
                  </a:cubicBezTo>
                  <a:cubicBezTo>
                    <a:pt x="32" y="48"/>
                    <a:pt x="50" y="33"/>
                    <a:pt x="68" y="19"/>
                  </a:cubicBezTo>
                  <a:cubicBezTo>
                    <a:pt x="62" y="13"/>
                    <a:pt x="57" y="6"/>
                    <a:pt x="5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61"/>
            <p:cNvSpPr>
              <a:spLocks/>
            </p:cNvSpPr>
            <p:nvPr userDrawn="1"/>
          </p:nvSpPr>
          <p:spPr bwMode="auto">
            <a:xfrm rot="10800000">
              <a:off x="10132958" y="3963887"/>
              <a:ext cx="11018" cy="10559"/>
            </a:xfrm>
            <a:custGeom>
              <a:avLst/>
              <a:gdLst>
                <a:gd name="T0" fmla="*/ 0 w 15"/>
                <a:gd name="T1" fmla="*/ 0 h 14"/>
                <a:gd name="T2" fmla="*/ 0 w 15"/>
                <a:gd name="T3" fmla="*/ 0 h 14"/>
                <a:gd name="T4" fmla="*/ 15 w 15"/>
                <a:gd name="T5" fmla="*/ 14 h 14"/>
                <a:gd name="T6" fmla="*/ 15 w 15"/>
                <a:gd name="T7" fmla="*/ 14 h 14"/>
                <a:gd name="T8" fmla="*/ 0 w 15"/>
                <a:gd name="T9" fmla="*/ 0 h 14"/>
              </a:gdLst>
              <a:ahLst/>
              <a:cxnLst>
                <a:cxn ang="0">
                  <a:pos x="T0" y="T1"/>
                </a:cxn>
                <a:cxn ang="0">
                  <a:pos x="T2" y="T3"/>
                </a:cxn>
                <a:cxn ang="0">
                  <a:pos x="T4" y="T5"/>
                </a:cxn>
                <a:cxn ang="0">
                  <a:pos x="T6" y="T7"/>
                </a:cxn>
                <a:cxn ang="0">
                  <a:pos x="T8" y="T9"/>
                </a:cxn>
              </a:cxnLst>
              <a:rect l="0" t="0" r="r" b="b"/>
              <a:pathLst>
                <a:path w="15" h="14">
                  <a:moveTo>
                    <a:pt x="0" y="0"/>
                  </a:moveTo>
                  <a:cubicBezTo>
                    <a:pt x="0" y="0"/>
                    <a:pt x="0" y="0"/>
                    <a:pt x="0" y="0"/>
                  </a:cubicBezTo>
                  <a:cubicBezTo>
                    <a:pt x="15" y="14"/>
                    <a:pt x="15" y="14"/>
                    <a:pt x="15" y="14"/>
                  </a:cubicBezTo>
                  <a:cubicBezTo>
                    <a:pt x="15" y="14"/>
                    <a:pt x="15" y="14"/>
                    <a:pt x="15" y="14"/>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63"/>
            <p:cNvSpPr>
              <a:spLocks/>
            </p:cNvSpPr>
            <p:nvPr userDrawn="1"/>
          </p:nvSpPr>
          <p:spPr bwMode="auto">
            <a:xfrm rot="10800000">
              <a:off x="10515377" y="3701289"/>
              <a:ext cx="95031" cy="180881"/>
            </a:xfrm>
            <a:custGeom>
              <a:avLst/>
              <a:gdLst>
                <a:gd name="T0" fmla="*/ 127 w 127"/>
                <a:gd name="T1" fmla="*/ 0 h 241"/>
                <a:gd name="T2" fmla="*/ 11 w 127"/>
                <a:gd name="T3" fmla="*/ 39 h 241"/>
                <a:gd name="T4" fmla="*/ 31 w 127"/>
                <a:gd name="T5" fmla="*/ 241 h 241"/>
                <a:gd name="T6" fmla="*/ 124 w 127"/>
                <a:gd name="T7" fmla="*/ 199 h 241"/>
                <a:gd name="T8" fmla="*/ 127 w 127"/>
                <a:gd name="T9" fmla="*/ 0 h 241"/>
              </a:gdLst>
              <a:ahLst/>
              <a:cxnLst>
                <a:cxn ang="0">
                  <a:pos x="T0" y="T1"/>
                </a:cxn>
                <a:cxn ang="0">
                  <a:pos x="T2" y="T3"/>
                </a:cxn>
                <a:cxn ang="0">
                  <a:pos x="T4" y="T5"/>
                </a:cxn>
                <a:cxn ang="0">
                  <a:pos x="T6" y="T7"/>
                </a:cxn>
                <a:cxn ang="0">
                  <a:pos x="T8" y="T9"/>
                </a:cxn>
              </a:cxnLst>
              <a:rect l="0" t="0" r="r" b="b"/>
              <a:pathLst>
                <a:path w="127" h="241">
                  <a:moveTo>
                    <a:pt x="127" y="0"/>
                  </a:moveTo>
                  <a:cubicBezTo>
                    <a:pt x="87" y="10"/>
                    <a:pt x="48" y="23"/>
                    <a:pt x="11" y="39"/>
                  </a:cubicBezTo>
                  <a:cubicBezTo>
                    <a:pt x="0" y="106"/>
                    <a:pt x="7" y="177"/>
                    <a:pt x="31" y="241"/>
                  </a:cubicBezTo>
                  <a:cubicBezTo>
                    <a:pt x="61" y="224"/>
                    <a:pt x="92" y="210"/>
                    <a:pt x="124" y="199"/>
                  </a:cubicBezTo>
                  <a:cubicBezTo>
                    <a:pt x="102" y="134"/>
                    <a:pt x="103" y="64"/>
                    <a:pt x="127"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64"/>
            <p:cNvSpPr>
              <a:spLocks/>
            </p:cNvSpPr>
            <p:nvPr userDrawn="1"/>
          </p:nvSpPr>
          <p:spPr bwMode="auto">
            <a:xfrm rot="10800000">
              <a:off x="10143976" y="3957919"/>
              <a:ext cx="129004" cy="105131"/>
            </a:xfrm>
            <a:custGeom>
              <a:avLst/>
              <a:gdLst>
                <a:gd name="T0" fmla="*/ 54 w 172"/>
                <a:gd name="T1" fmla="*/ 0 h 140"/>
                <a:gd name="T2" fmla="*/ 0 w 172"/>
                <a:gd name="T3" fmla="*/ 60 h 140"/>
                <a:gd name="T4" fmla="*/ 150 w 172"/>
                <a:gd name="T5" fmla="*/ 140 h 140"/>
                <a:gd name="T6" fmla="*/ 150 w 172"/>
                <a:gd name="T7" fmla="*/ 140 h 140"/>
                <a:gd name="T8" fmla="*/ 150 w 172"/>
                <a:gd name="T9" fmla="*/ 140 h 140"/>
                <a:gd name="T10" fmla="*/ 172 w 172"/>
                <a:gd name="T11" fmla="*/ 118 h 140"/>
                <a:gd name="T12" fmla="*/ 54 w 172"/>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72" h="140">
                  <a:moveTo>
                    <a:pt x="54" y="0"/>
                  </a:moveTo>
                  <a:cubicBezTo>
                    <a:pt x="35" y="19"/>
                    <a:pt x="17" y="39"/>
                    <a:pt x="0" y="60"/>
                  </a:cubicBezTo>
                  <a:cubicBezTo>
                    <a:pt x="55" y="71"/>
                    <a:pt x="107" y="97"/>
                    <a:pt x="150" y="140"/>
                  </a:cubicBezTo>
                  <a:cubicBezTo>
                    <a:pt x="150" y="140"/>
                    <a:pt x="150" y="140"/>
                    <a:pt x="150" y="140"/>
                  </a:cubicBezTo>
                  <a:cubicBezTo>
                    <a:pt x="150" y="140"/>
                    <a:pt x="150" y="140"/>
                    <a:pt x="150" y="140"/>
                  </a:cubicBezTo>
                  <a:cubicBezTo>
                    <a:pt x="172" y="118"/>
                    <a:pt x="172" y="118"/>
                    <a:pt x="172" y="118"/>
                  </a:cubicBezTo>
                  <a:cubicBezTo>
                    <a:pt x="54" y="0"/>
                    <a:pt x="54" y="0"/>
                    <a:pt x="54"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65"/>
            <p:cNvSpPr>
              <a:spLocks/>
            </p:cNvSpPr>
            <p:nvPr userDrawn="1"/>
          </p:nvSpPr>
          <p:spPr bwMode="auto">
            <a:xfrm rot="10800000">
              <a:off x="10106330" y="3974446"/>
              <a:ext cx="126249" cy="106509"/>
            </a:xfrm>
            <a:custGeom>
              <a:avLst/>
              <a:gdLst>
                <a:gd name="T0" fmla="*/ 24 w 168"/>
                <a:gd name="T1" fmla="*/ 0 h 142"/>
                <a:gd name="T2" fmla="*/ 0 w 168"/>
                <a:gd name="T3" fmla="*/ 23 h 142"/>
                <a:gd name="T4" fmla="*/ 0 w 168"/>
                <a:gd name="T5" fmla="*/ 24 h 142"/>
                <a:gd name="T6" fmla="*/ 0 w 168"/>
                <a:gd name="T7" fmla="*/ 24 h 142"/>
                <a:gd name="T8" fmla="*/ 118 w 168"/>
                <a:gd name="T9" fmla="*/ 142 h 142"/>
                <a:gd name="T10" fmla="*/ 168 w 168"/>
                <a:gd name="T11" fmla="*/ 91 h 142"/>
                <a:gd name="T12" fmla="*/ 24 w 168"/>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168" h="142">
                  <a:moveTo>
                    <a:pt x="24" y="0"/>
                  </a:moveTo>
                  <a:cubicBezTo>
                    <a:pt x="16" y="8"/>
                    <a:pt x="8" y="15"/>
                    <a:pt x="0" y="23"/>
                  </a:cubicBezTo>
                  <a:cubicBezTo>
                    <a:pt x="0" y="24"/>
                    <a:pt x="0" y="24"/>
                    <a:pt x="0" y="24"/>
                  </a:cubicBezTo>
                  <a:cubicBezTo>
                    <a:pt x="0" y="24"/>
                    <a:pt x="0" y="24"/>
                    <a:pt x="0" y="24"/>
                  </a:cubicBezTo>
                  <a:cubicBezTo>
                    <a:pt x="118" y="142"/>
                    <a:pt x="118" y="142"/>
                    <a:pt x="118" y="142"/>
                  </a:cubicBezTo>
                  <a:cubicBezTo>
                    <a:pt x="168" y="91"/>
                    <a:pt x="168" y="91"/>
                    <a:pt x="168" y="91"/>
                  </a:cubicBezTo>
                  <a:cubicBezTo>
                    <a:pt x="126" y="49"/>
                    <a:pt x="77" y="19"/>
                    <a:pt x="24"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66"/>
            <p:cNvSpPr>
              <a:spLocks/>
            </p:cNvSpPr>
            <p:nvPr userDrawn="1"/>
          </p:nvSpPr>
          <p:spPr bwMode="auto">
            <a:xfrm rot="10800000">
              <a:off x="10143975" y="3974446"/>
              <a:ext cx="88604" cy="88604"/>
            </a:xfrm>
            <a:custGeom>
              <a:avLst/>
              <a:gdLst>
                <a:gd name="T0" fmla="*/ 0 w 118"/>
                <a:gd name="T1" fmla="*/ 0 h 118"/>
                <a:gd name="T2" fmla="*/ 0 w 118"/>
                <a:gd name="T3" fmla="*/ 0 h 118"/>
                <a:gd name="T4" fmla="*/ 118 w 118"/>
                <a:gd name="T5" fmla="*/ 118 h 118"/>
                <a:gd name="T6" fmla="*/ 118 w 118"/>
                <a:gd name="T7" fmla="*/ 118 h 118"/>
                <a:gd name="T8" fmla="*/ 0 w 118"/>
                <a:gd name="T9" fmla="*/ 0 h 118"/>
              </a:gdLst>
              <a:ahLst/>
              <a:cxnLst>
                <a:cxn ang="0">
                  <a:pos x="T0" y="T1"/>
                </a:cxn>
                <a:cxn ang="0">
                  <a:pos x="T2" y="T3"/>
                </a:cxn>
                <a:cxn ang="0">
                  <a:pos x="T4" y="T5"/>
                </a:cxn>
                <a:cxn ang="0">
                  <a:pos x="T6" y="T7"/>
                </a:cxn>
                <a:cxn ang="0">
                  <a:pos x="T8" y="T9"/>
                </a:cxn>
              </a:cxnLst>
              <a:rect l="0" t="0" r="r" b="b"/>
              <a:pathLst>
                <a:path w="118" h="118">
                  <a:moveTo>
                    <a:pt x="0" y="0"/>
                  </a:moveTo>
                  <a:cubicBezTo>
                    <a:pt x="0" y="0"/>
                    <a:pt x="0" y="0"/>
                    <a:pt x="0" y="0"/>
                  </a:cubicBezTo>
                  <a:cubicBezTo>
                    <a:pt x="118" y="118"/>
                    <a:pt x="118" y="118"/>
                    <a:pt x="118" y="118"/>
                  </a:cubicBezTo>
                  <a:cubicBezTo>
                    <a:pt x="118" y="118"/>
                    <a:pt x="118" y="118"/>
                    <a:pt x="118" y="118"/>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67"/>
            <p:cNvSpPr>
              <a:spLocks/>
            </p:cNvSpPr>
            <p:nvPr userDrawn="1"/>
          </p:nvSpPr>
          <p:spPr bwMode="auto">
            <a:xfrm rot="10800000">
              <a:off x="10143975" y="3957919"/>
              <a:ext cx="16527" cy="16527"/>
            </a:xfrm>
            <a:custGeom>
              <a:avLst/>
              <a:gdLst>
                <a:gd name="T0" fmla="*/ 22 w 22"/>
                <a:gd name="T1" fmla="*/ 0 h 22"/>
                <a:gd name="T2" fmla="*/ 0 w 22"/>
                <a:gd name="T3" fmla="*/ 22 h 22"/>
                <a:gd name="T4" fmla="*/ 0 w 22"/>
                <a:gd name="T5" fmla="*/ 22 h 22"/>
                <a:gd name="T6" fmla="*/ 22 w 22"/>
                <a:gd name="T7" fmla="*/ 0 h 22"/>
                <a:gd name="T8" fmla="*/ 22 w 22"/>
                <a:gd name="T9" fmla="*/ 0 h 22"/>
              </a:gdLst>
              <a:ahLst/>
              <a:cxnLst>
                <a:cxn ang="0">
                  <a:pos x="T0" y="T1"/>
                </a:cxn>
                <a:cxn ang="0">
                  <a:pos x="T2" y="T3"/>
                </a:cxn>
                <a:cxn ang="0">
                  <a:pos x="T4" y="T5"/>
                </a:cxn>
                <a:cxn ang="0">
                  <a:pos x="T6" y="T7"/>
                </a:cxn>
                <a:cxn ang="0">
                  <a:pos x="T8" y="T9"/>
                </a:cxn>
              </a:cxnLst>
              <a:rect l="0" t="0" r="r" b="b"/>
              <a:pathLst>
                <a:path w="22" h="22">
                  <a:moveTo>
                    <a:pt x="22" y="0"/>
                  </a:moveTo>
                  <a:cubicBezTo>
                    <a:pt x="0" y="22"/>
                    <a:pt x="0" y="22"/>
                    <a:pt x="0" y="22"/>
                  </a:cubicBezTo>
                  <a:cubicBezTo>
                    <a:pt x="0" y="22"/>
                    <a:pt x="0" y="22"/>
                    <a:pt x="0" y="22"/>
                  </a:cubicBezTo>
                  <a:cubicBezTo>
                    <a:pt x="22" y="0"/>
                    <a:pt x="22" y="0"/>
                    <a:pt x="22" y="0"/>
                  </a:cubicBezTo>
                  <a:cubicBezTo>
                    <a:pt x="22" y="0"/>
                    <a:pt x="22" y="0"/>
                    <a:pt x="22"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68"/>
            <p:cNvSpPr>
              <a:spLocks/>
            </p:cNvSpPr>
            <p:nvPr userDrawn="1"/>
          </p:nvSpPr>
          <p:spPr bwMode="auto">
            <a:xfrm rot="10800000">
              <a:off x="10106331" y="3974446"/>
              <a:ext cx="37645" cy="38104"/>
            </a:xfrm>
            <a:custGeom>
              <a:avLst/>
              <a:gdLst>
                <a:gd name="T0" fmla="*/ 50 w 50"/>
                <a:gd name="T1" fmla="*/ 0 h 51"/>
                <a:gd name="T2" fmla="*/ 0 w 50"/>
                <a:gd name="T3" fmla="*/ 51 h 51"/>
                <a:gd name="T4" fmla="*/ 0 w 50"/>
                <a:gd name="T5" fmla="*/ 51 h 51"/>
                <a:gd name="T6" fmla="*/ 50 w 50"/>
                <a:gd name="T7" fmla="*/ 1 h 51"/>
                <a:gd name="T8" fmla="*/ 50 w 50"/>
                <a:gd name="T9" fmla="*/ 0 h 51"/>
              </a:gdLst>
              <a:ahLst/>
              <a:cxnLst>
                <a:cxn ang="0">
                  <a:pos x="T0" y="T1"/>
                </a:cxn>
                <a:cxn ang="0">
                  <a:pos x="T2" y="T3"/>
                </a:cxn>
                <a:cxn ang="0">
                  <a:pos x="T4" y="T5"/>
                </a:cxn>
                <a:cxn ang="0">
                  <a:pos x="T6" y="T7"/>
                </a:cxn>
                <a:cxn ang="0">
                  <a:pos x="T8" y="T9"/>
                </a:cxn>
              </a:cxnLst>
              <a:rect l="0" t="0" r="r" b="b"/>
              <a:pathLst>
                <a:path w="50" h="51">
                  <a:moveTo>
                    <a:pt x="50" y="0"/>
                  </a:moveTo>
                  <a:cubicBezTo>
                    <a:pt x="0" y="51"/>
                    <a:pt x="0" y="51"/>
                    <a:pt x="0" y="51"/>
                  </a:cubicBezTo>
                  <a:cubicBezTo>
                    <a:pt x="0" y="51"/>
                    <a:pt x="0" y="51"/>
                    <a:pt x="0" y="51"/>
                  </a:cubicBezTo>
                  <a:cubicBezTo>
                    <a:pt x="50" y="1"/>
                    <a:pt x="50" y="1"/>
                    <a:pt x="50" y="1"/>
                  </a:cubicBezTo>
                  <a:cubicBezTo>
                    <a:pt x="50" y="0"/>
                    <a:pt x="50" y="0"/>
                    <a:pt x="5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Rectangle 69"/>
            <p:cNvSpPr>
              <a:spLocks noChangeArrowheads="1"/>
            </p:cNvSpPr>
            <p:nvPr userDrawn="1"/>
          </p:nvSpPr>
          <p:spPr bwMode="auto">
            <a:xfrm rot="10800000">
              <a:off x="10143516" y="3973987"/>
              <a:ext cx="459" cy="459"/>
            </a:xfrm>
            <a:prstGeom prst="rect">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Rectangle 70"/>
            <p:cNvSpPr>
              <a:spLocks noChangeArrowheads="1"/>
            </p:cNvSpPr>
            <p:nvPr userDrawn="1"/>
          </p:nvSpPr>
          <p:spPr bwMode="auto">
            <a:xfrm rot="10800000">
              <a:off x="10143516" y="3973987"/>
              <a:ext cx="459" cy="459"/>
            </a:xfrm>
            <a:prstGeom prst="rect">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71"/>
            <p:cNvSpPr>
              <a:spLocks/>
            </p:cNvSpPr>
            <p:nvPr userDrawn="1"/>
          </p:nvSpPr>
          <p:spPr bwMode="auto">
            <a:xfrm rot="10800000">
              <a:off x="10466714" y="3598911"/>
              <a:ext cx="53714" cy="53714"/>
            </a:xfrm>
            <a:custGeom>
              <a:avLst/>
              <a:gdLst>
                <a:gd name="T0" fmla="*/ 72 w 72"/>
                <a:gd name="T1" fmla="*/ 0 h 72"/>
                <a:gd name="T2" fmla="*/ 0 w 72"/>
                <a:gd name="T3" fmla="*/ 72 h 72"/>
                <a:gd name="T4" fmla="*/ 0 w 72"/>
                <a:gd name="T5" fmla="*/ 72 h 72"/>
                <a:gd name="T6" fmla="*/ 72 w 72"/>
                <a:gd name="T7" fmla="*/ 0 h 72"/>
                <a:gd name="T8" fmla="*/ 72 w 72"/>
                <a:gd name="T9" fmla="*/ 0 h 72"/>
              </a:gdLst>
              <a:ahLst/>
              <a:cxnLst>
                <a:cxn ang="0">
                  <a:pos x="T0" y="T1"/>
                </a:cxn>
                <a:cxn ang="0">
                  <a:pos x="T2" y="T3"/>
                </a:cxn>
                <a:cxn ang="0">
                  <a:pos x="T4" y="T5"/>
                </a:cxn>
                <a:cxn ang="0">
                  <a:pos x="T6" y="T7"/>
                </a:cxn>
                <a:cxn ang="0">
                  <a:pos x="T8" y="T9"/>
                </a:cxn>
              </a:cxnLst>
              <a:rect l="0" t="0" r="r" b="b"/>
              <a:pathLst>
                <a:path w="72" h="72">
                  <a:moveTo>
                    <a:pt x="72" y="0"/>
                  </a:moveTo>
                  <a:cubicBezTo>
                    <a:pt x="0" y="72"/>
                    <a:pt x="0" y="72"/>
                    <a:pt x="0" y="72"/>
                  </a:cubicBezTo>
                  <a:cubicBezTo>
                    <a:pt x="0" y="72"/>
                    <a:pt x="0" y="72"/>
                    <a:pt x="0" y="72"/>
                  </a:cubicBezTo>
                  <a:cubicBezTo>
                    <a:pt x="72" y="0"/>
                    <a:pt x="72" y="0"/>
                    <a:pt x="72" y="0"/>
                  </a:cubicBezTo>
                  <a:cubicBezTo>
                    <a:pt x="72" y="0"/>
                    <a:pt x="72" y="0"/>
                    <a:pt x="72"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6" name="Group 115"/>
          <p:cNvGrpSpPr/>
          <p:nvPr userDrawn="1"/>
        </p:nvGrpSpPr>
        <p:grpSpPr>
          <a:xfrm rot="10800000" flipH="1">
            <a:off x="-1147587" y="3314595"/>
            <a:ext cx="3323276" cy="3596745"/>
            <a:chOff x="8218559" y="2808821"/>
            <a:chExt cx="2895470" cy="3133735"/>
          </a:xfrm>
        </p:grpSpPr>
        <p:sp>
          <p:nvSpPr>
            <p:cNvPr id="117" name="Freeform 14"/>
            <p:cNvSpPr>
              <a:spLocks noEditPoints="1"/>
            </p:cNvSpPr>
            <p:nvPr userDrawn="1"/>
          </p:nvSpPr>
          <p:spPr bwMode="auto">
            <a:xfrm rot="10800000">
              <a:off x="9840978" y="2808821"/>
              <a:ext cx="1088498" cy="544478"/>
            </a:xfrm>
            <a:custGeom>
              <a:avLst/>
              <a:gdLst>
                <a:gd name="T0" fmla="*/ 190 w 1451"/>
                <a:gd name="T1" fmla="*/ 0 h 726"/>
                <a:gd name="T2" fmla="*/ 189 w 1451"/>
                <a:gd name="T3" fmla="*/ 0 h 726"/>
                <a:gd name="T4" fmla="*/ 189 w 1451"/>
                <a:gd name="T5" fmla="*/ 0 h 726"/>
                <a:gd name="T6" fmla="*/ 0 w 1451"/>
                <a:gd name="T7" fmla="*/ 0 h 726"/>
                <a:gd name="T8" fmla="*/ 726 w 1451"/>
                <a:gd name="T9" fmla="*/ 726 h 726"/>
                <a:gd name="T10" fmla="*/ 1396 w 1451"/>
                <a:gd name="T11" fmla="*/ 280 h 726"/>
                <a:gd name="T12" fmla="*/ 1204 w 1451"/>
                <a:gd name="T13" fmla="*/ 242 h 726"/>
                <a:gd name="T14" fmla="*/ 726 w 1451"/>
                <a:gd name="T15" fmla="*/ 535 h 726"/>
                <a:gd name="T16" fmla="*/ 190 w 1451"/>
                <a:gd name="T17" fmla="*/ 0 h 726"/>
                <a:gd name="T18" fmla="*/ 1451 w 1451"/>
                <a:gd name="T19" fmla="*/ 0 h 726"/>
                <a:gd name="T20" fmla="*/ 1451 w 1451"/>
                <a:gd name="T21" fmla="*/ 0 h 726"/>
                <a:gd name="T22" fmla="*/ 1451 w 1451"/>
                <a:gd name="T23" fmla="*/ 0 h 726"/>
                <a:gd name="T24" fmla="*/ 1261 w 1451"/>
                <a:gd name="T25" fmla="*/ 0 h 726"/>
                <a:gd name="T26" fmla="*/ 1258 w 1451"/>
                <a:gd name="T27" fmla="*/ 61 h 726"/>
                <a:gd name="T28" fmla="*/ 1438 w 1451"/>
                <a:gd name="T29" fmla="*/ 92 h 726"/>
                <a:gd name="T30" fmla="*/ 1446 w 1451"/>
                <a:gd name="T31" fmla="*/ 92 h 726"/>
                <a:gd name="T32" fmla="*/ 1451 w 1451"/>
                <a:gd name="T33"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1" h="726">
                  <a:moveTo>
                    <a:pt x="190" y="0"/>
                  </a:moveTo>
                  <a:cubicBezTo>
                    <a:pt x="189" y="0"/>
                    <a:pt x="189" y="0"/>
                    <a:pt x="189" y="0"/>
                  </a:cubicBezTo>
                  <a:cubicBezTo>
                    <a:pt x="189" y="0"/>
                    <a:pt x="189" y="0"/>
                    <a:pt x="189" y="0"/>
                  </a:cubicBezTo>
                  <a:cubicBezTo>
                    <a:pt x="0" y="0"/>
                    <a:pt x="0" y="0"/>
                    <a:pt x="0" y="0"/>
                  </a:cubicBezTo>
                  <a:cubicBezTo>
                    <a:pt x="0" y="401"/>
                    <a:pt x="325" y="726"/>
                    <a:pt x="726" y="726"/>
                  </a:cubicBezTo>
                  <a:cubicBezTo>
                    <a:pt x="1027" y="726"/>
                    <a:pt x="1286" y="542"/>
                    <a:pt x="1396" y="280"/>
                  </a:cubicBezTo>
                  <a:cubicBezTo>
                    <a:pt x="1331" y="276"/>
                    <a:pt x="1266" y="263"/>
                    <a:pt x="1204" y="242"/>
                  </a:cubicBezTo>
                  <a:cubicBezTo>
                    <a:pt x="1115" y="416"/>
                    <a:pt x="934" y="535"/>
                    <a:pt x="726" y="535"/>
                  </a:cubicBezTo>
                  <a:cubicBezTo>
                    <a:pt x="430" y="535"/>
                    <a:pt x="190" y="296"/>
                    <a:pt x="190" y="0"/>
                  </a:cubicBezTo>
                  <a:moveTo>
                    <a:pt x="1451" y="0"/>
                  </a:moveTo>
                  <a:cubicBezTo>
                    <a:pt x="1451" y="0"/>
                    <a:pt x="1451" y="0"/>
                    <a:pt x="1451" y="0"/>
                  </a:cubicBezTo>
                  <a:cubicBezTo>
                    <a:pt x="1451" y="0"/>
                    <a:pt x="1451" y="0"/>
                    <a:pt x="1451" y="0"/>
                  </a:cubicBezTo>
                  <a:cubicBezTo>
                    <a:pt x="1261" y="0"/>
                    <a:pt x="1261" y="0"/>
                    <a:pt x="1261" y="0"/>
                  </a:cubicBezTo>
                  <a:cubicBezTo>
                    <a:pt x="1261" y="21"/>
                    <a:pt x="1260" y="41"/>
                    <a:pt x="1258" y="61"/>
                  </a:cubicBezTo>
                  <a:cubicBezTo>
                    <a:pt x="1316" y="82"/>
                    <a:pt x="1377" y="92"/>
                    <a:pt x="1438" y="92"/>
                  </a:cubicBezTo>
                  <a:cubicBezTo>
                    <a:pt x="1440" y="92"/>
                    <a:pt x="1443" y="92"/>
                    <a:pt x="1446" y="92"/>
                  </a:cubicBezTo>
                  <a:cubicBezTo>
                    <a:pt x="1449" y="62"/>
                    <a:pt x="1451" y="31"/>
                    <a:pt x="1451"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20"/>
            <p:cNvSpPr>
              <a:spLocks noEditPoints="1"/>
            </p:cNvSpPr>
            <p:nvPr userDrawn="1"/>
          </p:nvSpPr>
          <p:spPr bwMode="auto">
            <a:xfrm rot="10800000">
              <a:off x="8218560" y="4421598"/>
              <a:ext cx="1088498" cy="543560"/>
            </a:xfrm>
            <a:custGeom>
              <a:avLst/>
              <a:gdLst>
                <a:gd name="T0" fmla="*/ 171 w 1451"/>
                <a:gd name="T1" fmla="*/ 173 h 725"/>
                <a:gd name="T2" fmla="*/ 28 w 1451"/>
                <a:gd name="T3" fmla="*/ 202 h 725"/>
                <a:gd name="T4" fmla="*/ 487 w 1451"/>
                <a:gd name="T5" fmla="*/ 685 h 725"/>
                <a:gd name="T6" fmla="*/ 523 w 1451"/>
                <a:gd name="T7" fmla="*/ 496 h 725"/>
                <a:gd name="T8" fmla="*/ 220 w 1451"/>
                <a:gd name="T9" fmla="*/ 176 h 725"/>
                <a:gd name="T10" fmla="*/ 171 w 1451"/>
                <a:gd name="T11" fmla="*/ 173 h 725"/>
                <a:gd name="T12" fmla="*/ 190 w 1451"/>
                <a:gd name="T13" fmla="*/ 0 h 725"/>
                <a:gd name="T14" fmla="*/ 189 w 1451"/>
                <a:gd name="T15" fmla="*/ 0 h 725"/>
                <a:gd name="T16" fmla="*/ 189 w 1451"/>
                <a:gd name="T17" fmla="*/ 0 h 725"/>
                <a:gd name="T18" fmla="*/ 0 w 1451"/>
                <a:gd name="T19" fmla="*/ 0 h 725"/>
                <a:gd name="T20" fmla="*/ 4 w 1451"/>
                <a:gd name="T21" fmla="*/ 77 h 725"/>
                <a:gd name="T22" fmla="*/ 171 w 1451"/>
                <a:gd name="T23" fmla="*/ 47 h 725"/>
                <a:gd name="T24" fmla="*/ 192 w 1451"/>
                <a:gd name="T25" fmla="*/ 48 h 725"/>
                <a:gd name="T26" fmla="*/ 190 w 1451"/>
                <a:gd name="T27" fmla="*/ 0 h 725"/>
                <a:gd name="T28" fmla="*/ 1451 w 1451"/>
                <a:gd name="T29" fmla="*/ 0 h 725"/>
                <a:gd name="T30" fmla="*/ 1451 w 1451"/>
                <a:gd name="T31" fmla="*/ 0 h 725"/>
                <a:gd name="T32" fmla="*/ 1451 w 1451"/>
                <a:gd name="T33" fmla="*/ 0 h 725"/>
                <a:gd name="T34" fmla="*/ 1261 w 1451"/>
                <a:gd name="T35" fmla="*/ 0 h 725"/>
                <a:gd name="T36" fmla="*/ 726 w 1451"/>
                <a:gd name="T37" fmla="*/ 535 h 725"/>
                <a:gd name="T38" fmla="*/ 650 w 1451"/>
                <a:gd name="T39" fmla="*/ 530 h 725"/>
                <a:gd name="T40" fmla="*/ 611 w 1451"/>
                <a:gd name="T41" fmla="*/ 716 h 725"/>
                <a:gd name="T42" fmla="*/ 726 w 1451"/>
                <a:gd name="T43" fmla="*/ 725 h 725"/>
                <a:gd name="T44" fmla="*/ 1451 w 1451"/>
                <a:gd name="T45"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1" h="725">
                  <a:moveTo>
                    <a:pt x="171" y="173"/>
                  </a:moveTo>
                  <a:cubicBezTo>
                    <a:pt x="122" y="173"/>
                    <a:pt x="74" y="183"/>
                    <a:pt x="28" y="202"/>
                  </a:cubicBezTo>
                  <a:cubicBezTo>
                    <a:pt x="94" y="428"/>
                    <a:pt x="266" y="609"/>
                    <a:pt x="487" y="685"/>
                  </a:cubicBezTo>
                  <a:cubicBezTo>
                    <a:pt x="517" y="626"/>
                    <a:pt x="529" y="560"/>
                    <a:pt x="523" y="496"/>
                  </a:cubicBezTo>
                  <a:cubicBezTo>
                    <a:pt x="382" y="438"/>
                    <a:pt x="270" y="321"/>
                    <a:pt x="220" y="176"/>
                  </a:cubicBezTo>
                  <a:cubicBezTo>
                    <a:pt x="203" y="174"/>
                    <a:pt x="187" y="173"/>
                    <a:pt x="171" y="173"/>
                  </a:cubicBezTo>
                  <a:moveTo>
                    <a:pt x="190" y="0"/>
                  </a:moveTo>
                  <a:cubicBezTo>
                    <a:pt x="189" y="0"/>
                    <a:pt x="189" y="0"/>
                    <a:pt x="189" y="0"/>
                  </a:cubicBezTo>
                  <a:cubicBezTo>
                    <a:pt x="189" y="0"/>
                    <a:pt x="189" y="0"/>
                    <a:pt x="189" y="0"/>
                  </a:cubicBezTo>
                  <a:cubicBezTo>
                    <a:pt x="0" y="0"/>
                    <a:pt x="0" y="0"/>
                    <a:pt x="0" y="0"/>
                  </a:cubicBezTo>
                  <a:cubicBezTo>
                    <a:pt x="0" y="26"/>
                    <a:pt x="1" y="52"/>
                    <a:pt x="4" y="77"/>
                  </a:cubicBezTo>
                  <a:cubicBezTo>
                    <a:pt x="58" y="57"/>
                    <a:pt x="114" y="47"/>
                    <a:pt x="171" y="47"/>
                  </a:cubicBezTo>
                  <a:cubicBezTo>
                    <a:pt x="178" y="47"/>
                    <a:pt x="185" y="47"/>
                    <a:pt x="192" y="48"/>
                  </a:cubicBezTo>
                  <a:cubicBezTo>
                    <a:pt x="190" y="32"/>
                    <a:pt x="190" y="16"/>
                    <a:pt x="190" y="0"/>
                  </a:cubicBezTo>
                  <a:moveTo>
                    <a:pt x="1451" y="0"/>
                  </a:moveTo>
                  <a:cubicBezTo>
                    <a:pt x="1451" y="0"/>
                    <a:pt x="1451" y="0"/>
                    <a:pt x="1451" y="0"/>
                  </a:cubicBezTo>
                  <a:cubicBezTo>
                    <a:pt x="1451" y="0"/>
                    <a:pt x="1451" y="0"/>
                    <a:pt x="1451" y="0"/>
                  </a:cubicBezTo>
                  <a:cubicBezTo>
                    <a:pt x="1261" y="0"/>
                    <a:pt x="1261" y="0"/>
                    <a:pt x="1261" y="0"/>
                  </a:cubicBezTo>
                  <a:cubicBezTo>
                    <a:pt x="1261" y="295"/>
                    <a:pt x="1021" y="535"/>
                    <a:pt x="726" y="535"/>
                  </a:cubicBezTo>
                  <a:cubicBezTo>
                    <a:pt x="700" y="535"/>
                    <a:pt x="675" y="533"/>
                    <a:pt x="650" y="530"/>
                  </a:cubicBezTo>
                  <a:cubicBezTo>
                    <a:pt x="650" y="594"/>
                    <a:pt x="637" y="657"/>
                    <a:pt x="611" y="716"/>
                  </a:cubicBezTo>
                  <a:cubicBezTo>
                    <a:pt x="648" y="722"/>
                    <a:pt x="687" y="725"/>
                    <a:pt x="726" y="725"/>
                  </a:cubicBezTo>
                  <a:cubicBezTo>
                    <a:pt x="1126" y="725"/>
                    <a:pt x="1451" y="400"/>
                    <a:pt x="1451"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5"/>
            <p:cNvSpPr>
              <a:spLocks noEditPoints="1"/>
            </p:cNvSpPr>
            <p:nvPr userDrawn="1"/>
          </p:nvSpPr>
          <p:spPr bwMode="auto">
            <a:xfrm rot="10800000">
              <a:off x="9189073" y="3789893"/>
              <a:ext cx="930113" cy="929194"/>
            </a:xfrm>
            <a:custGeom>
              <a:avLst/>
              <a:gdLst>
                <a:gd name="T0" fmla="*/ 211 w 1240"/>
                <a:gd name="T1" fmla="*/ 872 h 1239"/>
                <a:gd name="T2" fmla="*/ 39 w 1240"/>
                <a:gd name="T3" fmla="*/ 958 h 1239"/>
                <a:gd name="T4" fmla="*/ 43 w 1240"/>
                <a:gd name="T5" fmla="*/ 971 h 1239"/>
                <a:gd name="T6" fmla="*/ 121 w 1240"/>
                <a:gd name="T7" fmla="*/ 1126 h 1239"/>
                <a:gd name="T8" fmla="*/ 213 w 1240"/>
                <a:gd name="T9" fmla="*/ 1239 h 1239"/>
                <a:gd name="T10" fmla="*/ 214 w 1240"/>
                <a:gd name="T11" fmla="*/ 1239 h 1239"/>
                <a:gd name="T12" fmla="*/ 214 w 1240"/>
                <a:gd name="T13" fmla="*/ 1239 h 1239"/>
                <a:gd name="T14" fmla="*/ 348 w 1240"/>
                <a:gd name="T15" fmla="*/ 1105 h 1239"/>
                <a:gd name="T16" fmla="*/ 211 w 1240"/>
                <a:gd name="T17" fmla="*/ 872 h 1239"/>
                <a:gd name="T18" fmla="*/ 3 w 1240"/>
                <a:gd name="T19" fmla="*/ 670 h 1239"/>
                <a:gd name="T20" fmla="*/ 1 w 1240"/>
                <a:gd name="T21" fmla="*/ 758 h 1239"/>
                <a:gd name="T22" fmla="*/ 99 w 1240"/>
                <a:gd name="T23" fmla="*/ 711 h 1239"/>
                <a:gd name="T24" fmla="*/ 3 w 1240"/>
                <a:gd name="T25" fmla="*/ 670 h 1239"/>
                <a:gd name="T26" fmla="*/ 942 w 1240"/>
                <a:gd name="T27" fmla="*/ 32 h 1239"/>
                <a:gd name="T28" fmla="*/ 901 w 1240"/>
                <a:gd name="T29" fmla="*/ 219 h 1239"/>
                <a:gd name="T30" fmla="*/ 1105 w 1240"/>
                <a:gd name="T31" fmla="*/ 347 h 1239"/>
                <a:gd name="T32" fmla="*/ 1106 w 1240"/>
                <a:gd name="T33" fmla="*/ 347 h 1239"/>
                <a:gd name="T34" fmla="*/ 1106 w 1240"/>
                <a:gd name="T35" fmla="*/ 347 h 1239"/>
                <a:gd name="T36" fmla="*/ 1240 w 1240"/>
                <a:gd name="T37" fmla="*/ 213 h 1239"/>
                <a:gd name="T38" fmla="*/ 942 w 1240"/>
                <a:gd name="T39" fmla="*/ 32 h 1239"/>
                <a:gd name="T40" fmla="*/ 516 w 1240"/>
                <a:gd name="T41" fmla="*/ 31 h 1239"/>
                <a:gd name="T42" fmla="*/ 213 w 1240"/>
                <a:gd name="T43" fmla="*/ 213 h 1239"/>
                <a:gd name="T44" fmla="*/ 26 w 1240"/>
                <a:gd name="T45" fmla="*/ 535 h 1239"/>
                <a:gd name="T46" fmla="*/ 205 w 1240"/>
                <a:gd name="T47" fmla="*/ 605 h 1239"/>
                <a:gd name="T48" fmla="*/ 348 w 1240"/>
                <a:gd name="T49" fmla="*/ 347 h 1239"/>
                <a:gd name="T50" fmla="*/ 592 w 1240"/>
                <a:gd name="T51" fmla="*/ 207 h 1239"/>
                <a:gd name="T52" fmla="*/ 516 w 1240"/>
                <a:gd name="T53" fmla="*/ 31 h 1239"/>
                <a:gd name="T54" fmla="*/ 727 w 1240"/>
                <a:gd name="T55" fmla="*/ 0 h 1239"/>
                <a:gd name="T56" fmla="*/ 650 w 1240"/>
                <a:gd name="T57" fmla="*/ 4 h 1239"/>
                <a:gd name="T58" fmla="*/ 716 w 1240"/>
                <a:gd name="T59" fmla="*/ 190 h 1239"/>
                <a:gd name="T60" fmla="*/ 727 w 1240"/>
                <a:gd name="T61" fmla="*/ 190 h 1239"/>
                <a:gd name="T62" fmla="*/ 775 w 1240"/>
                <a:gd name="T63" fmla="*/ 192 h 1239"/>
                <a:gd name="T64" fmla="*/ 815 w 1240"/>
                <a:gd name="T65" fmla="*/ 5 h 1239"/>
                <a:gd name="T66" fmla="*/ 727 w 1240"/>
                <a:gd name="T67" fmla="*/ 0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40" h="1239">
                  <a:moveTo>
                    <a:pt x="211" y="872"/>
                  </a:moveTo>
                  <a:cubicBezTo>
                    <a:pt x="150" y="890"/>
                    <a:pt x="92" y="918"/>
                    <a:pt x="39" y="958"/>
                  </a:cubicBezTo>
                  <a:cubicBezTo>
                    <a:pt x="40" y="962"/>
                    <a:pt x="42" y="966"/>
                    <a:pt x="43" y="971"/>
                  </a:cubicBezTo>
                  <a:cubicBezTo>
                    <a:pt x="81" y="1017"/>
                    <a:pt x="107" y="1070"/>
                    <a:pt x="121" y="1126"/>
                  </a:cubicBezTo>
                  <a:cubicBezTo>
                    <a:pt x="147" y="1166"/>
                    <a:pt x="178" y="1204"/>
                    <a:pt x="213" y="1239"/>
                  </a:cubicBezTo>
                  <a:cubicBezTo>
                    <a:pt x="214" y="1239"/>
                    <a:pt x="214" y="1239"/>
                    <a:pt x="214" y="1239"/>
                  </a:cubicBezTo>
                  <a:cubicBezTo>
                    <a:pt x="214" y="1239"/>
                    <a:pt x="214" y="1239"/>
                    <a:pt x="214" y="1239"/>
                  </a:cubicBezTo>
                  <a:cubicBezTo>
                    <a:pt x="348" y="1105"/>
                    <a:pt x="348" y="1105"/>
                    <a:pt x="348" y="1105"/>
                  </a:cubicBezTo>
                  <a:cubicBezTo>
                    <a:pt x="281" y="1038"/>
                    <a:pt x="235" y="957"/>
                    <a:pt x="211" y="872"/>
                  </a:cubicBezTo>
                  <a:moveTo>
                    <a:pt x="3" y="670"/>
                  </a:moveTo>
                  <a:cubicBezTo>
                    <a:pt x="1" y="699"/>
                    <a:pt x="0" y="728"/>
                    <a:pt x="1" y="758"/>
                  </a:cubicBezTo>
                  <a:cubicBezTo>
                    <a:pt x="33" y="740"/>
                    <a:pt x="66" y="724"/>
                    <a:pt x="99" y="711"/>
                  </a:cubicBezTo>
                  <a:cubicBezTo>
                    <a:pt x="66" y="701"/>
                    <a:pt x="34" y="687"/>
                    <a:pt x="3" y="670"/>
                  </a:cubicBezTo>
                  <a:moveTo>
                    <a:pt x="942" y="32"/>
                  </a:moveTo>
                  <a:cubicBezTo>
                    <a:pt x="911" y="90"/>
                    <a:pt x="897" y="155"/>
                    <a:pt x="901" y="219"/>
                  </a:cubicBezTo>
                  <a:cubicBezTo>
                    <a:pt x="976" y="245"/>
                    <a:pt x="1046" y="287"/>
                    <a:pt x="1105" y="347"/>
                  </a:cubicBezTo>
                  <a:cubicBezTo>
                    <a:pt x="1106" y="347"/>
                    <a:pt x="1106" y="347"/>
                    <a:pt x="1106" y="347"/>
                  </a:cubicBezTo>
                  <a:cubicBezTo>
                    <a:pt x="1106" y="347"/>
                    <a:pt x="1106" y="347"/>
                    <a:pt x="1106" y="347"/>
                  </a:cubicBezTo>
                  <a:cubicBezTo>
                    <a:pt x="1240" y="213"/>
                    <a:pt x="1240" y="213"/>
                    <a:pt x="1240" y="213"/>
                  </a:cubicBezTo>
                  <a:cubicBezTo>
                    <a:pt x="1153" y="126"/>
                    <a:pt x="1051" y="66"/>
                    <a:pt x="942" y="32"/>
                  </a:cubicBezTo>
                  <a:moveTo>
                    <a:pt x="516" y="31"/>
                  </a:moveTo>
                  <a:cubicBezTo>
                    <a:pt x="405" y="65"/>
                    <a:pt x="301" y="125"/>
                    <a:pt x="213" y="213"/>
                  </a:cubicBezTo>
                  <a:cubicBezTo>
                    <a:pt x="121" y="305"/>
                    <a:pt x="58" y="417"/>
                    <a:pt x="26" y="535"/>
                  </a:cubicBezTo>
                  <a:cubicBezTo>
                    <a:pt x="79" y="575"/>
                    <a:pt x="141" y="599"/>
                    <a:pt x="205" y="605"/>
                  </a:cubicBezTo>
                  <a:cubicBezTo>
                    <a:pt x="226" y="511"/>
                    <a:pt x="274" y="421"/>
                    <a:pt x="348" y="347"/>
                  </a:cubicBezTo>
                  <a:cubicBezTo>
                    <a:pt x="418" y="277"/>
                    <a:pt x="502" y="231"/>
                    <a:pt x="592" y="207"/>
                  </a:cubicBezTo>
                  <a:cubicBezTo>
                    <a:pt x="583" y="144"/>
                    <a:pt x="558" y="83"/>
                    <a:pt x="516" y="31"/>
                  </a:cubicBezTo>
                  <a:moveTo>
                    <a:pt x="727" y="0"/>
                  </a:moveTo>
                  <a:cubicBezTo>
                    <a:pt x="701" y="0"/>
                    <a:pt x="676" y="1"/>
                    <a:pt x="650" y="4"/>
                  </a:cubicBezTo>
                  <a:cubicBezTo>
                    <a:pt x="685" y="62"/>
                    <a:pt x="707" y="125"/>
                    <a:pt x="716" y="190"/>
                  </a:cubicBezTo>
                  <a:cubicBezTo>
                    <a:pt x="720" y="190"/>
                    <a:pt x="723" y="190"/>
                    <a:pt x="727" y="190"/>
                  </a:cubicBezTo>
                  <a:cubicBezTo>
                    <a:pt x="743" y="190"/>
                    <a:pt x="759" y="191"/>
                    <a:pt x="775" y="192"/>
                  </a:cubicBezTo>
                  <a:cubicBezTo>
                    <a:pt x="776" y="128"/>
                    <a:pt x="789" y="65"/>
                    <a:pt x="815" y="5"/>
                  </a:cubicBezTo>
                  <a:cubicBezTo>
                    <a:pt x="786" y="2"/>
                    <a:pt x="756" y="0"/>
                    <a:pt x="727"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6"/>
            <p:cNvSpPr>
              <a:spLocks noEditPoints="1"/>
            </p:cNvSpPr>
            <p:nvPr userDrawn="1"/>
          </p:nvSpPr>
          <p:spPr bwMode="auto">
            <a:xfrm rot="10800000">
              <a:off x="9029310" y="3631507"/>
              <a:ext cx="929654" cy="928735"/>
            </a:xfrm>
            <a:custGeom>
              <a:avLst/>
              <a:gdLst>
                <a:gd name="T0" fmla="*/ 655 w 1239"/>
                <a:gd name="T1" fmla="*/ 1030 h 1238"/>
                <a:gd name="T2" fmla="*/ 566 w 1239"/>
                <a:gd name="T3" fmla="*/ 1047 h 1238"/>
                <a:gd name="T4" fmla="*/ 558 w 1239"/>
                <a:gd name="T5" fmla="*/ 1238 h 1238"/>
                <a:gd name="T6" fmla="*/ 671 w 1239"/>
                <a:gd name="T7" fmla="*/ 1222 h 1238"/>
                <a:gd name="T8" fmla="*/ 655 w 1239"/>
                <a:gd name="T9" fmla="*/ 1030 h 1238"/>
                <a:gd name="T10" fmla="*/ 134 w 1239"/>
                <a:gd name="T11" fmla="*/ 892 h 1238"/>
                <a:gd name="T12" fmla="*/ 134 w 1239"/>
                <a:gd name="T13" fmla="*/ 893 h 1238"/>
                <a:gd name="T14" fmla="*/ 134 w 1239"/>
                <a:gd name="T15" fmla="*/ 893 h 1238"/>
                <a:gd name="T16" fmla="*/ 0 w 1239"/>
                <a:gd name="T17" fmla="*/ 1027 h 1238"/>
                <a:gd name="T18" fmla="*/ 322 w 1239"/>
                <a:gd name="T19" fmla="*/ 1214 h 1238"/>
                <a:gd name="T20" fmla="*/ 334 w 1239"/>
                <a:gd name="T21" fmla="*/ 1019 h 1238"/>
                <a:gd name="T22" fmla="*/ 134 w 1239"/>
                <a:gd name="T23" fmla="*/ 892 h 1238"/>
                <a:gd name="T24" fmla="*/ 1211 w 1239"/>
                <a:gd name="T25" fmla="*/ 514 h 1238"/>
                <a:gd name="T26" fmla="*/ 1048 w 1239"/>
                <a:gd name="T27" fmla="*/ 534 h 1238"/>
                <a:gd name="T28" fmla="*/ 892 w 1239"/>
                <a:gd name="T29" fmla="*/ 892 h 1238"/>
                <a:gd name="T30" fmla="*/ 827 w 1239"/>
                <a:gd name="T31" fmla="*/ 948 h 1238"/>
                <a:gd name="T32" fmla="*/ 862 w 1239"/>
                <a:gd name="T33" fmla="*/ 1150 h 1238"/>
                <a:gd name="T34" fmla="*/ 1026 w 1239"/>
                <a:gd name="T35" fmla="*/ 1027 h 1238"/>
                <a:gd name="T36" fmla="*/ 1239 w 1239"/>
                <a:gd name="T37" fmla="*/ 514 h 1238"/>
                <a:gd name="T38" fmla="*/ 1211 w 1239"/>
                <a:gd name="T39" fmla="*/ 514 h 1238"/>
                <a:gd name="T40" fmla="*/ 1026 w 1239"/>
                <a:gd name="T41" fmla="*/ 0 h 1238"/>
                <a:gd name="T42" fmla="*/ 1026 w 1239"/>
                <a:gd name="T43" fmla="*/ 1 h 1238"/>
                <a:gd name="T44" fmla="*/ 1026 w 1239"/>
                <a:gd name="T45" fmla="*/ 1 h 1238"/>
                <a:gd name="T46" fmla="*/ 892 w 1239"/>
                <a:gd name="T47" fmla="*/ 135 h 1238"/>
                <a:gd name="T48" fmla="*/ 1006 w 1239"/>
                <a:gd name="T49" fmla="*/ 304 h 1238"/>
                <a:gd name="T50" fmla="*/ 1201 w 1239"/>
                <a:gd name="T51" fmla="*/ 280 h 1238"/>
                <a:gd name="T52" fmla="*/ 1026 w 1239"/>
                <a:gd name="T53" fmla="*/ 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9" h="1238">
                  <a:moveTo>
                    <a:pt x="655" y="1030"/>
                  </a:moveTo>
                  <a:cubicBezTo>
                    <a:pt x="626" y="1038"/>
                    <a:pt x="596" y="1044"/>
                    <a:pt x="566" y="1047"/>
                  </a:cubicBezTo>
                  <a:cubicBezTo>
                    <a:pt x="554" y="1110"/>
                    <a:pt x="551" y="1174"/>
                    <a:pt x="558" y="1238"/>
                  </a:cubicBezTo>
                  <a:cubicBezTo>
                    <a:pt x="596" y="1236"/>
                    <a:pt x="634" y="1230"/>
                    <a:pt x="671" y="1222"/>
                  </a:cubicBezTo>
                  <a:cubicBezTo>
                    <a:pt x="677" y="1158"/>
                    <a:pt x="672" y="1093"/>
                    <a:pt x="655" y="1030"/>
                  </a:cubicBezTo>
                  <a:moveTo>
                    <a:pt x="134" y="892"/>
                  </a:moveTo>
                  <a:cubicBezTo>
                    <a:pt x="134" y="893"/>
                    <a:pt x="134" y="893"/>
                    <a:pt x="134" y="893"/>
                  </a:cubicBezTo>
                  <a:cubicBezTo>
                    <a:pt x="134" y="893"/>
                    <a:pt x="134" y="893"/>
                    <a:pt x="134" y="893"/>
                  </a:cubicBezTo>
                  <a:cubicBezTo>
                    <a:pt x="0" y="1027"/>
                    <a:pt x="0" y="1027"/>
                    <a:pt x="0" y="1027"/>
                  </a:cubicBezTo>
                  <a:cubicBezTo>
                    <a:pt x="92" y="1119"/>
                    <a:pt x="204" y="1182"/>
                    <a:pt x="322" y="1214"/>
                  </a:cubicBezTo>
                  <a:cubicBezTo>
                    <a:pt x="319" y="1149"/>
                    <a:pt x="323" y="1083"/>
                    <a:pt x="334" y="1019"/>
                  </a:cubicBezTo>
                  <a:cubicBezTo>
                    <a:pt x="261" y="993"/>
                    <a:pt x="193" y="951"/>
                    <a:pt x="134" y="892"/>
                  </a:cubicBezTo>
                  <a:moveTo>
                    <a:pt x="1211" y="514"/>
                  </a:moveTo>
                  <a:cubicBezTo>
                    <a:pt x="1156" y="514"/>
                    <a:pt x="1102" y="520"/>
                    <a:pt x="1048" y="534"/>
                  </a:cubicBezTo>
                  <a:cubicBezTo>
                    <a:pt x="1043" y="664"/>
                    <a:pt x="991" y="793"/>
                    <a:pt x="892" y="892"/>
                  </a:cubicBezTo>
                  <a:cubicBezTo>
                    <a:pt x="871" y="913"/>
                    <a:pt x="850" y="931"/>
                    <a:pt x="827" y="948"/>
                  </a:cubicBezTo>
                  <a:cubicBezTo>
                    <a:pt x="848" y="1014"/>
                    <a:pt x="860" y="1082"/>
                    <a:pt x="862" y="1150"/>
                  </a:cubicBezTo>
                  <a:cubicBezTo>
                    <a:pt x="921" y="1118"/>
                    <a:pt x="976" y="1077"/>
                    <a:pt x="1026" y="1027"/>
                  </a:cubicBezTo>
                  <a:cubicBezTo>
                    <a:pt x="1168" y="885"/>
                    <a:pt x="1239" y="700"/>
                    <a:pt x="1239" y="514"/>
                  </a:cubicBezTo>
                  <a:cubicBezTo>
                    <a:pt x="1229" y="514"/>
                    <a:pt x="1220" y="514"/>
                    <a:pt x="1211" y="514"/>
                  </a:cubicBezTo>
                  <a:moveTo>
                    <a:pt x="1026" y="0"/>
                  </a:moveTo>
                  <a:cubicBezTo>
                    <a:pt x="1026" y="1"/>
                    <a:pt x="1026" y="1"/>
                    <a:pt x="1026" y="1"/>
                  </a:cubicBezTo>
                  <a:cubicBezTo>
                    <a:pt x="1026" y="1"/>
                    <a:pt x="1026" y="1"/>
                    <a:pt x="1026" y="1"/>
                  </a:cubicBezTo>
                  <a:cubicBezTo>
                    <a:pt x="892" y="135"/>
                    <a:pt x="892" y="135"/>
                    <a:pt x="892" y="135"/>
                  </a:cubicBezTo>
                  <a:cubicBezTo>
                    <a:pt x="942" y="185"/>
                    <a:pt x="980" y="243"/>
                    <a:pt x="1006" y="304"/>
                  </a:cubicBezTo>
                  <a:cubicBezTo>
                    <a:pt x="1070" y="289"/>
                    <a:pt x="1135" y="281"/>
                    <a:pt x="1201" y="280"/>
                  </a:cubicBezTo>
                  <a:cubicBezTo>
                    <a:pt x="1166" y="178"/>
                    <a:pt x="1108" y="82"/>
                    <a:pt x="1026"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25"/>
            <p:cNvSpPr>
              <a:spLocks/>
            </p:cNvSpPr>
            <p:nvPr userDrawn="1"/>
          </p:nvSpPr>
          <p:spPr bwMode="auto">
            <a:xfrm rot="10800000">
              <a:off x="9033901" y="4210876"/>
              <a:ext cx="159762" cy="124872"/>
            </a:xfrm>
            <a:custGeom>
              <a:avLst/>
              <a:gdLst>
                <a:gd name="T0" fmla="*/ 187 w 213"/>
                <a:gd name="T1" fmla="*/ 0 h 167"/>
                <a:gd name="T2" fmla="*/ 20 w 213"/>
                <a:gd name="T3" fmla="*/ 42 h 167"/>
                <a:gd name="T4" fmla="*/ 0 w 213"/>
                <a:gd name="T5" fmla="*/ 41 h 167"/>
                <a:gd name="T6" fmla="*/ 27 w 213"/>
                <a:gd name="T7" fmla="*/ 167 h 167"/>
                <a:gd name="T8" fmla="*/ 213 w 213"/>
                <a:gd name="T9" fmla="*/ 126 h 167"/>
                <a:gd name="T10" fmla="*/ 187 w 213"/>
                <a:gd name="T11" fmla="*/ 0 h 167"/>
              </a:gdLst>
              <a:ahLst/>
              <a:cxnLst>
                <a:cxn ang="0">
                  <a:pos x="T0" y="T1"/>
                </a:cxn>
                <a:cxn ang="0">
                  <a:pos x="T2" y="T3"/>
                </a:cxn>
                <a:cxn ang="0">
                  <a:pos x="T4" y="T5"/>
                </a:cxn>
                <a:cxn ang="0">
                  <a:pos x="T6" y="T7"/>
                </a:cxn>
                <a:cxn ang="0">
                  <a:pos x="T8" y="T9"/>
                </a:cxn>
                <a:cxn ang="0">
                  <a:pos x="T10" y="T11"/>
                </a:cxn>
              </a:cxnLst>
              <a:rect l="0" t="0" r="r" b="b"/>
              <a:pathLst>
                <a:path w="213" h="167">
                  <a:moveTo>
                    <a:pt x="187" y="0"/>
                  </a:moveTo>
                  <a:cubicBezTo>
                    <a:pt x="135" y="28"/>
                    <a:pt x="77" y="42"/>
                    <a:pt x="20" y="42"/>
                  </a:cubicBezTo>
                  <a:cubicBezTo>
                    <a:pt x="13" y="42"/>
                    <a:pt x="7" y="41"/>
                    <a:pt x="0" y="41"/>
                  </a:cubicBezTo>
                  <a:cubicBezTo>
                    <a:pt x="14" y="82"/>
                    <a:pt x="23" y="124"/>
                    <a:pt x="27" y="167"/>
                  </a:cubicBezTo>
                  <a:cubicBezTo>
                    <a:pt x="90" y="166"/>
                    <a:pt x="154" y="153"/>
                    <a:pt x="213" y="126"/>
                  </a:cubicBezTo>
                  <a:cubicBezTo>
                    <a:pt x="208" y="84"/>
                    <a:pt x="199" y="41"/>
                    <a:pt x="187"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32"/>
            <p:cNvSpPr>
              <a:spLocks/>
            </p:cNvSpPr>
            <p:nvPr userDrawn="1"/>
          </p:nvSpPr>
          <p:spPr bwMode="auto">
            <a:xfrm rot="10800000">
              <a:off x="9965391" y="4186085"/>
              <a:ext cx="151499" cy="131758"/>
            </a:xfrm>
            <a:custGeom>
              <a:avLst/>
              <a:gdLst>
                <a:gd name="T0" fmla="*/ 23 w 202"/>
                <a:gd name="T1" fmla="*/ 0 h 176"/>
                <a:gd name="T2" fmla="*/ 0 w 202"/>
                <a:gd name="T3" fmla="*/ 135 h 176"/>
                <a:gd name="T4" fmla="*/ 96 w 202"/>
                <a:gd name="T5" fmla="*/ 176 h 176"/>
                <a:gd name="T6" fmla="*/ 190 w 202"/>
                <a:gd name="T7" fmla="*/ 148 h 176"/>
                <a:gd name="T8" fmla="*/ 202 w 202"/>
                <a:gd name="T9" fmla="*/ 70 h 176"/>
                <a:gd name="T10" fmla="*/ 23 w 202"/>
                <a:gd name="T11" fmla="*/ 0 h 176"/>
              </a:gdLst>
              <a:ahLst/>
              <a:cxnLst>
                <a:cxn ang="0">
                  <a:pos x="T0" y="T1"/>
                </a:cxn>
                <a:cxn ang="0">
                  <a:pos x="T2" y="T3"/>
                </a:cxn>
                <a:cxn ang="0">
                  <a:pos x="T4" y="T5"/>
                </a:cxn>
                <a:cxn ang="0">
                  <a:pos x="T6" y="T7"/>
                </a:cxn>
                <a:cxn ang="0">
                  <a:pos x="T8" y="T9"/>
                </a:cxn>
                <a:cxn ang="0">
                  <a:pos x="T10" y="T11"/>
                </a:cxn>
              </a:cxnLst>
              <a:rect l="0" t="0" r="r" b="b"/>
              <a:pathLst>
                <a:path w="202" h="176">
                  <a:moveTo>
                    <a:pt x="23" y="0"/>
                  </a:moveTo>
                  <a:cubicBezTo>
                    <a:pt x="11" y="44"/>
                    <a:pt x="3" y="89"/>
                    <a:pt x="0" y="135"/>
                  </a:cubicBezTo>
                  <a:cubicBezTo>
                    <a:pt x="31" y="152"/>
                    <a:pt x="63" y="166"/>
                    <a:pt x="96" y="176"/>
                  </a:cubicBezTo>
                  <a:cubicBezTo>
                    <a:pt x="127" y="165"/>
                    <a:pt x="158" y="155"/>
                    <a:pt x="190" y="148"/>
                  </a:cubicBezTo>
                  <a:cubicBezTo>
                    <a:pt x="192" y="122"/>
                    <a:pt x="196" y="96"/>
                    <a:pt x="202" y="70"/>
                  </a:cubicBezTo>
                  <a:cubicBezTo>
                    <a:pt x="138" y="64"/>
                    <a:pt x="76" y="40"/>
                    <a:pt x="23"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59"/>
            <p:cNvSpPr>
              <a:spLocks noEditPoints="1"/>
            </p:cNvSpPr>
            <p:nvPr userDrawn="1"/>
          </p:nvSpPr>
          <p:spPr bwMode="auto">
            <a:xfrm rot="10800000">
              <a:off x="10132958" y="3512603"/>
              <a:ext cx="251121" cy="461843"/>
            </a:xfrm>
            <a:custGeom>
              <a:avLst/>
              <a:gdLst>
                <a:gd name="T0" fmla="*/ 191 w 335"/>
                <a:gd name="T1" fmla="*/ 497 h 616"/>
                <a:gd name="T2" fmla="*/ 94 w 335"/>
                <a:gd name="T3" fmla="*/ 514 h 616"/>
                <a:gd name="T4" fmla="*/ 0 w 335"/>
                <a:gd name="T5" fmla="*/ 498 h 616"/>
                <a:gd name="T6" fmla="*/ 26 w 335"/>
                <a:gd name="T7" fmla="*/ 610 h 616"/>
                <a:gd name="T8" fmla="*/ 94 w 335"/>
                <a:gd name="T9" fmla="*/ 616 h 616"/>
                <a:gd name="T10" fmla="*/ 221 w 335"/>
                <a:gd name="T11" fmla="*/ 595 h 616"/>
                <a:gd name="T12" fmla="*/ 191 w 335"/>
                <a:gd name="T13" fmla="*/ 497 h 616"/>
                <a:gd name="T14" fmla="*/ 320 w 335"/>
                <a:gd name="T15" fmla="*/ 0 h 616"/>
                <a:gd name="T16" fmla="*/ 298 w 335"/>
                <a:gd name="T17" fmla="*/ 22 h 616"/>
                <a:gd name="T18" fmla="*/ 313 w 335"/>
                <a:gd name="T19" fmla="*/ 38 h 616"/>
                <a:gd name="T20" fmla="*/ 335 w 335"/>
                <a:gd name="T21" fmla="*/ 15 h 616"/>
                <a:gd name="T22" fmla="*/ 335 w 335"/>
                <a:gd name="T23" fmla="*/ 14 h 616"/>
                <a:gd name="T24" fmla="*/ 335 w 335"/>
                <a:gd name="T25" fmla="*/ 14 h 616"/>
                <a:gd name="T26" fmla="*/ 320 w 335"/>
                <a:gd name="T27" fmla="*/ 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616">
                  <a:moveTo>
                    <a:pt x="191" y="497"/>
                  </a:moveTo>
                  <a:cubicBezTo>
                    <a:pt x="160" y="508"/>
                    <a:pt x="127" y="514"/>
                    <a:pt x="94" y="514"/>
                  </a:cubicBezTo>
                  <a:cubicBezTo>
                    <a:pt x="62" y="514"/>
                    <a:pt x="30" y="508"/>
                    <a:pt x="0" y="498"/>
                  </a:cubicBezTo>
                  <a:cubicBezTo>
                    <a:pt x="5" y="535"/>
                    <a:pt x="14" y="573"/>
                    <a:pt x="26" y="610"/>
                  </a:cubicBezTo>
                  <a:cubicBezTo>
                    <a:pt x="49" y="614"/>
                    <a:pt x="71" y="616"/>
                    <a:pt x="94" y="616"/>
                  </a:cubicBezTo>
                  <a:cubicBezTo>
                    <a:pt x="137" y="616"/>
                    <a:pt x="180" y="609"/>
                    <a:pt x="221" y="595"/>
                  </a:cubicBezTo>
                  <a:cubicBezTo>
                    <a:pt x="208" y="563"/>
                    <a:pt x="198" y="530"/>
                    <a:pt x="191" y="497"/>
                  </a:cubicBezTo>
                  <a:moveTo>
                    <a:pt x="320" y="0"/>
                  </a:moveTo>
                  <a:cubicBezTo>
                    <a:pt x="298" y="22"/>
                    <a:pt x="298" y="22"/>
                    <a:pt x="298" y="22"/>
                  </a:cubicBezTo>
                  <a:cubicBezTo>
                    <a:pt x="303" y="27"/>
                    <a:pt x="309" y="32"/>
                    <a:pt x="313" y="38"/>
                  </a:cubicBezTo>
                  <a:cubicBezTo>
                    <a:pt x="320" y="30"/>
                    <a:pt x="328" y="22"/>
                    <a:pt x="335" y="15"/>
                  </a:cubicBezTo>
                  <a:cubicBezTo>
                    <a:pt x="335" y="14"/>
                    <a:pt x="335" y="14"/>
                    <a:pt x="335" y="14"/>
                  </a:cubicBezTo>
                  <a:cubicBezTo>
                    <a:pt x="335" y="14"/>
                    <a:pt x="335" y="14"/>
                    <a:pt x="335" y="14"/>
                  </a:cubicBezTo>
                  <a:cubicBezTo>
                    <a:pt x="320" y="0"/>
                    <a:pt x="320" y="0"/>
                    <a:pt x="320"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86"/>
            <p:cNvSpPr>
              <a:spLocks noEditPoints="1"/>
            </p:cNvSpPr>
            <p:nvPr userDrawn="1"/>
          </p:nvSpPr>
          <p:spPr bwMode="auto">
            <a:xfrm rot="10800000">
              <a:off x="9513189" y="5046876"/>
              <a:ext cx="447152" cy="874563"/>
            </a:xfrm>
            <a:custGeom>
              <a:avLst/>
              <a:gdLst>
                <a:gd name="T0" fmla="*/ 335 w 596"/>
                <a:gd name="T1" fmla="*/ 924 h 1166"/>
                <a:gd name="T2" fmla="*/ 211 w 596"/>
                <a:gd name="T3" fmla="*/ 1025 h 1166"/>
                <a:gd name="T4" fmla="*/ 596 w 596"/>
                <a:gd name="T5" fmla="*/ 1166 h 1166"/>
                <a:gd name="T6" fmla="*/ 596 w 596"/>
                <a:gd name="T7" fmla="*/ 1166 h 1166"/>
                <a:gd name="T8" fmla="*/ 596 w 596"/>
                <a:gd name="T9" fmla="*/ 1165 h 1166"/>
                <a:gd name="T10" fmla="*/ 596 w 596"/>
                <a:gd name="T11" fmla="*/ 1165 h 1166"/>
                <a:gd name="T12" fmla="*/ 596 w 596"/>
                <a:gd name="T13" fmla="*/ 1009 h 1166"/>
                <a:gd name="T14" fmla="*/ 335 w 596"/>
                <a:gd name="T15" fmla="*/ 924 h 1166"/>
                <a:gd name="T16" fmla="*/ 212 w 596"/>
                <a:gd name="T17" fmla="*/ 353 h 1166"/>
                <a:gd name="T18" fmla="*/ 26 w 596"/>
                <a:gd name="T19" fmla="*/ 419 h 1166"/>
                <a:gd name="T20" fmla="*/ 18 w 596"/>
                <a:gd name="T21" fmla="*/ 419 h 1166"/>
                <a:gd name="T22" fmla="*/ 0 w 596"/>
                <a:gd name="T23" fmla="*/ 569 h 1166"/>
                <a:gd name="T24" fmla="*/ 149 w 596"/>
                <a:gd name="T25" fmla="*/ 964 h 1166"/>
                <a:gd name="T26" fmla="*/ 266 w 596"/>
                <a:gd name="T27" fmla="*/ 860 h 1166"/>
                <a:gd name="T28" fmla="*/ 156 w 596"/>
                <a:gd name="T29" fmla="*/ 569 h 1166"/>
                <a:gd name="T30" fmla="*/ 212 w 596"/>
                <a:gd name="T31" fmla="*/ 353 h 1166"/>
                <a:gd name="T32" fmla="*/ 241 w 596"/>
                <a:gd name="T33" fmla="*/ 90 h 1166"/>
                <a:gd name="T34" fmla="*/ 45 w 596"/>
                <a:gd name="T35" fmla="*/ 341 h 1166"/>
                <a:gd name="T36" fmla="*/ 180 w 596"/>
                <a:gd name="T37" fmla="*/ 278 h 1166"/>
                <a:gd name="T38" fmla="*/ 241 w 596"/>
                <a:gd name="T39" fmla="*/ 90 h 1166"/>
                <a:gd name="T40" fmla="*/ 416 w 596"/>
                <a:gd name="T41" fmla="*/ 0 h 1166"/>
                <a:gd name="T42" fmla="*/ 310 w 596"/>
                <a:gd name="T43" fmla="*/ 45 h 1166"/>
                <a:gd name="T44" fmla="*/ 293 w 596"/>
                <a:gd name="T45" fmla="*/ 249 h 1166"/>
                <a:gd name="T46" fmla="*/ 400 w 596"/>
                <a:gd name="T47" fmla="*/ 175 h 1166"/>
                <a:gd name="T48" fmla="*/ 416 w 596"/>
                <a:gd name="T49"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6" h="1166">
                  <a:moveTo>
                    <a:pt x="335" y="924"/>
                  </a:moveTo>
                  <a:cubicBezTo>
                    <a:pt x="283" y="943"/>
                    <a:pt x="240" y="979"/>
                    <a:pt x="211" y="1025"/>
                  </a:cubicBezTo>
                  <a:cubicBezTo>
                    <a:pt x="315" y="1113"/>
                    <a:pt x="450" y="1166"/>
                    <a:pt x="596" y="1166"/>
                  </a:cubicBezTo>
                  <a:cubicBezTo>
                    <a:pt x="596" y="1166"/>
                    <a:pt x="596" y="1166"/>
                    <a:pt x="596" y="1166"/>
                  </a:cubicBezTo>
                  <a:cubicBezTo>
                    <a:pt x="596" y="1165"/>
                    <a:pt x="596" y="1165"/>
                    <a:pt x="596" y="1165"/>
                  </a:cubicBezTo>
                  <a:cubicBezTo>
                    <a:pt x="596" y="1165"/>
                    <a:pt x="596" y="1165"/>
                    <a:pt x="596" y="1165"/>
                  </a:cubicBezTo>
                  <a:cubicBezTo>
                    <a:pt x="596" y="1009"/>
                    <a:pt x="596" y="1009"/>
                    <a:pt x="596" y="1009"/>
                  </a:cubicBezTo>
                  <a:cubicBezTo>
                    <a:pt x="498" y="1009"/>
                    <a:pt x="408" y="978"/>
                    <a:pt x="335" y="924"/>
                  </a:cubicBezTo>
                  <a:moveTo>
                    <a:pt x="212" y="353"/>
                  </a:moveTo>
                  <a:cubicBezTo>
                    <a:pt x="158" y="397"/>
                    <a:pt x="92" y="419"/>
                    <a:pt x="26" y="419"/>
                  </a:cubicBezTo>
                  <a:cubicBezTo>
                    <a:pt x="24" y="419"/>
                    <a:pt x="21" y="419"/>
                    <a:pt x="18" y="419"/>
                  </a:cubicBezTo>
                  <a:cubicBezTo>
                    <a:pt x="6" y="467"/>
                    <a:pt x="0" y="517"/>
                    <a:pt x="0" y="569"/>
                  </a:cubicBezTo>
                  <a:cubicBezTo>
                    <a:pt x="0" y="720"/>
                    <a:pt x="56" y="859"/>
                    <a:pt x="149" y="964"/>
                  </a:cubicBezTo>
                  <a:cubicBezTo>
                    <a:pt x="179" y="921"/>
                    <a:pt x="219" y="885"/>
                    <a:pt x="266" y="860"/>
                  </a:cubicBezTo>
                  <a:cubicBezTo>
                    <a:pt x="197" y="783"/>
                    <a:pt x="156" y="681"/>
                    <a:pt x="156" y="569"/>
                  </a:cubicBezTo>
                  <a:cubicBezTo>
                    <a:pt x="156" y="491"/>
                    <a:pt x="176" y="417"/>
                    <a:pt x="212" y="353"/>
                  </a:cubicBezTo>
                  <a:moveTo>
                    <a:pt x="241" y="90"/>
                  </a:moveTo>
                  <a:cubicBezTo>
                    <a:pt x="155" y="154"/>
                    <a:pt x="86" y="241"/>
                    <a:pt x="45" y="341"/>
                  </a:cubicBezTo>
                  <a:cubicBezTo>
                    <a:pt x="94" y="337"/>
                    <a:pt x="142" y="316"/>
                    <a:pt x="180" y="278"/>
                  </a:cubicBezTo>
                  <a:cubicBezTo>
                    <a:pt x="231" y="227"/>
                    <a:pt x="252" y="156"/>
                    <a:pt x="241" y="90"/>
                  </a:cubicBezTo>
                  <a:moveTo>
                    <a:pt x="416" y="0"/>
                  </a:moveTo>
                  <a:cubicBezTo>
                    <a:pt x="379" y="12"/>
                    <a:pt x="344" y="27"/>
                    <a:pt x="310" y="45"/>
                  </a:cubicBezTo>
                  <a:cubicBezTo>
                    <a:pt x="329" y="113"/>
                    <a:pt x="323" y="185"/>
                    <a:pt x="293" y="249"/>
                  </a:cubicBezTo>
                  <a:cubicBezTo>
                    <a:pt x="325" y="220"/>
                    <a:pt x="360" y="194"/>
                    <a:pt x="400" y="175"/>
                  </a:cubicBezTo>
                  <a:cubicBezTo>
                    <a:pt x="400" y="116"/>
                    <a:pt x="406" y="58"/>
                    <a:pt x="416"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93"/>
            <p:cNvSpPr>
              <a:spLocks noEditPoints="1"/>
            </p:cNvSpPr>
            <p:nvPr userDrawn="1"/>
          </p:nvSpPr>
          <p:spPr bwMode="auto">
            <a:xfrm rot="10800000">
              <a:off x="8372354" y="5070289"/>
              <a:ext cx="894763" cy="319525"/>
            </a:xfrm>
            <a:custGeom>
              <a:avLst/>
              <a:gdLst>
                <a:gd name="T0" fmla="*/ 189 w 1193"/>
                <a:gd name="T1" fmla="*/ 157 h 426"/>
                <a:gd name="T2" fmla="*/ 0 w 1193"/>
                <a:gd name="T3" fmla="*/ 358 h 426"/>
                <a:gd name="T4" fmla="*/ 155 w 1193"/>
                <a:gd name="T5" fmla="*/ 426 h 426"/>
                <a:gd name="T6" fmla="*/ 288 w 1193"/>
                <a:gd name="T7" fmla="*/ 192 h 426"/>
                <a:gd name="T8" fmla="*/ 189 w 1193"/>
                <a:gd name="T9" fmla="*/ 157 h 426"/>
                <a:gd name="T10" fmla="*/ 1007 w 1193"/>
                <a:gd name="T11" fmla="*/ 0 h 426"/>
                <a:gd name="T12" fmla="*/ 907 w 1193"/>
                <a:gd name="T13" fmla="*/ 84 h 426"/>
                <a:gd name="T14" fmla="*/ 1112 w 1193"/>
                <a:gd name="T15" fmla="*/ 259 h 426"/>
                <a:gd name="T16" fmla="*/ 1193 w 1193"/>
                <a:gd name="T17" fmla="*/ 186 h 426"/>
                <a:gd name="T18" fmla="*/ 1193 w 1193"/>
                <a:gd name="T19" fmla="*/ 186 h 426"/>
                <a:gd name="T20" fmla="*/ 1193 w 1193"/>
                <a:gd name="T21" fmla="*/ 186 h 426"/>
                <a:gd name="T22" fmla="*/ 1007 w 1193"/>
                <a:gd name="T23"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3" h="426">
                  <a:moveTo>
                    <a:pt x="189" y="157"/>
                  </a:moveTo>
                  <a:cubicBezTo>
                    <a:pt x="143" y="238"/>
                    <a:pt x="78" y="307"/>
                    <a:pt x="0" y="358"/>
                  </a:cubicBezTo>
                  <a:cubicBezTo>
                    <a:pt x="50" y="385"/>
                    <a:pt x="102" y="408"/>
                    <a:pt x="155" y="426"/>
                  </a:cubicBezTo>
                  <a:cubicBezTo>
                    <a:pt x="179" y="337"/>
                    <a:pt x="225" y="256"/>
                    <a:pt x="288" y="192"/>
                  </a:cubicBezTo>
                  <a:cubicBezTo>
                    <a:pt x="255" y="183"/>
                    <a:pt x="222" y="171"/>
                    <a:pt x="189" y="157"/>
                  </a:cubicBezTo>
                  <a:moveTo>
                    <a:pt x="1007" y="0"/>
                  </a:moveTo>
                  <a:cubicBezTo>
                    <a:pt x="975" y="31"/>
                    <a:pt x="942" y="59"/>
                    <a:pt x="907" y="84"/>
                  </a:cubicBezTo>
                  <a:cubicBezTo>
                    <a:pt x="989" y="124"/>
                    <a:pt x="1060" y="185"/>
                    <a:pt x="1112" y="259"/>
                  </a:cubicBezTo>
                  <a:cubicBezTo>
                    <a:pt x="1140" y="237"/>
                    <a:pt x="1167" y="212"/>
                    <a:pt x="1193" y="186"/>
                  </a:cubicBezTo>
                  <a:cubicBezTo>
                    <a:pt x="1193" y="186"/>
                    <a:pt x="1193" y="186"/>
                    <a:pt x="1193" y="186"/>
                  </a:cubicBezTo>
                  <a:cubicBezTo>
                    <a:pt x="1193" y="186"/>
                    <a:pt x="1193" y="186"/>
                    <a:pt x="1193" y="186"/>
                  </a:cubicBezTo>
                  <a:cubicBezTo>
                    <a:pt x="1007" y="0"/>
                    <a:pt x="1007" y="0"/>
                    <a:pt x="1007"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7"/>
            <p:cNvSpPr>
              <a:spLocks/>
            </p:cNvSpPr>
            <p:nvPr userDrawn="1"/>
          </p:nvSpPr>
          <p:spPr bwMode="auto">
            <a:xfrm rot="10800000">
              <a:off x="9399334" y="4811364"/>
              <a:ext cx="493520" cy="246989"/>
            </a:xfrm>
            <a:custGeom>
              <a:avLst/>
              <a:gdLst>
                <a:gd name="T0" fmla="*/ 658 w 658"/>
                <a:gd name="T1" fmla="*/ 0 h 329"/>
                <a:gd name="T2" fmla="*/ 658 w 658"/>
                <a:gd name="T3" fmla="*/ 0 h 329"/>
                <a:gd name="T4" fmla="*/ 658 w 658"/>
                <a:gd name="T5" fmla="*/ 0 h 329"/>
                <a:gd name="T6" fmla="*/ 635 w 658"/>
                <a:gd name="T7" fmla="*/ 0 h 329"/>
                <a:gd name="T8" fmla="*/ 572 w 658"/>
                <a:gd name="T9" fmla="*/ 11 h 329"/>
                <a:gd name="T10" fmla="*/ 329 w 658"/>
                <a:gd name="T11" fmla="*/ 243 h 329"/>
                <a:gd name="T12" fmla="*/ 86 w 658"/>
                <a:gd name="T13" fmla="*/ 0 h 329"/>
                <a:gd name="T14" fmla="*/ 86 w 658"/>
                <a:gd name="T15" fmla="*/ 0 h 329"/>
                <a:gd name="T16" fmla="*/ 86 w 658"/>
                <a:gd name="T17" fmla="*/ 0 h 329"/>
                <a:gd name="T18" fmla="*/ 0 w 658"/>
                <a:gd name="T19" fmla="*/ 0 h 329"/>
                <a:gd name="T20" fmla="*/ 143 w 658"/>
                <a:gd name="T21" fmla="*/ 271 h 329"/>
                <a:gd name="T22" fmla="*/ 198 w 658"/>
                <a:gd name="T23" fmla="*/ 302 h 329"/>
                <a:gd name="T24" fmla="*/ 329 w 658"/>
                <a:gd name="T25" fmla="*/ 329 h 329"/>
                <a:gd name="T26" fmla="*/ 658 w 658"/>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8" h="329">
                  <a:moveTo>
                    <a:pt x="658" y="0"/>
                  </a:moveTo>
                  <a:cubicBezTo>
                    <a:pt x="658" y="0"/>
                    <a:pt x="658" y="0"/>
                    <a:pt x="658" y="0"/>
                  </a:cubicBezTo>
                  <a:cubicBezTo>
                    <a:pt x="658" y="0"/>
                    <a:pt x="658" y="0"/>
                    <a:pt x="658" y="0"/>
                  </a:cubicBezTo>
                  <a:cubicBezTo>
                    <a:pt x="635" y="0"/>
                    <a:pt x="635" y="0"/>
                    <a:pt x="635" y="0"/>
                  </a:cubicBezTo>
                  <a:cubicBezTo>
                    <a:pt x="614" y="5"/>
                    <a:pt x="593" y="8"/>
                    <a:pt x="572" y="11"/>
                  </a:cubicBezTo>
                  <a:cubicBezTo>
                    <a:pt x="566" y="140"/>
                    <a:pt x="460" y="243"/>
                    <a:pt x="329" y="243"/>
                  </a:cubicBezTo>
                  <a:cubicBezTo>
                    <a:pt x="195" y="243"/>
                    <a:pt x="86" y="134"/>
                    <a:pt x="86" y="0"/>
                  </a:cubicBezTo>
                  <a:cubicBezTo>
                    <a:pt x="86" y="0"/>
                    <a:pt x="86" y="0"/>
                    <a:pt x="86" y="0"/>
                  </a:cubicBezTo>
                  <a:cubicBezTo>
                    <a:pt x="86" y="0"/>
                    <a:pt x="86" y="0"/>
                    <a:pt x="86" y="0"/>
                  </a:cubicBezTo>
                  <a:cubicBezTo>
                    <a:pt x="0" y="0"/>
                    <a:pt x="0" y="0"/>
                    <a:pt x="0" y="0"/>
                  </a:cubicBezTo>
                  <a:cubicBezTo>
                    <a:pt x="0" y="113"/>
                    <a:pt x="57" y="212"/>
                    <a:pt x="143" y="271"/>
                  </a:cubicBezTo>
                  <a:cubicBezTo>
                    <a:pt x="162" y="280"/>
                    <a:pt x="180" y="291"/>
                    <a:pt x="198" y="302"/>
                  </a:cubicBezTo>
                  <a:cubicBezTo>
                    <a:pt x="238" y="320"/>
                    <a:pt x="283" y="329"/>
                    <a:pt x="329" y="329"/>
                  </a:cubicBezTo>
                  <a:cubicBezTo>
                    <a:pt x="511" y="329"/>
                    <a:pt x="658" y="182"/>
                    <a:pt x="658"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24"/>
            <p:cNvSpPr>
              <a:spLocks noEditPoints="1"/>
            </p:cNvSpPr>
            <p:nvPr userDrawn="1"/>
          </p:nvSpPr>
          <p:spPr bwMode="auto">
            <a:xfrm rot="10800000">
              <a:off x="8924178" y="4210876"/>
              <a:ext cx="448529" cy="138645"/>
            </a:xfrm>
            <a:custGeom>
              <a:avLst/>
              <a:gdLst>
                <a:gd name="T0" fmla="*/ 153 w 598"/>
                <a:gd name="T1" fmla="*/ 43 h 185"/>
                <a:gd name="T2" fmla="*/ 0 w 598"/>
                <a:gd name="T3" fmla="*/ 109 h 185"/>
                <a:gd name="T4" fmla="*/ 259 w 598"/>
                <a:gd name="T5" fmla="*/ 185 h 185"/>
                <a:gd name="T6" fmla="*/ 266 w 598"/>
                <a:gd name="T7" fmla="*/ 185 h 185"/>
                <a:gd name="T8" fmla="*/ 239 w 598"/>
                <a:gd name="T9" fmla="*/ 59 h 185"/>
                <a:gd name="T10" fmla="*/ 153 w 598"/>
                <a:gd name="T11" fmla="*/ 43 h 185"/>
                <a:gd name="T12" fmla="*/ 456 w 598"/>
                <a:gd name="T13" fmla="*/ 0 h 185"/>
                <a:gd name="T14" fmla="*/ 426 w 598"/>
                <a:gd name="T15" fmla="*/ 18 h 185"/>
                <a:gd name="T16" fmla="*/ 452 w 598"/>
                <a:gd name="T17" fmla="*/ 144 h 185"/>
                <a:gd name="T18" fmla="*/ 598 w 598"/>
                <a:gd name="T19" fmla="*/ 45 h 185"/>
                <a:gd name="T20" fmla="*/ 598 w 598"/>
                <a:gd name="T21" fmla="*/ 44 h 185"/>
                <a:gd name="T22" fmla="*/ 598 w 598"/>
                <a:gd name="T23" fmla="*/ 44 h 185"/>
                <a:gd name="T24" fmla="*/ 563 w 598"/>
                <a:gd name="T25" fmla="*/ 9 h 185"/>
                <a:gd name="T26" fmla="*/ 456 w 598"/>
                <a:gd name="T27"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8" h="185">
                  <a:moveTo>
                    <a:pt x="153" y="43"/>
                  </a:moveTo>
                  <a:cubicBezTo>
                    <a:pt x="101" y="60"/>
                    <a:pt x="49" y="82"/>
                    <a:pt x="0" y="109"/>
                  </a:cubicBezTo>
                  <a:cubicBezTo>
                    <a:pt x="79" y="160"/>
                    <a:pt x="169" y="185"/>
                    <a:pt x="259" y="185"/>
                  </a:cubicBezTo>
                  <a:cubicBezTo>
                    <a:pt x="261" y="185"/>
                    <a:pt x="263" y="185"/>
                    <a:pt x="266" y="185"/>
                  </a:cubicBezTo>
                  <a:cubicBezTo>
                    <a:pt x="262" y="142"/>
                    <a:pt x="253" y="100"/>
                    <a:pt x="239" y="59"/>
                  </a:cubicBezTo>
                  <a:cubicBezTo>
                    <a:pt x="210" y="57"/>
                    <a:pt x="181" y="52"/>
                    <a:pt x="153" y="43"/>
                  </a:cubicBezTo>
                  <a:moveTo>
                    <a:pt x="456" y="0"/>
                  </a:moveTo>
                  <a:cubicBezTo>
                    <a:pt x="446" y="6"/>
                    <a:pt x="436" y="12"/>
                    <a:pt x="426" y="18"/>
                  </a:cubicBezTo>
                  <a:cubicBezTo>
                    <a:pt x="438" y="59"/>
                    <a:pt x="447" y="102"/>
                    <a:pt x="452" y="144"/>
                  </a:cubicBezTo>
                  <a:cubicBezTo>
                    <a:pt x="505" y="121"/>
                    <a:pt x="555" y="88"/>
                    <a:pt x="598" y="45"/>
                  </a:cubicBezTo>
                  <a:cubicBezTo>
                    <a:pt x="598" y="44"/>
                    <a:pt x="598" y="44"/>
                    <a:pt x="598" y="44"/>
                  </a:cubicBezTo>
                  <a:cubicBezTo>
                    <a:pt x="598" y="44"/>
                    <a:pt x="598" y="44"/>
                    <a:pt x="598" y="44"/>
                  </a:cubicBezTo>
                  <a:cubicBezTo>
                    <a:pt x="563" y="9"/>
                    <a:pt x="563" y="9"/>
                    <a:pt x="563" y="9"/>
                  </a:cubicBezTo>
                  <a:cubicBezTo>
                    <a:pt x="527" y="4"/>
                    <a:pt x="492" y="1"/>
                    <a:pt x="456"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34"/>
            <p:cNvSpPr>
              <a:spLocks/>
            </p:cNvSpPr>
            <p:nvPr userDrawn="1"/>
          </p:nvSpPr>
          <p:spPr bwMode="auto">
            <a:xfrm rot="10800000">
              <a:off x="9582051" y="4563915"/>
              <a:ext cx="150122" cy="152417"/>
            </a:xfrm>
            <a:custGeom>
              <a:avLst/>
              <a:gdLst>
                <a:gd name="T0" fmla="*/ 134 w 200"/>
                <a:gd name="T1" fmla="*/ 0 h 203"/>
                <a:gd name="T2" fmla="*/ 0 w 200"/>
                <a:gd name="T3" fmla="*/ 27 h 203"/>
                <a:gd name="T4" fmla="*/ 76 w 200"/>
                <a:gd name="T5" fmla="*/ 203 h 203"/>
                <a:gd name="T6" fmla="*/ 200 w 200"/>
                <a:gd name="T7" fmla="*/ 186 h 203"/>
                <a:gd name="T8" fmla="*/ 134 w 200"/>
                <a:gd name="T9" fmla="*/ 0 h 203"/>
              </a:gdLst>
              <a:ahLst/>
              <a:cxnLst>
                <a:cxn ang="0">
                  <a:pos x="T0" y="T1"/>
                </a:cxn>
                <a:cxn ang="0">
                  <a:pos x="T2" y="T3"/>
                </a:cxn>
                <a:cxn ang="0">
                  <a:pos x="T4" y="T5"/>
                </a:cxn>
                <a:cxn ang="0">
                  <a:pos x="T6" y="T7"/>
                </a:cxn>
                <a:cxn ang="0">
                  <a:pos x="T8" y="T9"/>
                </a:cxn>
              </a:cxnLst>
              <a:rect l="0" t="0" r="r" b="b"/>
              <a:pathLst>
                <a:path w="200" h="203">
                  <a:moveTo>
                    <a:pt x="134" y="0"/>
                  </a:moveTo>
                  <a:cubicBezTo>
                    <a:pt x="89" y="5"/>
                    <a:pt x="44" y="14"/>
                    <a:pt x="0" y="27"/>
                  </a:cubicBezTo>
                  <a:cubicBezTo>
                    <a:pt x="42" y="79"/>
                    <a:pt x="67" y="140"/>
                    <a:pt x="76" y="203"/>
                  </a:cubicBezTo>
                  <a:cubicBezTo>
                    <a:pt x="116" y="193"/>
                    <a:pt x="158" y="187"/>
                    <a:pt x="200" y="186"/>
                  </a:cubicBezTo>
                  <a:cubicBezTo>
                    <a:pt x="191" y="121"/>
                    <a:pt x="169" y="58"/>
                    <a:pt x="134"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48"/>
            <p:cNvSpPr>
              <a:spLocks noEditPoints="1"/>
            </p:cNvSpPr>
            <p:nvPr userDrawn="1"/>
          </p:nvSpPr>
          <p:spPr bwMode="auto">
            <a:xfrm rot="10800000">
              <a:off x="9309353" y="3357431"/>
              <a:ext cx="905321" cy="857118"/>
            </a:xfrm>
            <a:custGeom>
              <a:avLst/>
              <a:gdLst>
                <a:gd name="T0" fmla="*/ 1203 w 1207"/>
                <a:gd name="T1" fmla="*/ 689 h 1143"/>
                <a:gd name="T2" fmla="*/ 1012 w 1207"/>
                <a:gd name="T3" fmla="*/ 761 h 1143"/>
                <a:gd name="T4" fmla="*/ 948 w 1207"/>
                <a:gd name="T5" fmla="*/ 968 h 1143"/>
                <a:gd name="T6" fmla="*/ 1058 w 1207"/>
                <a:gd name="T7" fmla="*/ 1143 h 1143"/>
                <a:gd name="T8" fmla="*/ 1203 w 1207"/>
                <a:gd name="T9" fmla="*/ 689 h 1143"/>
                <a:gd name="T10" fmla="*/ 1058 w 1207"/>
                <a:gd name="T11" fmla="*/ 277 h 1143"/>
                <a:gd name="T12" fmla="*/ 948 w 1207"/>
                <a:gd name="T13" fmla="*/ 452 h 1143"/>
                <a:gd name="T14" fmla="*/ 996 w 1207"/>
                <a:gd name="T15" fmla="*/ 569 h 1143"/>
                <a:gd name="T16" fmla="*/ 1168 w 1207"/>
                <a:gd name="T17" fmla="*/ 487 h 1143"/>
                <a:gd name="T18" fmla="*/ 1058 w 1207"/>
                <a:gd name="T19" fmla="*/ 277 h 1143"/>
                <a:gd name="T20" fmla="*/ 128 w 1207"/>
                <a:gd name="T21" fmla="*/ 85 h 1143"/>
                <a:gd name="T22" fmla="*/ 0 w 1207"/>
                <a:gd name="T23" fmla="*/ 178 h 1143"/>
                <a:gd name="T24" fmla="*/ 144 w 1207"/>
                <a:gd name="T25" fmla="*/ 269 h 1143"/>
                <a:gd name="T26" fmla="*/ 144 w 1207"/>
                <a:gd name="T27" fmla="*/ 269 h 1143"/>
                <a:gd name="T28" fmla="*/ 162 w 1207"/>
                <a:gd name="T29" fmla="*/ 288 h 1143"/>
                <a:gd name="T30" fmla="*/ 166 w 1207"/>
                <a:gd name="T31" fmla="*/ 285 h 1143"/>
                <a:gd name="T32" fmla="*/ 128 w 1207"/>
                <a:gd name="T33" fmla="*/ 85 h 1143"/>
                <a:gd name="T34" fmla="*/ 600 w 1207"/>
                <a:gd name="T35" fmla="*/ 0 h 1143"/>
                <a:gd name="T36" fmla="*/ 368 w 1207"/>
                <a:gd name="T37" fmla="*/ 60 h 1143"/>
                <a:gd name="T38" fmla="*/ 318 w 1207"/>
                <a:gd name="T39" fmla="*/ 57 h 1143"/>
                <a:gd name="T40" fmla="*/ 338 w 1207"/>
                <a:gd name="T41" fmla="*/ 199 h 1143"/>
                <a:gd name="T42" fmla="*/ 484 w 1207"/>
                <a:gd name="T43" fmla="*/ 179 h 1143"/>
                <a:gd name="T44" fmla="*/ 779 w 1207"/>
                <a:gd name="T45" fmla="*/ 268 h 1143"/>
                <a:gd name="T46" fmla="*/ 889 w 1207"/>
                <a:gd name="T47" fmla="*/ 116 h 1143"/>
                <a:gd name="T48" fmla="*/ 600 w 1207"/>
                <a:gd name="T49" fmla="*/ 0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7" h="1143">
                  <a:moveTo>
                    <a:pt x="1203" y="689"/>
                  </a:moveTo>
                  <a:cubicBezTo>
                    <a:pt x="1142" y="722"/>
                    <a:pt x="1078" y="746"/>
                    <a:pt x="1012" y="761"/>
                  </a:cubicBezTo>
                  <a:cubicBezTo>
                    <a:pt x="1005" y="833"/>
                    <a:pt x="984" y="903"/>
                    <a:pt x="948" y="968"/>
                  </a:cubicBezTo>
                  <a:cubicBezTo>
                    <a:pt x="974" y="1030"/>
                    <a:pt x="1011" y="1089"/>
                    <a:pt x="1058" y="1143"/>
                  </a:cubicBezTo>
                  <a:cubicBezTo>
                    <a:pt x="1159" y="1009"/>
                    <a:pt x="1207" y="849"/>
                    <a:pt x="1203" y="689"/>
                  </a:cubicBezTo>
                  <a:moveTo>
                    <a:pt x="1058" y="277"/>
                  </a:moveTo>
                  <a:cubicBezTo>
                    <a:pt x="1011" y="330"/>
                    <a:pt x="975" y="389"/>
                    <a:pt x="948" y="452"/>
                  </a:cubicBezTo>
                  <a:cubicBezTo>
                    <a:pt x="969" y="489"/>
                    <a:pt x="985" y="529"/>
                    <a:pt x="996" y="569"/>
                  </a:cubicBezTo>
                  <a:cubicBezTo>
                    <a:pt x="1057" y="553"/>
                    <a:pt x="1115" y="525"/>
                    <a:pt x="1168" y="487"/>
                  </a:cubicBezTo>
                  <a:cubicBezTo>
                    <a:pt x="1144" y="413"/>
                    <a:pt x="1107" y="341"/>
                    <a:pt x="1058" y="277"/>
                  </a:cubicBezTo>
                  <a:moveTo>
                    <a:pt x="128" y="85"/>
                  </a:moveTo>
                  <a:cubicBezTo>
                    <a:pt x="83" y="110"/>
                    <a:pt x="40" y="142"/>
                    <a:pt x="0" y="178"/>
                  </a:cubicBezTo>
                  <a:cubicBezTo>
                    <a:pt x="53" y="197"/>
                    <a:pt x="102" y="227"/>
                    <a:pt x="144" y="269"/>
                  </a:cubicBezTo>
                  <a:cubicBezTo>
                    <a:pt x="144" y="269"/>
                    <a:pt x="144" y="269"/>
                    <a:pt x="144" y="269"/>
                  </a:cubicBezTo>
                  <a:cubicBezTo>
                    <a:pt x="151" y="275"/>
                    <a:pt x="156" y="282"/>
                    <a:pt x="162" y="288"/>
                  </a:cubicBezTo>
                  <a:cubicBezTo>
                    <a:pt x="163" y="287"/>
                    <a:pt x="164" y="286"/>
                    <a:pt x="166" y="285"/>
                  </a:cubicBezTo>
                  <a:cubicBezTo>
                    <a:pt x="144" y="220"/>
                    <a:pt x="131" y="152"/>
                    <a:pt x="128" y="85"/>
                  </a:cubicBezTo>
                  <a:moveTo>
                    <a:pt x="600" y="0"/>
                  </a:moveTo>
                  <a:cubicBezTo>
                    <a:pt x="528" y="40"/>
                    <a:pt x="448" y="60"/>
                    <a:pt x="368" y="60"/>
                  </a:cubicBezTo>
                  <a:cubicBezTo>
                    <a:pt x="351" y="60"/>
                    <a:pt x="335" y="59"/>
                    <a:pt x="318" y="57"/>
                  </a:cubicBezTo>
                  <a:cubicBezTo>
                    <a:pt x="318" y="105"/>
                    <a:pt x="325" y="153"/>
                    <a:pt x="338" y="199"/>
                  </a:cubicBezTo>
                  <a:cubicBezTo>
                    <a:pt x="386" y="186"/>
                    <a:pt x="435" y="179"/>
                    <a:pt x="484" y="179"/>
                  </a:cubicBezTo>
                  <a:cubicBezTo>
                    <a:pt x="587" y="179"/>
                    <a:pt x="690" y="209"/>
                    <a:pt x="779" y="268"/>
                  </a:cubicBezTo>
                  <a:cubicBezTo>
                    <a:pt x="810" y="215"/>
                    <a:pt x="847" y="163"/>
                    <a:pt x="889" y="116"/>
                  </a:cubicBezTo>
                  <a:cubicBezTo>
                    <a:pt x="801" y="55"/>
                    <a:pt x="702" y="17"/>
                    <a:pt x="600"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62"/>
            <p:cNvSpPr>
              <a:spLocks noEditPoints="1"/>
            </p:cNvSpPr>
            <p:nvPr userDrawn="1"/>
          </p:nvSpPr>
          <p:spPr bwMode="auto">
            <a:xfrm rot="10800000">
              <a:off x="10214675" y="3597993"/>
              <a:ext cx="387930" cy="500406"/>
            </a:xfrm>
            <a:custGeom>
              <a:avLst/>
              <a:gdLst>
                <a:gd name="T0" fmla="*/ 113 w 517"/>
                <a:gd name="T1" fmla="*/ 487 h 667"/>
                <a:gd name="T2" fmla="*/ 20 w 517"/>
                <a:gd name="T3" fmla="*/ 529 h 667"/>
                <a:gd name="T4" fmla="*/ 109 w 517"/>
                <a:gd name="T5" fmla="*/ 667 h 667"/>
                <a:gd name="T6" fmla="*/ 109 w 517"/>
                <a:gd name="T7" fmla="*/ 666 h 667"/>
                <a:gd name="T8" fmla="*/ 109 w 517"/>
                <a:gd name="T9" fmla="*/ 666 h 667"/>
                <a:gd name="T10" fmla="*/ 181 w 517"/>
                <a:gd name="T11" fmla="*/ 594 h 667"/>
                <a:gd name="T12" fmla="*/ 113 w 517"/>
                <a:gd name="T13" fmla="*/ 487 h 667"/>
                <a:gd name="T14" fmla="*/ 385 w 517"/>
                <a:gd name="T15" fmla="*/ 0 h 667"/>
                <a:gd name="T16" fmla="*/ 109 w 517"/>
                <a:gd name="T17" fmla="*/ 115 h 667"/>
                <a:gd name="T18" fmla="*/ 0 w 517"/>
                <a:gd name="T19" fmla="*/ 327 h 667"/>
                <a:gd name="T20" fmla="*/ 116 w 517"/>
                <a:gd name="T21" fmla="*/ 288 h 667"/>
                <a:gd name="T22" fmla="*/ 181 w 517"/>
                <a:gd name="T23" fmla="*/ 187 h 667"/>
                <a:gd name="T24" fmla="*/ 385 w 517"/>
                <a:gd name="T25" fmla="*/ 102 h 667"/>
                <a:gd name="T26" fmla="*/ 439 w 517"/>
                <a:gd name="T27" fmla="*/ 107 h 667"/>
                <a:gd name="T28" fmla="*/ 493 w 517"/>
                <a:gd name="T29" fmla="*/ 47 h 667"/>
                <a:gd name="T30" fmla="*/ 493 w 517"/>
                <a:gd name="T31" fmla="*/ 46 h 667"/>
                <a:gd name="T32" fmla="*/ 517 w 517"/>
                <a:gd name="T33" fmla="*/ 23 h 667"/>
                <a:gd name="T34" fmla="*/ 385 w 517"/>
                <a:gd name="T3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667">
                  <a:moveTo>
                    <a:pt x="113" y="487"/>
                  </a:moveTo>
                  <a:cubicBezTo>
                    <a:pt x="81" y="498"/>
                    <a:pt x="50" y="512"/>
                    <a:pt x="20" y="529"/>
                  </a:cubicBezTo>
                  <a:cubicBezTo>
                    <a:pt x="39" y="579"/>
                    <a:pt x="69" y="626"/>
                    <a:pt x="109" y="667"/>
                  </a:cubicBezTo>
                  <a:cubicBezTo>
                    <a:pt x="109" y="666"/>
                    <a:pt x="109" y="666"/>
                    <a:pt x="109" y="666"/>
                  </a:cubicBezTo>
                  <a:cubicBezTo>
                    <a:pt x="109" y="666"/>
                    <a:pt x="109" y="666"/>
                    <a:pt x="109" y="666"/>
                  </a:cubicBezTo>
                  <a:cubicBezTo>
                    <a:pt x="181" y="594"/>
                    <a:pt x="181" y="594"/>
                    <a:pt x="181" y="594"/>
                  </a:cubicBezTo>
                  <a:cubicBezTo>
                    <a:pt x="150" y="563"/>
                    <a:pt x="127" y="526"/>
                    <a:pt x="113" y="487"/>
                  </a:cubicBezTo>
                  <a:moveTo>
                    <a:pt x="385" y="0"/>
                  </a:moveTo>
                  <a:cubicBezTo>
                    <a:pt x="285" y="0"/>
                    <a:pt x="185" y="38"/>
                    <a:pt x="109" y="115"/>
                  </a:cubicBezTo>
                  <a:cubicBezTo>
                    <a:pt x="49" y="174"/>
                    <a:pt x="13" y="249"/>
                    <a:pt x="0" y="327"/>
                  </a:cubicBezTo>
                  <a:cubicBezTo>
                    <a:pt x="37" y="311"/>
                    <a:pt x="76" y="298"/>
                    <a:pt x="116" y="288"/>
                  </a:cubicBezTo>
                  <a:cubicBezTo>
                    <a:pt x="130" y="251"/>
                    <a:pt x="152" y="216"/>
                    <a:pt x="181" y="187"/>
                  </a:cubicBezTo>
                  <a:cubicBezTo>
                    <a:pt x="238" y="131"/>
                    <a:pt x="311" y="102"/>
                    <a:pt x="385" y="102"/>
                  </a:cubicBezTo>
                  <a:cubicBezTo>
                    <a:pt x="403" y="102"/>
                    <a:pt x="421" y="104"/>
                    <a:pt x="439" y="107"/>
                  </a:cubicBezTo>
                  <a:cubicBezTo>
                    <a:pt x="456" y="86"/>
                    <a:pt x="474" y="66"/>
                    <a:pt x="493" y="47"/>
                  </a:cubicBezTo>
                  <a:cubicBezTo>
                    <a:pt x="493" y="46"/>
                    <a:pt x="493" y="46"/>
                    <a:pt x="493" y="46"/>
                  </a:cubicBezTo>
                  <a:cubicBezTo>
                    <a:pt x="501" y="38"/>
                    <a:pt x="509" y="31"/>
                    <a:pt x="517" y="23"/>
                  </a:cubicBezTo>
                  <a:cubicBezTo>
                    <a:pt x="475" y="8"/>
                    <a:pt x="430" y="0"/>
                    <a:pt x="385"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8"/>
            <p:cNvSpPr>
              <a:spLocks noEditPoints="1"/>
            </p:cNvSpPr>
            <p:nvPr userDrawn="1"/>
          </p:nvSpPr>
          <p:spPr bwMode="auto">
            <a:xfrm rot="10800000">
              <a:off x="8317263" y="3210064"/>
              <a:ext cx="1205566" cy="1140375"/>
            </a:xfrm>
            <a:custGeom>
              <a:avLst/>
              <a:gdLst>
                <a:gd name="T0" fmla="*/ 200 w 1607"/>
                <a:gd name="T1" fmla="*/ 110 h 1520"/>
                <a:gd name="T2" fmla="*/ 0 w 1607"/>
                <a:gd name="T3" fmla="*/ 261 h 1520"/>
                <a:gd name="T4" fmla="*/ 1 w 1607"/>
                <a:gd name="T5" fmla="*/ 262 h 1520"/>
                <a:gd name="T6" fmla="*/ 1 w 1607"/>
                <a:gd name="T7" fmla="*/ 262 h 1520"/>
                <a:gd name="T8" fmla="*/ 165 w 1607"/>
                <a:gd name="T9" fmla="*/ 426 h 1520"/>
                <a:gd name="T10" fmla="*/ 467 w 1607"/>
                <a:gd name="T11" fmla="*/ 254 h 1520"/>
                <a:gd name="T12" fmla="*/ 466 w 1607"/>
                <a:gd name="T13" fmla="*/ 186 h 1520"/>
                <a:gd name="T14" fmla="*/ 459 w 1607"/>
                <a:gd name="T15" fmla="*/ 186 h 1520"/>
                <a:gd name="T16" fmla="*/ 200 w 1607"/>
                <a:gd name="T17" fmla="*/ 110 h 1520"/>
                <a:gd name="T18" fmla="*/ 425 w 1607"/>
                <a:gd name="T19" fmla="*/ 24 h 1520"/>
                <a:gd name="T20" fmla="*/ 353 w 1607"/>
                <a:gd name="T21" fmla="*/ 44 h 1520"/>
                <a:gd name="T22" fmla="*/ 439 w 1607"/>
                <a:gd name="T23" fmla="*/ 60 h 1520"/>
                <a:gd name="T24" fmla="*/ 425 w 1607"/>
                <a:gd name="T25" fmla="*/ 24 h 1520"/>
                <a:gd name="T26" fmla="*/ 820 w 1607"/>
                <a:gd name="T27" fmla="*/ 21 h 1520"/>
                <a:gd name="T28" fmla="*/ 798 w 1607"/>
                <a:gd name="T29" fmla="*/ 45 h 1520"/>
                <a:gd name="T30" fmla="*/ 798 w 1607"/>
                <a:gd name="T31" fmla="*/ 46 h 1520"/>
                <a:gd name="T32" fmla="*/ 652 w 1607"/>
                <a:gd name="T33" fmla="*/ 145 h 1520"/>
                <a:gd name="T34" fmla="*/ 658 w 1607"/>
                <a:gd name="T35" fmla="*/ 234 h 1520"/>
                <a:gd name="T36" fmla="*/ 1094 w 1607"/>
                <a:gd name="T37" fmla="*/ 426 h 1520"/>
                <a:gd name="T38" fmla="*/ 1094 w 1607"/>
                <a:gd name="T39" fmla="*/ 1355 h 1520"/>
                <a:gd name="T40" fmla="*/ 1095 w 1607"/>
                <a:gd name="T41" fmla="*/ 1356 h 1520"/>
                <a:gd name="T42" fmla="*/ 1095 w 1607"/>
                <a:gd name="T43" fmla="*/ 1355 h 1520"/>
                <a:gd name="T44" fmla="*/ 1259 w 1607"/>
                <a:gd name="T45" fmla="*/ 1520 h 1520"/>
                <a:gd name="T46" fmla="*/ 1259 w 1607"/>
                <a:gd name="T47" fmla="*/ 261 h 1520"/>
                <a:gd name="T48" fmla="*/ 820 w 1607"/>
                <a:gd name="T49" fmla="*/ 21 h 1520"/>
                <a:gd name="T50" fmla="*/ 630 w 1607"/>
                <a:gd name="T51" fmla="*/ 0 h 1520"/>
                <a:gd name="T52" fmla="*/ 620 w 1607"/>
                <a:gd name="T53" fmla="*/ 0 h 1520"/>
                <a:gd name="T54" fmla="*/ 626 w 1607"/>
                <a:gd name="T55" fmla="*/ 19 h 1520"/>
                <a:gd name="T56" fmla="*/ 656 w 1607"/>
                <a:gd name="T57" fmla="*/ 1 h 1520"/>
                <a:gd name="T58" fmla="*/ 630 w 1607"/>
                <a:gd name="T59" fmla="*/ 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7" h="1520">
                  <a:moveTo>
                    <a:pt x="200" y="110"/>
                  </a:moveTo>
                  <a:cubicBezTo>
                    <a:pt x="129" y="150"/>
                    <a:pt x="61" y="200"/>
                    <a:pt x="0" y="261"/>
                  </a:cubicBezTo>
                  <a:cubicBezTo>
                    <a:pt x="1" y="262"/>
                    <a:pt x="1" y="262"/>
                    <a:pt x="1" y="262"/>
                  </a:cubicBezTo>
                  <a:cubicBezTo>
                    <a:pt x="1" y="262"/>
                    <a:pt x="1" y="262"/>
                    <a:pt x="1" y="262"/>
                  </a:cubicBezTo>
                  <a:cubicBezTo>
                    <a:pt x="165" y="426"/>
                    <a:pt x="165" y="426"/>
                    <a:pt x="165" y="426"/>
                  </a:cubicBezTo>
                  <a:cubicBezTo>
                    <a:pt x="252" y="339"/>
                    <a:pt x="357" y="282"/>
                    <a:pt x="467" y="254"/>
                  </a:cubicBezTo>
                  <a:cubicBezTo>
                    <a:pt x="468" y="231"/>
                    <a:pt x="468" y="209"/>
                    <a:pt x="466" y="186"/>
                  </a:cubicBezTo>
                  <a:cubicBezTo>
                    <a:pt x="463" y="186"/>
                    <a:pt x="461" y="186"/>
                    <a:pt x="459" y="186"/>
                  </a:cubicBezTo>
                  <a:cubicBezTo>
                    <a:pt x="369" y="186"/>
                    <a:pt x="279" y="161"/>
                    <a:pt x="200" y="110"/>
                  </a:cubicBezTo>
                  <a:moveTo>
                    <a:pt x="425" y="24"/>
                  </a:moveTo>
                  <a:cubicBezTo>
                    <a:pt x="401" y="30"/>
                    <a:pt x="377" y="37"/>
                    <a:pt x="353" y="44"/>
                  </a:cubicBezTo>
                  <a:cubicBezTo>
                    <a:pt x="381" y="53"/>
                    <a:pt x="410" y="58"/>
                    <a:pt x="439" y="60"/>
                  </a:cubicBezTo>
                  <a:cubicBezTo>
                    <a:pt x="435" y="48"/>
                    <a:pt x="430" y="36"/>
                    <a:pt x="425" y="24"/>
                  </a:cubicBezTo>
                  <a:moveTo>
                    <a:pt x="820" y="21"/>
                  </a:moveTo>
                  <a:cubicBezTo>
                    <a:pt x="813" y="29"/>
                    <a:pt x="806" y="37"/>
                    <a:pt x="798" y="45"/>
                  </a:cubicBezTo>
                  <a:cubicBezTo>
                    <a:pt x="798" y="46"/>
                    <a:pt x="798" y="46"/>
                    <a:pt x="798" y="46"/>
                  </a:cubicBezTo>
                  <a:cubicBezTo>
                    <a:pt x="755" y="89"/>
                    <a:pt x="705" y="122"/>
                    <a:pt x="652" y="145"/>
                  </a:cubicBezTo>
                  <a:cubicBezTo>
                    <a:pt x="656" y="175"/>
                    <a:pt x="658" y="205"/>
                    <a:pt x="658" y="234"/>
                  </a:cubicBezTo>
                  <a:cubicBezTo>
                    <a:pt x="816" y="241"/>
                    <a:pt x="973" y="305"/>
                    <a:pt x="1094" y="426"/>
                  </a:cubicBezTo>
                  <a:cubicBezTo>
                    <a:pt x="1351" y="683"/>
                    <a:pt x="1351" y="1099"/>
                    <a:pt x="1094" y="1355"/>
                  </a:cubicBezTo>
                  <a:cubicBezTo>
                    <a:pt x="1095" y="1356"/>
                    <a:pt x="1095" y="1356"/>
                    <a:pt x="1095" y="1356"/>
                  </a:cubicBezTo>
                  <a:cubicBezTo>
                    <a:pt x="1095" y="1355"/>
                    <a:pt x="1095" y="1355"/>
                    <a:pt x="1095" y="1355"/>
                  </a:cubicBezTo>
                  <a:cubicBezTo>
                    <a:pt x="1259" y="1520"/>
                    <a:pt x="1259" y="1520"/>
                    <a:pt x="1259" y="1520"/>
                  </a:cubicBezTo>
                  <a:cubicBezTo>
                    <a:pt x="1607" y="1172"/>
                    <a:pt x="1607" y="609"/>
                    <a:pt x="1259" y="261"/>
                  </a:cubicBezTo>
                  <a:cubicBezTo>
                    <a:pt x="1134" y="136"/>
                    <a:pt x="981" y="56"/>
                    <a:pt x="820" y="21"/>
                  </a:cubicBezTo>
                  <a:moveTo>
                    <a:pt x="630" y="0"/>
                  </a:moveTo>
                  <a:cubicBezTo>
                    <a:pt x="626" y="0"/>
                    <a:pt x="623" y="0"/>
                    <a:pt x="620" y="0"/>
                  </a:cubicBezTo>
                  <a:cubicBezTo>
                    <a:pt x="622" y="7"/>
                    <a:pt x="624" y="13"/>
                    <a:pt x="626" y="19"/>
                  </a:cubicBezTo>
                  <a:cubicBezTo>
                    <a:pt x="636" y="13"/>
                    <a:pt x="646" y="7"/>
                    <a:pt x="656" y="1"/>
                  </a:cubicBezTo>
                  <a:cubicBezTo>
                    <a:pt x="647" y="1"/>
                    <a:pt x="638" y="0"/>
                    <a:pt x="630"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26"/>
            <p:cNvSpPr>
              <a:spLocks noEditPoints="1"/>
            </p:cNvSpPr>
            <p:nvPr userDrawn="1"/>
          </p:nvSpPr>
          <p:spPr bwMode="auto">
            <a:xfrm rot="10800000">
              <a:off x="8818587" y="4334371"/>
              <a:ext cx="614260" cy="594978"/>
            </a:xfrm>
            <a:custGeom>
              <a:avLst/>
              <a:gdLst>
                <a:gd name="T0" fmla="*/ 655 w 819"/>
                <a:gd name="T1" fmla="*/ 637 h 793"/>
                <a:gd name="T2" fmla="*/ 589 w 819"/>
                <a:gd name="T3" fmla="*/ 729 h 793"/>
                <a:gd name="T4" fmla="*/ 589 w 819"/>
                <a:gd name="T5" fmla="*/ 729 h 793"/>
                <a:gd name="T6" fmla="*/ 589 w 819"/>
                <a:gd name="T7" fmla="*/ 729 h 793"/>
                <a:gd name="T8" fmla="*/ 643 w 819"/>
                <a:gd name="T9" fmla="*/ 782 h 793"/>
                <a:gd name="T10" fmla="*/ 700 w 819"/>
                <a:gd name="T11" fmla="*/ 793 h 793"/>
                <a:gd name="T12" fmla="*/ 779 w 819"/>
                <a:gd name="T13" fmla="*/ 668 h 793"/>
                <a:gd name="T14" fmla="*/ 655 w 819"/>
                <a:gd name="T15" fmla="*/ 637 h 793"/>
                <a:gd name="T16" fmla="*/ 172 w 819"/>
                <a:gd name="T17" fmla="*/ 29 h 793"/>
                <a:gd name="T18" fmla="*/ 0 w 819"/>
                <a:gd name="T19" fmla="*/ 140 h 793"/>
                <a:gd name="T20" fmla="*/ 0 w 819"/>
                <a:gd name="T21" fmla="*/ 140 h 793"/>
                <a:gd name="T22" fmla="*/ 0 w 819"/>
                <a:gd name="T23" fmla="*/ 140 h 793"/>
                <a:gd name="T24" fmla="*/ 89 w 819"/>
                <a:gd name="T25" fmla="*/ 228 h 793"/>
                <a:gd name="T26" fmla="*/ 196 w 819"/>
                <a:gd name="T27" fmla="*/ 154 h 793"/>
                <a:gd name="T28" fmla="*/ 172 w 819"/>
                <a:gd name="T29" fmla="*/ 29 h 793"/>
                <a:gd name="T30" fmla="*/ 360 w 819"/>
                <a:gd name="T31" fmla="*/ 0 h 793"/>
                <a:gd name="T32" fmla="*/ 388 w 819"/>
                <a:gd name="T33" fmla="*/ 128 h 793"/>
                <a:gd name="T34" fmla="*/ 589 w 819"/>
                <a:gd name="T35" fmla="*/ 228 h 793"/>
                <a:gd name="T36" fmla="*/ 691 w 819"/>
                <a:gd name="T37" fmla="*/ 448 h 793"/>
                <a:gd name="T38" fmla="*/ 818 w 819"/>
                <a:gd name="T39" fmla="*/ 482 h 793"/>
                <a:gd name="T40" fmla="*/ 678 w 819"/>
                <a:gd name="T41" fmla="*/ 140 h 793"/>
                <a:gd name="T42" fmla="*/ 360 w 819"/>
                <a:gd name="T43" fmla="*/ 0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9" h="793">
                  <a:moveTo>
                    <a:pt x="655" y="637"/>
                  </a:moveTo>
                  <a:cubicBezTo>
                    <a:pt x="638" y="670"/>
                    <a:pt x="616" y="701"/>
                    <a:pt x="589" y="729"/>
                  </a:cubicBezTo>
                  <a:cubicBezTo>
                    <a:pt x="589" y="729"/>
                    <a:pt x="589" y="729"/>
                    <a:pt x="589" y="729"/>
                  </a:cubicBezTo>
                  <a:cubicBezTo>
                    <a:pt x="589" y="729"/>
                    <a:pt x="589" y="729"/>
                    <a:pt x="589" y="729"/>
                  </a:cubicBezTo>
                  <a:cubicBezTo>
                    <a:pt x="643" y="782"/>
                    <a:pt x="643" y="782"/>
                    <a:pt x="643" y="782"/>
                  </a:cubicBezTo>
                  <a:cubicBezTo>
                    <a:pt x="662" y="785"/>
                    <a:pt x="681" y="789"/>
                    <a:pt x="700" y="793"/>
                  </a:cubicBezTo>
                  <a:cubicBezTo>
                    <a:pt x="734" y="755"/>
                    <a:pt x="760" y="713"/>
                    <a:pt x="779" y="668"/>
                  </a:cubicBezTo>
                  <a:cubicBezTo>
                    <a:pt x="736" y="662"/>
                    <a:pt x="695" y="651"/>
                    <a:pt x="655" y="637"/>
                  </a:cubicBezTo>
                  <a:moveTo>
                    <a:pt x="172" y="29"/>
                  </a:moveTo>
                  <a:cubicBezTo>
                    <a:pt x="109" y="52"/>
                    <a:pt x="50" y="89"/>
                    <a:pt x="0" y="140"/>
                  </a:cubicBezTo>
                  <a:cubicBezTo>
                    <a:pt x="0" y="140"/>
                    <a:pt x="0" y="140"/>
                    <a:pt x="0" y="140"/>
                  </a:cubicBezTo>
                  <a:cubicBezTo>
                    <a:pt x="0" y="140"/>
                    <a:pt x="0" y="140"/>
                    <a:pt x="0" y="140"/>
                  </a:cubicBezTo>
                  <a:cubicBezTo>
                    <a:pt x="89" y="228"/>
                    <a:pt x="89" y="228"/>
                    <a:pt x="89" y="228"/>
                  </a:cubicBezTo>
                  <a:cubicBezTo>
                    <a:pt x="121" y="196"/>
                    <a:pt x="157" y="172"/>
                    <a:pt x="196" y="154"/>
                  </a:cubicBezTo>
                  <a:cubicBezTo>
                    <a:pt x="185" y="114"/>
                    <a:pt x="176" y="72"/>
                    <a:pt x="172" y="29"/>
                  </a:cubicBezTo>
                  <a:moveTo>
                    <a:pt x="360" y="0"/>
                  </a:moveTo>
                  <a:cubicBezTo>
                    <a:pt x="364" y="44"/>
                    <a:pt x="373" y="87"/>
                    <a:pt x="388" y="128"/>
                  </a:cubicBezTo>
                  <a:cubicBezTo>
                    <a:pt x="461" y="138"/>
                    <a:pt x="532" y="172"/>
                    <a:pt x="589" y="228"/>
                  </a:cubicBezTo>
                  <a:cubicBezTo>
                    <a:pt x="650" y="290"/>
                    <a:pt x="684" y="368"/>
                    <a:pt x="691" y="448"/>
                  </a:cubicBezTo>
                  <a:cubicBezTo>
                    <a:pt x="731" y="464"/>
                    <a:pt x="774" y="476"/>
                    <a:pt x="818" y="482"/>
                  </a:cubicBezTo>
                  <a:cubicBezTo>
                    <a:pt x="819" y="358"/>
                    <a:pt x="772" y="234"/>
                    <a:pt x="678" y="140"/>
                  </a:cubicBezTo>
                  <a:cubicBezTo>
                    <a:pt x="589" y="51"/>
                    <a:pt x="475" y="5"/>
                    <a:pt x="360"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33"/>
            <p:cNvSpPr>
              <a:spLocks noEditPoints="1"/>
            </p:cNvSpPr>
            <p:nvPr userDrawn="1"/>
          </p:nvSpPr>
          <p:spPr bwMode="auto">
            <a:xfrm rot="10800000">
              <a:off x="9567819" y="4275148"/>
              <a:ext cx="624819" cy="613342"/>
            </a:xfrm>
            <a:custGeom>
              <a:avLst/>
              <a:gdLst>
                <a:gd name="T0" fmla="*/ 814 w 833"/>
                <a:gd name="T1" fmla="*/ 416 h 818"/>
                <a:gd name="T2" fmla="*/ 690 w 833"/>
                <a:gd name="T3" fmla="*/ 433 h 818"/>
                <a:gd name="T4" fmla="*/ 589 w 833"/>
                <a:gd name="T5" fmla="*/ 729 h 818"/>
                <a:gd name="T6" fmla="*/ 589 w 833"/>
                <a:gd name="T7" fmla="*/ 730 h 818"/>
                <a:gd name="T8" fmla="*/ 589 w 833"/>
                <a:gd name="T9" fmla="*/ 730 h 818"/>
                <a:gd name="T10" fmla="*/ 678 w 833"/>
                <a:gd name="T11" fmla="*/ 818 h 818"/>
                <a:gd name="T12" fmla="*/ 814 w 833"/>
                <a:gd name="T13" fmla="*/ 416 h 818"/>
                <a:gd name="T14" fmla="*/ 339 w 833"/>
                <a:gd name="T15" fmla="*/ 0 h 818"/>
                <a:gd name="T16" fmla="*/ 0 w 833"/>
                <a:gd name="T17" fmla="*/ 140 h 818"/>
                <a:gd name="T18" fmla="*/ 0 w 833"/>
                <a:gd name="T19" fmla="*/ 141 h 818"/>
                <a:gd name="T20" fmla="*/ 0 w 833"/>
                <a:gd name="T21" fmla="*/ 140 h 818"/>
                <a:gd name="T22" fmla="*/ 89 w 833"/>
                <a:gd name="T23" fmla="*/ 229 h 818"/>
                <a:gd name="T24" fmla="*/ 339 w 833"/>
                <a:gd name="T25" fmla="*/ 125 h 818"/>
                <a:gd name="T26" fmla="*/ 589 w 833"/>
                <a:gd name="T27" fmla="*/ 229 h 818"/>
                <a:gd name="T28" fmla="*/ 614 w 833"/>
                <a:gd name="T29" fmla="*/ 257 h 818"/>
                <a:gd name="T30" fmla="*/ 748 w 833"/>
                <a:gd name="T31" fmla="*/ 230 h 818"/>
                <a:gd name="T32" fmla="*/ 678 w 833"/>
                <a:gd name="T33" fmla="*/ 140 h 818"/>
                <a:gd name="T34" fmla="*/ 598 w 833"/>
                <a:gd name="T35" fmla="*/ 76 h 818"/>
                <a:gd name="T36" fmla="*/ 543 w 833"/>
                <a:gd name="T37" fmla="*/ 45 h 818"/>
                <a:gd name="T38" fmla="*/ 339 w 833"/>
                <a:gd name="T39"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3" h="818">
                  <a:moveTo>
                    <a:pt x="814" y="416"/>
                  </a:moveTo>
                  <a:cubicBezTo>
                    <a:pt x="772" y="417"/>
                    <a:pt x="730" y="423"/>
                    <a:pt x="690" y="433"/>
                  </a:cubicBezTo>
                  <a:cubicBezTo>
                    <a:pt x="703" y="538"/>
                    <a:pt x="670" y="649"/>
                    <a:pt x="589" y="729"/>
                  </a:cubicBezTo>
                  <a:cubicBezTo>
                    <a:pt x="589" y="730"/>
                    <a:pt x="589" y="730"/>
                    <a:pt x="589" y="730"/>
                  </a:cubicBezTo>
                  <a:cubicBezTo>
                    <a:pt x="589" y="730"/>
                    <a:pt x="589" y="730"/>
                    <a:pt x="589" y="730"/>
                  </a:cubicBezTo>
                  <a:cubicBezTo>
                    <a:pt x="678" y="818"/>
                    <a:pt x="678" y="818"/>
                    <a:pt x="678" y="818"/>
                  </a:cubicBezTo>
                  <a:cubicBezTo>
                    <a:pt x="787" y="709"/>
                    <a:pt x="833" y="559"/>
                    <a:pt x="814" y="416"/>
                  </a:cubicBezTo>
                  <a:moveTo>
                    <a:pt x="339" y="0"/>
                  </a:moveTo>
                  <a:cubicBezTo>
                    <a:pt x="216" y="0"/>
                    <a:pt x="93" y="47"/>
                    <a:pt x="0" y="140"/>
                  </a:cubicBezTo>
                  <a:cubicBezTo>
                    <a:pt x="0" y="141"/>
                    <a:pt x="0" y="141"/>
                    <a:pt x="0" y="141"/>
                  </a:cubicBezTo>
                  <a:cubicBezTo>
                    <a:pt x="0" y="141"/>
                    <a:pt x="0" y="140"/>
                    <a:pt x="0" y="140"/>
                  </a:cubicBezTo>
                  <a:cubicBezTo>
                    <a:pt x="89" y="229"/>
                    <a:pt x="89" y="229"/>
                    <a:pt x="89" y="229"/>
                  </a:cubicBezTo>
                  <a:cubicBezTo>
                    <a:pt x="158" y="160"/>
                    <a:pt x="248" y="125"/>
                    <a:pt x="339" y="125"/>
                  </a:cubicBezTo>
                  <a:cubicBezTo>
                    <a:pt x="429" y="125"/>
                    <a:pt x="520" y="160"/>
                    <a:pt x="589" y="229"/>
                  </a:cubicBezTo>
                  <a:cubicBezTo>
                    <a:pt x="598" y="238"/>
                    <a:pt x="606" y="247"/>
                    <a:pt x="614" y="257"/>
                  </a:cubicBezTo>
                  <a:cubicBezTo>
                    <a:pt x="658" y="244"/>
                    <a:pt x="703" y="235"/>
                    <a:pt x="748" y="230"/>
                  </a:cubicBezTo>
                  <a:cubicBezTo>
                    <a:pt x="729" y="198"/>
                    <a:pt x="705" y="168"/>
                    <a:pt x="678" y="140"/>
                  </a:cubicBezTo>
                  <a:cubicBezTo>
                    <a:pt x="653" y="116"/>
                    <a:pt x="626" y="94"/>
                    <a:pt x="598" y="76"/>
                  </a:cubicBezTo>
                  <a:cubicBezTo>
                    <a:pt x="579" y="68"/>
                    <a:pt x="560" y="57"/>
                    <a:pt x="543" y="45"/>
                  </a:cubicBezTo>
                  <a:cubicBezTo>
                    <a:pt x="478" y="15"/>
                    <a:pt x="409" y="0"/>
                    <a:pt x="339"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40"/>
            <p:cNvSpPr>
              <a:spLocks/>
            </p:cNvSpPr>
            <p:nvPr userDrawn="1"/>
          </p:nvSpPr>
          <p:spPr bwMode="auto">
            <a:xfrm rot="10800000">
              <a:off x="10623263" y="3676497"/>
              <a:ext cx="109722" cy="166649"/>
            </a:xfrm>
            <a:custGeom>
              <a:avLst/>
              <a:gdLst>
                <a:gd name="T0" fmla="*/ 144 w 146"/>
                <a:gd name="T1" fmla="*/ 0 h 222"/>
                <a:gd name="T2" fmla="*/ 59 w 146"/>
                <a:gd name="T3" fmla="*/ 49 h 222"/>
                <a:gd name="T4" fmla="*/ 0 w 146"/>
                <a:gd name="T5" fmla="*/ 166 h 222"/>
                <a:gd name="T6" fmla="*/ 0 w 146"/>
                <a:gd name="T7" fmla="*/ 166 h 222"/>
                <a:gd name="T8" fmla="*/ 0 w 146"/>
                <a:gd name="T9" fmla="*/ 166 h 222"/>
                <a:gd name="T10" fmla="*/ 59 w 146"/>
                <a:gd name="T11" fmla="*/ 222 h 222"/>
                <a:gd name="T12" fmla="*/ 144 w 146"/>
                <a:gd name="T13" fmla="*/ 0 h 222"/>
              </a:gdLst>
              <a:ahLst/>
              <a:cxnLst>
                <a:cxn ang="0">
                  <a:pos x="T0" y="T1"/>
                </a:cxn>
                <a:cxn ang="0">
                  <a:pos x="T2" y="T3"/>
                </a:cxn>
                <a:cxn ang="0">
                  <a:pos x="T4" y="T5"/>
                </a:cxn>
                <a:cxn ang="0">
                  <a:pos x="T6" y="T7"/>
                </a:cxn>
                <a:cxn ang="0">
                  <a:pos x="T8" y="T9"/>
                </a:cxn>
                <a:cxn ang="0">
                  <a:pos x="T10" y="T11"/>
                </a:cxn>
                <a:cxn ang="0">
                  <a:pos x="T12" y="T13"/>
                </a:cxn>
              </a:cxnLst>
              <a:rect l="0" t="0" r="r" b="b"/>
              <a:pathLst>
                <a:path w="146" h="222">
                  <a:moveTo>
                    <a:pt x="144" y="0"/>
                  </a:moveTo>
                  <a:cubicBezTo>
                    <a:pt x="115" y="15"/>
                    <a:pt x="87" y="31"/>
                    <a:pt x="59" y="49"/>
                  </a:cubicBezTo>
                  <a:cubicBezTo>
                    <a:pt x="52" y="92"/>
                    <a:pt x="32" y="132"/>
                    <a:pt x="0" y="166"/>
                  </a:cubicBezTo>
                  <a:cubicBezTo>
                    <a:pt x="0" y="166"/>
                    <a:pt x="0" y="166"/>
                    <a:pt x="0" y="166"/>
                  </a:cubicBezTo>
                  <a:cubicBezTo>
                    <a:pt x="0" y="166"/>
                    <a:pt x="0" y="166"/>
                    <a:pt x="0" y="166"/>
                  </a:cubicBezTo>
                  <a:cubicBezTo>
                    <a:pt x="59" y="222"/>
                    <a:pt x="59" y="222"/>
                    <a:pt x="59" y="222"/>
                  </a:cubicBezTo>
                  <a:cubicBezTo>
                    <a:pt x="118" y="160"/>
                    <a:pt x="146" y="80"/>
                    <a:pt x="144"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44"/>
            <p:cNvSpPr>
              <a:spLocks/>
            </p:cNvSpPr>
            <p:nvPr userDrawn="1"/>
          </p:nvSpPr>
          <p:spPr bwMode="auto">
            <a:xfrm rot="10800000">
              <a:off x="10204115" y="3730670"/>
              <a:ext cx="181340" cy="165731"/>
            </a:xfrm>
            <a:custGeom>
              <a:avLst/>
              <a:gdLst>
                <a:gd name="T0" fmla="*/ 53 w 242"/>
                <a:gd name="T1" fmla="*/ 0 h 221"/>
                <a:gd name="T2" fmla="*/ 0 w 242"/>
                <a:gd name="T3" fmla="*/ 188 h 221"/>
                <a:gd name="T4" fmla="*/ 186 w 242"/>
                <a:gd name="T5" fmla="*/ 221 h 221"/>
                <a:gd name="T6" fmla="*/ 242 w 242"/>
                <a:gd name="T7" fmla="*/ 39 h 221"/>
                <a:gd name="T8" fmla="*/ 53 w 242"/>
                <a:gd name="T9" fmla="*/ 0 h 221"/>
              </a:gdLst>
              <a:ahLst/>
              <a:cxnLst>
                <a:cxn ang="0">
                  <a:pos x="T0" y="T1"/>
                </a:cxn>
                <a:cxn ang="0">
                  <a:pos x="T2" y="T3"/>
                </a:cxn>
                <a:cxn ang="0">
                  <a:pos x="T4" y="T5"/>
                </a:cxn>
                <a:cxn ang="0">
                  <a:pos x="T6" y="T7"/>
                </a:cxn>
                <a:cxn ang="0">
                  <a:pos x="T8" y="T9"/>
                </a:cxn>
              </a:cxnLst>
              <a:rect l="0" t="0" r="r" b="b"/>
              <a:pathLst>
                <a:path w="242" h="221">
                  <a:moveTo>
                    <a:pt x="53" y="0"/>
                  </a:moveTo>
                  <a:cubicBezTo>
                    <a:pt x="27" y="60"/>
                    <a:pt x="9" y="124"/>
                    <a:pt x="0" y="188"/>
                  </a:cubicBezTo>
                  <a:cubicBezTo>
                    <a:pt x="66" y="188"/>
                    <a:pt x="128" y="200"/>
                    <a:pt x="186" y="221"/>
                  </a:cubicBezTo>
                  <a:cubicBezTo>
                    <a:pt x="194" y="158"/>
                    <a:pt x="212" y="97"/>
                    <a:pt x="242" y="39"/>
                  </a:cubicBezTo>
                  <a:cubicBezTo>
                    <a:pt x="182" y="18"/>
                    <a:pt x="119" y="5"/>
                    <a:pt x="53"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45"/>
            <p:cNvSpPr>
              <a:spLocks noEditPoints="1"/>
            </p:cNvSpPr>
            <p:nvPr userDrawn="1"/>
          </p:nvSpPr>
          <p:spPr bwMode="auto">
            <a:xfrm rot="10800000">
              <a:off x="9547619" y="3142578"/>
              <a:ext cx="817177" cy="385634"/>
            </a:xfrm>
            <a:custGeom>
              <a:avLst/>
              <a:gdLst>
                <a:gd name="T0" fmla="*/ 979 w 1089"/>
                <a:gd name="T1" fmla="*/ 236 h 514"/>
                <a:gd name="T2" fmla="*/ 693 w 1089"/>
                <a:gd name="T3" fmla="*/ 325 h 514"/>
                <a:gd name="T4" fmla="*/ 643 w 1089"/>
                <a:gd name="T5" fmla="*/ 513 h 514"/>
                <a:gd name="T6" fmla="*/ 685 w 1089"/>
                <a:gd name="T7" fmla="*/ 514 h 514"/>
                <a:gd name="T8" fmla="*/ 1089 w 1089"/>
                <a:gd name="T9" fmla="*/ 389 h 514"/>
                <a:gd name="T10" fmla="*/ 979 w 1089"/>
                <a:gd name="T11" fmla="*/ 236 h 514"/>
                <a:gd name="T12" fmla="*/ 195 w 1089"/>
                <a:gd name="T13" fmla="*/ 0 h 514"/>
                <a:gd name="T14" fmla="*/ 68 w 1089"/>
                <a:gd name="T15" fmla="*/ 21 h 514"/>
                <a:gd name="T16" fmla="*/ 0 w 1089"/>
                <a:gd name="T17" fmla="*/ 15 h 514"/>
                <a:gd name="T18" fmla="*/ 176 w 1089"/>
                <a:gd name="T19" fmla="*/ 303 h 514"/>
                <a:gd name="T20" fmla="*/ 451 w 1089"/>
                <a:gd name="T21" fmla="*/ 475 h 514"/>
                <a:gd name="T22" fmla="*/ 505 w 1089"/>
                <a:gd name="T23" fmla="*/ 294 h 514"/>
                <a:gd name="T24" fmla="*/ 309 w 1089"/>
                <a:gd name="T25" fmla="*/ 170 h 514"/>
                <a:gd name="T26" fmla="*/ 195 w 1089"/>
                <a:gd name="T27"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9" h="514">
                  <a:moveTo>
                    <a:pt x="979" y="236"/>
                  </a:moveTo>
                  <a:cubicBezTo>
                    <a:pt x="892" y="294"/>
                    <a:pt x="793" y="324"/>
                    <a:pt x="693" y="325"/>
                  </a:cubicBezTo>
                  <a:cubicBezTo>
                    <a:pt x="684" y="391"/>
                    <a:pt x="667" y="454"/>
                    <a:pt x="643" y="513"/>
                  </a:cubicBezTo>
                  <a:cubicBezTo>
                    <a:pt x="657" y="513"/>
                    <a:pt x="671" y="514"/>
                    <a:pt x="685" y="514"/>
                  </a:cubicBezTo>
                  <a:cubicBezTo>
                    <a:pt x="826" y="514"/>
                    <a:pt x="968" y="472"/>
                    <a:pt x="1089" y="389"/>
                  </a:cubicBezTo>
                  <a:cubicBezTo>
                    <a:pt x="1047" y="341"/>
                    <a:pt x="1010" y="290"/>
                    <a:pt x="979" y="236"/>
                  </a:cubicBezTo>
                  <a:moveTo>
                    <a:pt x="195" y="0"/>
                  </a:moveTo>
                  <a:cubicBezTo>
                    <a:pt x="154" y="14"/>
                    <a:pt x="111" y="21"/>
                    <a:pt x="68" y="21"/>
                  </a:cubicBezTo>
                  <a:cubicBezTo>
                    <a:pt x="45" y="21"/>
                    <a:pt x="23" y="19"/>
                    <a:pt x="0" y="15"/>
                  </a:cubicBezTo>
                  <a:cubicBezTo>
                    <a:pt x="34" y="120"/>
                    <a:pt x="92" y="219"/>
                    <a:pt x="176" y="303"/>
                  </a:cubicBezTo>
                  <a:cubicBezTo>
                    <a:pt x="256" y="383"/>
                    <a:pt x="350" y="440"/>
                    <a:pt x="451" y="475"/>
                  </a:cubicBezTo>
                  <a:cubicBezTo>
                    <a:pt x="479" y="419"/>
                    <a:pt x="498" y="359"/>
                    <a:pt x="505" y="294"/>
                  </a:cubicBezTo>
                  <a:cubicBezTo>
                    <a:pt x="433" y="269"/>
                    <a:pt x="367" y="227"/>
                    <a:pt x="309" y="170"/>
                  </a:cubicBezTo>
                  <a:cubicBezTo>
                    <a:pt x="259" y="120"/>
                    <a:pt x="221" y="62"/>
                    <a:pt x="195"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49"/>
            <p:cNvSpPr>
              <a:spLocks/>
            </p:cNvSpPr>
            <p:nvPr userDrawn="1"/>
          </p:nvSpPr>
          <p:spPr bwMode="auto">
            <a:xfrm rot="10800000">
              <a:off x="9960799" y="4000614"/>
              <a:ext cx="157926" cy="185471"/>
            </a:xfrm>
            <a:custGeom>
              <a:avLst/>
              <a:gdLst>
                <a:gd name="T0" fmla="*/ 98 w 210"/>
                <a:gd name="T1" fmla="*/ 0 h 247"/>
                <a:gd name="T2" fmla="*/ 0 w 210"/>
                <a:gd name="T3" fmla="*/ 47 h 247"/>
                <a:gd name="T4" fmla="*/ 38 w 210"/>
                <a:gd name="T5" fmla="*/ 247 h 247"/>
                <a:gd name="T6" fmla="*/ 210 w 210"/>
                <a:gd name="T7" fmla="*/ 161 h 247"/>
                <a:gd name="T8" fmla="*/ 190 w 210"/>
                <a:gd name="T9" fmla="*/ 19 h 247"/>
                <a:gd name="T10" fmla="*/ 98 w 210"/>
                <a:gd name="T11" fmla="*/ 0 h 247"/>
              </a:gdLst>
              <a:ahLst/>
              <a:cxnLst>
                <a:cxn ang="0">
                  <a:pos x="T0" y="T1"/>
                </a:cxn>
                <a:cxn ang="0">
                  <a:pos x="T2" y="T3"/>
                </a:cxn>
                <a:cxn ang="0">
                  <a:pos x="T4" y="T5"/>
                </a:cxn>
                <a:cxn ang="0">
                  <a:pos x="T6" y="T7"/>
                </a:cxn>
                <a:cxn ang="0">
                  <a:pos x="T8" y="T9"/>
                </a:cxn>
                <a:cxn ang="0">
                  <a:pos x="T10" y="T11"/>
                </a:cxn>
              </a:cxnLst>
              <a:rect l="0" t="0" r="r" b="b"/>
              <a:pathLst>
                <a:path w="210" h="247">
                  <a:moveTo>
                    <a:pt x="98" y="0"/>
                  </a:moveTo>
                  <a:cubicBezTo>
                    <a:pt x="65" y="13"/>
                    <a:pt x="32" y="29"/>
                    <a:pt x="0" y="47"/>
                  </a:cubicBezTo>
                  <a:cubicBezTo>
                    <a:pt x="3" y="114"/>
                    <a:pt x="16" y="182"/>
                    <a:pt x="38" y="247"/>
                  </a:cubicBezTo>
                  <a:cubicBezTo>
                    <a:pt x="91" y="207"/>
                    <a:pt x="149" y="179"/>
                    <a:pt x="210" y="161"/>
                  </a:cubicBezTo>
                  <a:cubicBezTo>
                    <a:pt x="197" y="115"/>
                    <a:pt x="190" y="67"/>
                    <a:pt x="190" y="19"/>
                  </a:cubicBezTo>
                  <a:cubicBezTo>
                    <a:pt x="159" y="16"/>
                    <a:pt x="128" y="10"/>
                    <a:pt x="98"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91"/>
            <p:cNvSpPr>
              <a:spLocks/>
            </p:cNvSpPr>
            <p:nvPr userDrawn="1"/>
          </p:nvSpPr>
          <p:spPr bwMode="auto">
            <a:xfrm rot="10800000">
              <a:off x="8330118" y="5250252"/>
              <a:ext cx="182258" cy="178586"/>
            </a:xfrm>
            <a:custGeom>
              <a:avLst/>
              <a:gdLst>
                <a:gd name="T0" fmla="*/ 47 w 243"/>
                <a:gd name="T1" fmla="*/ 0 h 238"/>
                <a:gd name="T2" fmla="*/ 0 w 243"/>
                <a:gd name="T3" fmla="*/ 51 h 238"/>
                <a:gd name="T4" fmla="*/ 1 w 243"/>
                <a:gd name="T5" fmla="*/ 52 h 238"/>
                <a:gd name="T6" fmla="*/ 1 w 243"/>
                <a:gd name="T7" fmla="*/ 52 h 238"/>
                <a:gd name="T8" fmla="*/ 187 w 243"/>
                <a:gd name="T9" fmla="*/ 238 h 238"/>
                <a:gd name="T10" fmla="*/ 243 w 243"/>
                <a:gd name="T11" fmla="*/ 177 h 238"/>
                <a:gd name="T12" fmla="*/ 47 w 243"/>
                <a:gd name="T13" fmla="*/ 0 h 238"/>
              </a:gdLst>
              <a:ahLst/>
              <a:cxnLst>
                <a:cxn ang="0">
                  <a:pos x="T0" y="T1"/>
                </a:cxn>
                <a:cxn ang="0">
                  <a:pos x="T2" y="T3"/>
                </a:cxn>
                <a:cxn ang="0">
                  <a:pos x="T4" y="T5"/>
                </a:cxn>
                <a:cxn ang="0">
                  <a:pos x="T6" y="T7"/>
                </a:cxn>
                <a:cxn ang="0">
                  <a:pos x="T8" y="T9"/>
                </a:cxn>
                <a:cxn ang="0">
                  <a:pos x="T10" y="T11"/>
                </a:cxn>
                <a:cxn ang="0">
                  <a:pos x="T12" y="T13"/>
                </a:cxn>
              </a:cxnLst>
              <a:rect l="0" t="0" r="r" b="b"/>
              <a:pathLst>
                <a:path w="243" h="238">
                  <a:moveTo>
                    <a:pt x="47" y="0"/>
                  </a:moveTo>
                  <a:cubicBezTo>
                    <a:pt x="33" y="18"/>
                    <a:pt x="17" y="35"/>
                    <a:pt x="0" y="51"/>
                  </a:cubicBezTo>
                  <a:cubicBezTo>
                    <a:pt x="1" y="52"/>
                    <a:pt x="1" y="52"/>
                    <a:pt x="1" y="52"/>
                  </a:cubicBezTo>
                  <a:cubicBezTo>
                    <a:pt x="1" y="52"/>
                    <a:pt x="1" y="52"/>
                    <a:pt x="1" y="52"/>
                  </a:cubicBezTo>
                  <a:cubicBezTo>
                    <a:pt x="187" y="238"/>
                    <a:pt x="187" y="238"/>
                    <a:pt x="187" y="238"/>
                  </a:cubicBezTo>
                  <a:cubicBezTo>
                    <a:pt x="206" y="218"/>
                    <a:pt x="225" y="198"/>
                    <a:pt x="243" y="177"/>
                  </a:cubicBezTo>
                  <a:cubicBezTo>
                    <a:pt x="189" y="107"/>
                    <a:pt x="123" y="47"/>
                    <a:pt x="47"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94"/>
            <p:cNvSpPr>
              <a:spLocks noEditPoints="1"/>
            </p:cNvSpPr>
            <p:nvPr userDrawn="1"/>
          </p:nvSpPr>
          <p:spPr bwMode="auto">
            <a:xfrm rot="10800000">
              <a:off x="9189071" y="5129511"/>
              <a:ext cx="324116" cy="813045"/>
            </a:xfrm>
            <a:custGeom>
              <a:avLst/>
              <a:gdLst>
                <a:gd name="T0" fmla="*/ 381 w 432"/>
                <a:gd name="T1" fmla="*/ 818 h 1084"/>
                <a:gd name="T2" fmla="*/ 182 w 432"/>
                <a:gd name="T3" fmla="*/ 998 h 1084"/>
                <a:gd name="T4" fmla="*/ 308 w 432"/>
                <a:gd name="T5" fmla="*/ 1084 h 1084"/>
                <a:gd name="T6" fmla="*/ 432 w 432"/>
                <a:gd name="T7" fmla="*/ 851 h 1084"/>
                <a:gd name="T8" fmla="*/ 381 w 432"/>
                <a:gd name="T9" fmla="*/ 818 h 1084"/>
                <a:gd name="T10" fmla="*/ 0 w 432"/>
                <a:gd name="T11" fmla="*/ 0 h 1084"/>
                <a:gd name="T12" fmla="*/ 0 w 432"/>
                <a:gd name="T13" fmla="*/ 0 h 1084"/>
                <a:gd name="T14" fmla="*/ 0 w 432"/>
                <a:gd name="T15" fmla="*/ 0 h 1084"/>
                <a:gd name="T16" fmla="*/ 0 w 432"/>
                <a:gd name="T17" fmla="*/ 156 h 1084"/>
                <a:gd name="T18" fmla="*/ 69 w 432"/>
                <a:gd name="T19" fmla="*/ 161 h 1084"/>
                <a:gd name="T20" fmla="*/ 96 w 432"/>
                <a:gd name="T21" fmla="*/ 7 h 1084"/>
                <a:gd name="T22" fmla="*/ 0 w 432"/>
                <a:gd name="T23"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2" h="1084">
                  <a:moveTo>
                    <a:pt x="381" y="818"/>
                  </a:moveTo>
                  <a:cubicBezTo>
                    <a:pt x="335" y="897"/>
                    <a:pt x="265" y="960"/>
                    <a:pt x="182" y="998"/>
                  </a:cubicBezTo>
                  <a:cubicBezTo>
                    <a:pt x="222" y="1030"/>
                    <a:pt x="264" y="1059"/>
                    <a:pt x="308" y="1084"/>
                  </a:cubicBezTo>
                  <a:cubicBezTo>
                    <a:pt x="335" y="998"/>
                    <a:pt x="377" y="920"/>
                    <a:pt x="432" y="851"/>
                  </a:cubicBezTo>
                  <a:cubicBezTo>
                    <a:pt x="414" y="841"/>
                    <a:pt x="398" y="830"/>
                    <a:pt x="381" y="818"/>
                  </a:cubicBezTo>
                  <a:moveTo>
                    <a:pt x="0" y="0"/>
                  </a:moveTo>
                  <a:cubicBezTo>
                    <a:pt x="0" y="0"/>
                    <a:pt x="0" y="0"/>
                    <a:pt x="0" y="0"/>
                  </a:cubicBezTo>
                  <a:cubicBezTo>
                    <a:pt x="0" y="0"/>
                    <a:pt x="0" y="0"/>
                    <a:pt x="0" y="0"/>
                  </a:cubicBezTo>
                  <a:cubicBezTo>
                    <a:pt x="0" y="156"/>
                    <a:pt x="0" y="156"/>
                    <a:pt x="0" y="156"/>
                  </a:cubicBezTo>
                  <a:cubicBezTo>
                    <a:pt x="24" y="156"/>
                    <a:pt x="46" y="158"/>
                    <a:pt x="69" y="161"/>
                  </a:cubicBezTo>
                  <a:cubicBezTo>
                    <a:pt x="72" y="109"/>
                    <a:pt x="81" y="58"/>
                    <a:pt x="96" y="7"/>
                  </a:cubicBezTo>
                  <a:cubicBezTo>
                    <a:pt x="65" y="2"/>
                    <a:pt x="33" y="0"/>
                    <a:pt x="0"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7"/>
            <p:cNvSpPr>
              <a:spLocks noEditPoints="1"/>
            </p:cNvSpPr>
            <p:nvPr userDrawn="1"/>
          </p:nvSpPr>
          <p:spPr bwMode="auto">
            <a:xfrm rot="10800000">
              <a:off x="9189072" y="3789893"/>
              <a:ext cx="769891" cy="769432"/>
            </a:xfrm>
            <a:custGeom>
              <a:avLst/>
              <a:gdLst>
                <a:gd name="T0" fmla="*/ 134 w 1026"/>
                <a:gd name="T1" fmla="*/ 892 h 1026"/>
                <a:gd name="T2" fmla="*/ 0 w 1026"/>
                <a:gd name="T3" fmla="*/ 1026 h 1026"/>
                <a:gd name="T4" fmla="*/ 0 w 1026"/>
                <a:gd name="T5" fmla="*/ 1026 h 1026"/>
                <a:gd name="T6" fmla="*/ 134 w 1026"/>
                <a:gd name="T7" fmla="*/ 892 h 1026"/>
                <a:gd name="T8" fmla="*/ 134 w 1026"/>
                <a:gd name="T9" fmla="*/ 892 h 1026"/>
                <a:gd name="T10" fmla="*/ 1026 w 1026"/>
                <a:gd name="T11" fmla="*/ 0 h 1026"/>
                <a:gd name="T12" fmla="*/ 892 w 1026"/>
                <a:gd name="T13" fmla="*/ 134 h 1026"/>
                <a:gd name="T14" fmla="*/ 892 w 1026"/>
                <a:gd name="T15" fmla="*/ 134 h 1026"/>
                <a:gd name="T16" fmla="*/ 1026 w 1026"/>
                <a:gd name="T17" fmla="*/ 0 h 1026"/>
                <a:gd name="T18" fmla="*/ 1026 w 1026"/>
                <a:gd name="T19" fmla="*/ 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6" h="1026">
                  <a:moveTo>
                    <a:pt x="134" y="892"/>
                  </a:moveTo>
                  <a:cubicBezTo>
                    <a:pt x="0" y="1026"/>
                    <a:pt x="0" y="1026"/>
                    <a:pt x="0" y="1026"/>
                  </a:cubicBezTo>
                  <a:cubicBezTo>
                    <a:pt x="0" y="1026"/>
                    <a:pt x="0" y="1026"/>
                    <a:pt x="0" y="1026"/>
                  </a:cubicBezTo>
                  <a:cubicBezTo>
                    <a:pt x="134" y="892"/>
                    <a:pt x="134" y="892"/>
                    <a:pt x="134" y="892"/>
                  </a:cubicBezTo>
                  <a:cubicBezTo>
                    <a:pt x="134" y="892"/>
                    <a:pt x="134" y="892"/>
                    <a:pt x="134" y="892"/>
                  </a:cubicBezTo>
                  <a:moveTo>
                    <a:pt x="1026" y="0"/>
                  </a:moveTo>
                  <a:cubicBezTo>
                    <a:pt x="892" y="134"/>
                    <a:pt x="892" y="134"/>
                    <a:pt x="892" y="134"/>
                  </a:cubicBezTo>
                  <a:cubicBezTo>
                    <a:pt x="892" y="134"/>
                    <a:pt x="892" y="134"/>
                    <a:pt x="892" y="134"/>
                  </a:cubicBezTo>
                  <a:cubicBezTo>
                    <a:pt x="1026" y="0"/>
                    <a:pt x="1026" y="0"/>
                    <a:pt x="1026" y="0"/>
                  </a:cubicBezTo>
                  <a:cubicBezTo>
                    <a:pt x="1026" y="0"/>
                    <a:pt x="1026" y="0"/>
                    <a:pt x="1026"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9"/>
            <p:cNvSpPr>
              <a:spLocks noEditPoints="1"/>
            </p:cNvSpPr>
            <p:nvPr userDrawn="1"/>
          </p:nvSpPr>
          <p:spPr bwMode="auto">
            <a:xfrm rot="10800000">
              <a:off x="9029309" y="4159918"/>
              <a:ext cx="174913" cy="190522"/>
            </a:xfrm>
            <a:custGeom>
              <a:avLst/>
              <a:gdLst>
                <a:gd name="T0" fmla="*/ 227 w 233"/>
                <a:gd name="T1" fmla="*/ 145 h 254"/>
                <a:gd name="T2" fmla="*/ 41 w 233"/>
                <a:gd name="T3" fmla="*/ 186 h 254"/>
                <a:gd name="T4" fmla="*/ 42 w 233"/>
                <a:gd name="T5" fmla="*/ 254 h 254"/>
                <a:gd name="T6" fmla="*/ 205 w 233"/>
                <a:gd name="T7" fmla="*/ 234 h 254"/>
                <a:gd name="T8" fmla="*/ 233 w 233"/>
                <a:gd name="T9" fmla="*/ 234 h 254"/>
                <a:gd name="T10" fmla="*/ 227 w 233"/>
                <a:gd name="T11" fmla="*/ 145 h 254"/>
                <a:gd name="T12" fmla="*/ 195 w 233"/>
                <a:gd name="T13" fmla="*/ 0 h 254"/>
                <a:gd name="T14" fmla="*/ 0 w 233"/>
                <a:gd name="T15" fmla="*/ 24 h 254"/>
                <a:gd name="T16" fmla="*/ 14 w 233"/>
                <a:gd name="T17" fmla="*/ 60 h 254"/>
                <a:gd name="T18" fmla="*/ 34 w 233"/>
                <a:gd name="T19" fmla="*/ 61 h 254"/>
                <a:gd name="T20" fmla="*/ 201 w 233"/>
                <a:gd name="T21" fmla="*/ 19 h 254"/>
                <a:gd name="T22" fmla="*/ 195 w 233"/>
                <a:gd name="T23"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 h="254">
                  <a:moveTo>
                    <a:pt x="227" y="145"/>
                  </a:moveTo>
                  <a:cubicBezTo>
                    <a:pt x="168" y="172"/>
                    <a:pt x="104" y="185"/>
                    <a:pt x="41" y="186"/>
                  </a:cubicBezTo>
                  <a:cubicBezTo>
                    <a:pt x="43" y="209"/>
                    <a:pt x="43" y="231"/>
                    <a:pt x="42" y="254"/>
                  </a:cubicBezTo>
                  <a:cubicBezTo>
                    <a:pt x="96" y="240"/>
                    <a:pt x="150" y="234"/>
                    <a:pt x="205" y="234"/>
                  </a:cubicBezTo>
                  <a:cubicBezTo>
                    <a:pt x="214" y="234"/>
                    <a:pt x="223" y="234"/>
                    <a:pt x="233" y="234"/>
                  </a:cubicBezTo>
                  <a:cubicBezTo>
                    <a:pt x="233" y="205"/>
                    <a:pt x="231" y="175"/>
                    <a:pt x="227" y="145"/>
                  </a:cubicBezTo>
                  <a:moveTo>
                    <a:pt x="195" y="0"/>
                  </a:moveTo>
                  <a:cubicBezTo>
                    <a:pt x="129" y="1"/>
                    <a:pt x="64" y="9"/>
                    <a:pt x="0" y="24"/>
                  </a:cubicBezTo>
                  <a:cubicBezTo>
                    <a:pt x="5" y="36"/>
                    <a:pt x="10" y="48"/>
                    <a:pt x="14" y="60"/>
                  </a:cubicBezTo>
                  <a:cubicBezTo>
                    <a:pt x="21" y="60"/>
                    <a:pt x="27" y="61"/>
                    <a:pt x="34" y="61"/>
                  </a:cubicBezTo>
                  <a:cubicBezTo>
                    <a:pt x="91" y="61"/>
                    <a:pt x="149" y="47"/>
                    <a:pt x="201" y="19"/>
                  </a:cubicBezTo>
                  <a:cubicBezTo>
                    <a:pt x="199" y="13"/>
                    <a:pt x="197" y="7"/>
                    <a:pt x="195"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0"/>
            <p:cNvSpPr>
              <a:spLocks noEditPoints="1"/>
            </p:cNvSpPr>
            <p:nvPr userDrawn="1"/>
          </p:nvSpPr>
          <p:spPr bwMode="auto">
            <a:xfrm rot="10800000">
              <a:off x="8577567" y="3014493"/>
              <a:ext cx="1139457" cy="1138998"/>
            </a:xfrm>
            <a:custGeom>
              <a:avLst/>
              <a:gdLst>
                <a:gd name="T0" fmla="*/ 395 w 1519"/>
                <a:gd name="T1" fmla="*/ 1062 h 1519"/>
                <a:gd name="T2" fmla="*/ 330 w 1519"/>
                <a:gd name="T3" fmla="*/ 1137 h 1519"/>
                <a:gd name="T4" fmla="*/ 330 w 1519"/>
                <a:gd name="T5" fmla="*/ 1137 h 1519"/>
                <a:gd name="T6" fmla="*/ 226 w 1519"/>
                <a:gd name="T7" fmla="*/ 1223 h 1519"/>
                <a:gd name="T8" fmla="*/ 260 w 1519"/>
                <a:gd name="T9" fmla="*/ 1258 h 1519"/>
                <a:gd name="T10" fmla="*/ 889 w 1519"/>
                <a:gd name="T11" fmla="*/ 1519 h 1519"/>
                <a:gd name="T12" fmla="*/ 1519 w 1519"/>
                <a:gd name="T13" fmla="*/ 1258 h 1519"/>
                <a:gd name="T14" fmla="*/ 1518 w 1519"/>
                <a:gd name="T15" fmla="*/ 1258 h 1519"/>
                <a:gd name="T16" fmla="*/ 1518 w 1519"/>
                <a:gd name="T17" fmla="*/ 1258 h 1519"/>
                <a:gd name="T18" fmla="*/ 1354 w 1519"/>
                <a:gd name="T19" fmla="*/ 1094 h 1519"/>
                <a:gd name="T20" fmla="*/ 889 w 1519"/>
                <a:gd name="T21" fmla="*/ 1286 h 1519"/>
                <a:gd name="T22" fmla="*/ 425 w 1519"/>
                <a:gd name="T23" fmla="*/ 1093 h 1519"/>
                <a:gd name="T24" fmla="*/ 395 w 1519"/>
                <a:gd name="T25" fmla="*/ 1062 h 1519"/>
                <a:gd name="T26" fmla="*/ 0 w 1519"/>
                <a:gd name="T27" fmla="*/ 672 h 1519"/>
                <a:gd name="T28" fmla="*/ 116 w 1519"/>
                <a:gd name="T29" fmla="*/ 1070 h 1519"/>
                <a:gd name="T30" fmla="*/ 197 w 1519"/>
                <a:gd name="T31" fmla="*/ 1004 h 1519"/>
                <a:gd name="T32" fmla="*/ 196 w 1519"/>
                <a:gd name="T33" fmla="*/ 1004 h 1519"/>
                <a:gd name="T34" fmla="*/ 285 w 1519"/>
                <a:gd name="T35" fmla="*/ 887 h 1519"/>
                <a:gd name="T36" fmla="*/ 236 w 1519"/>
                <a:gd name="T37" fmla="*/ 696 h 1519"/>
                <a:gd name="T38" fmla="*/ 191 w 1519"/>
                <a:gd name="T39" fmla="*/ 697 h 1519"/>
                <a:gd name="T40" fmla="*/ 0 w 1519"/>
                <a:gd name="T41" fmla="*/ 672 h 1519"/>
                <a:gd name="T42" fmla="*/ 116 w 1519"/>
                <a:gd name="T43" fmla="*/ 187 h 1519"/>
                <a:gd name="T44" fmla="*/ 12 w 1519"/>
                <a:gd name="T45" fmla="*/ 477 h 1519"/>
                <a:gd name="T46" fmla="*/ 191 w 1519"/>
                <a:gd name="T47" fmla="*/ 507 h 1519"/>
                <a:gd name="T48" fmla="*/ 244 w 1519"/>
                <a:gd name="T49" fmla="*/ 505 h 1519"/>
                <a:gd name="T50" fmla="*/ 285 w 1519"/>
                <a:gd name="T51" fmla="*/ 371 h 1519"/>
                <a:gd name="T52" fmla="*/ 196 w 1519"/>
                <a:gd name="T53" fmla="*/ 253 h 1519"/>
                <a:gd name="T54" fmla="*/ 116 w 1519"/>
                <a:gd name="T55" fmla="*/ 187 h 1519"/>
                <a:gd name="T56" fmla="*/ 260 w 1519"/>
                <a:gd name="T57" fmla="*/ 0 h 1519"/>
                <a:gd name="T58" fmla="*/ 226 w 1519"/>
                <a:gd name="T59" fmla="*/ 35 h 1519"/>
                <a:gd name="T60" fmla="*/ 329 w 1519"/>
                <a:gd name="T61" fmla="*/ 120 h 1519"/>
                <a:gd name="T62" fmla="*/ 395 w 1519"/>
                <a:gd name="T63" fmla="*/ 196 h 1519"/>
                <a:gd name="T64" fmla="*/ 425 w 1519"/>
                <a:gd name="T65" fmla="*/ 164 h 1519"/>
                <a:gd name="T66" fmla="*/ 424 w 1519"/>
                <a:gd name="T67" fmla="*/ 164 h 1519"/>
                <a:gd name="T68" fmla="*/ 424 w 1519"/>
                <a:gd name="T69" fmla="*/ 164 h 1519"/>
                <a:gd name="T70" fmla="*/ 260 w 1519"/>
                <a:gd name="T71"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19" h="1519">
                  <a:moveTo>
                    <a:pt x="395" y="1062"/>
                  </a:moveTo>
                  <a:cubicBezTo>
                    <a:pt x="375" y="1088"/>
                    <a:pt x="353" y="1113"/>
                    <a:pt x="330" y="1137"/>
                  </a:cubicBezTo>
                  <a:cubicBezTo>
                    <a:pt x="330" y="1137"/>
                    <a:pt x="330" y="1137"/>
                    <a:pt x="330" y="1137"/>
                  </a:cubicBezTo>
                  <a:cubicBezTo>
                    <a:pt x="298" y="1170"/>
                    <a:pt x="263" y="1198"/>
                    <a:pt x="226" y="1223"/>
                  </a:cubicBezTo>
                  <a:cubicBezTo>
                    <a:pt x="237" y="1235"/>
                    <a:pt x="248" y="1247"/>
                    <a:pt x="260" y="1258"/>
                  </a:cubicBezTo>
                  <a:cubicBezTo>
                    <a:pt x="434" y="1432"/>
                    <a:pt x="661" y="1519"/>
                    <a:pt x="889" y="1519"/>
                  </a:cubicBezTo>
                  <a:cubicBezTo>
                    <a:pt x="1117" y="1519"/>
                    <a:pt x="1345" y="1432"/>
                    <a:pt x="1519" y="1258"/>
                  </a:cubicBezTo>
                  <a:cubicBezTo>
                    <a:pt x="1518" y="1258"/>
                    <a:pt x="1518" y="1258"/>
                    <a:pt x="1518" y="1258"/>
                  </a:cubicBezTo>
                  <a:cubicBezTo>
                    <a:pt x="1518" y="1258"/>
                    <a:pt x="1518" y="1258"/>
                    <a:pt x="1518" y="1258"/>
                  </a:cubicBezTo>
                  <a:cubicBezTo>
                    <a:pt x="1354" y="1094"/>
                    <a:pt x="1354" y="1094"/>
                    <a:pt x="1354" y="1094"/>
                  </a:cubicBezTo>
                  <a:cubicBezTo>
                    <a:pt x="1225" y="1222"/>
                    <a:pt x="1057" y="1286"/>
                    <a:pt x="889" y="1286"/>
                  </a:cubicBezTo>
                  <a:cubicBezTo>
                    <a:pt x="721" y="1286"/>
                    <a:pt x="553" y="1222"/>
                    <a:pt x="425" y="1093"/>
                  </a:cubicBezTo>
                  <a:cubicBezTo>
                    <a:pt x="414" y="1083"/>
                    <a:pt x="404" y="1073"/>
                    <a:pt x="395" y="1062"/>
                  </a:cubicBezTo>
                  <a:moveTo>
                    <a:pt x="0" y="672"/>
                  </a:moveTo>
                  <a:cubicBezTo>
                    <a:pt x="7" y="810"/>
                    <a:pt x="45" y="947"/>
                    <a:pt x="116" y="1070"/>
                  </a:cubicBezTo>
                  <a:cubicBezTo>
                    <a:pt x="144" y="1051"/>
                    <a:pt x="172" y="1029"/>
                    <a:pt x="197" y="1004"/>
                  </a:cubicBezTo>
                  <a:cubicBezTo>
                    <a:pt x="196" y="1004"/>
                    <a:pt x="196" y="1004"/>
                    <a:pt x="196" y="1004"/>
                  </a:cubicBezTo>
                  <a:cubicBezTo>
                    <a:pt x="232" y="968"/>
                    <a:pt x="261" y="929"/>
                    <a:pt x="285" y="887"/>
                  </a:cubicBezTo>
                  <a:cubicBezTo>
                    <a:pt x="259" y="826"/>
                    <a:pt x="242" y="761"/>
                    <a:pt x="236" y="696"/>
                  </a:cubicBezTo>
                  <a:cubicBezTo>
                    <a:pt x="221" y="697"/>
                    <a:pt x="206" y="697"/>
                    <a:pt x="191" y="697"/>
                  </a:cubicBezTo>
                  <a:cubicBezTo>
                    <a:pt x="127" y="697"/>
                    <a:pt x="62" y="689"/>
                    <a:pt x="0" y="672"/>
                  </a:cubicBezTo>
                  <a:moveTo>
                    <a:pt x="116" y="187"/>
                  </a:moveTo>
                  <a:cubicBezTo>
                    <a:pt x="64" y="278"/>
                    <a:pt x="29" y="376"/>
                    <a:pt x="12" y="477"/>
                  </a:cubicBezTo>
                  <a:cubicBezTo>
                    <a:pt x="70" y="497"/>
                    <a:pt x="130" y="507"/>
                    <a:pt x="191" y="507"/>
                  </a:cubicBezTo>
                  <a:cubicBezTo>
                    <a:pt x="209" y="507"/>
                    <a:pt x="226" y="506"/>
                    <a:pt x="244" y="505"/>
                  </a:cubicBezTo>
                  <a:cubicBezTo>
                    <a:pt x="253" y="459"/>
                    <a:pt x="266" y="414"/>
                    <a:pt x="285" y="371"/>
                  </a:cubicBezTo>
                  <a:cubicBezTo>
                    <a:pt x="262" y="329"/>
                    <a:pt x="232" y="289"/>
                    <a:pt x="196" y="253"/>
                  </a:cubicBezTo>
                  <a:cubicBezTo>
                    <a:pt x="171" y="228"/>
                    <a:pt x="144" y="206"/>
                    <a:pt x="116" y="187"/>
                  </a:cubicBezTo>
                  <a:moveTo>
                    <a:pt x="260" y="0"/>
                  </a:moveTo>
                  <a:cubicBezTo>
                    <a:pt x="248" y="11"/>
                    <a:pt x="237" y="23"/>
                    <a:pt x="226" y="35"/>
                  </a:cubicBezTo>
                  <a:cubicBezTo>
                    <a:pt x="263" y="59"/>
                    <a:pt x="297" y="88"/>
                    <a:pt x="329" y="120"/>
                  </a:cubicBezTo>
                  <a:cubicBezTo>
                    <a:pt x="353" y="144"/>
                    <a:pt x="375" y="169"/>
                    <a:pt x="395" y="196"/>
                  </a:cubicBezTo>
                  <a:cubicBezTo>
                    <a:pt x="405" y="185"/>
                    <a:pt x="414" y="175"/>
                    <a:pt x="425" y="164"/>
                  </a:cubicBezTo>
                  <a:cubicBezTo>
                    <a:pt x="424" y="164"/>
                    <a:pt x="424" y="164"/>
                    <a:pt x="424" y="164"/>
                  </a:cubicBezTo>
                  <a:cubicBezTo>
                    <a:pt x="424" y="164"/>
                    <a:pt x="424" y="164"/>
                    <a:pt x="424" y="164"/>
                  </a:cubicBezTo>
                  <a:cubicBezTo>
                    <a:pt x="260" y="0"/>
                    <a:pt x="260" y="0"/>
                    <a:pt x="26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1"/>
            <p:cNvSpPr>
              <a:spLocks/>
            </p:cNvSpPr>
            <p:nvPr userDrawn="1"/>
          </p:nvSpPr>
          <p:spPr bwMode="auto">
            <a:xfrm rot="10800000">
              <a:off x="9534306" y="3631048"/>
              <a:ext cx="185013" cy="164813"/>
            </a:xfrm>
            <a:custGeom>
              <a:avLst/>
              <a:gdLst>
                <a:gd name="T0" fmla="*/ 15 w 247"/>
                <a:gd name="T1" fmla="*/ 0 h 220"/>
                <a:gd name="T2" fmla="*/ 3 w 247"/>
                <a:gd name="T3" fmla="*/ 195 h 220"/>
                <a:gd name="T4" fmla="*/ 194 w 247"/>
                <a:gd name="T5" fmla="*/ 220 h 220"/>
                <a:gd name="T6" fmla="*/ 239 w 247"/>
                <a:gd name="T7" fmla="*/ 219 h 220"/>
                <a:gd name="T8" fmla="*/ 247 w 247"/>
                <a:gd name="T9" fmla="*/ 28 h 220"/>
                <a:gd name="T10" fmla="*/ 194 w 247"/>
                <a:gd name="T11" fmla="*/ 30 h 220"/>
                <a:gd name="T12" fmla="*/ 15 w 247"/>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247" h="220">
                  <a:moveTo>
                    <a:pt x="15" y="0"/>
                  </a:moveTo>
                  <a:cubicBezTo>
                    <a:pt x="4" y="64"/>
                    <a:pt x="0" y="130"/>
                    <a:pt x="3" y="195"/>
                  </a:cubicBezTo>
                  <a:cubicBezTo>
                    <a:pt x="65" y="212"/>
                    <a:pt x="130" y="220"/>
                    <a:pt x="194" y="220"/>
                  </a:cubicBezTo>
                  <a:cubicBezTo>
                    <a:pt x="209" y="220"/>
                    <a:pt x="224" y="220"/>
                    <a:pt x="239" y="219"/>
                  </a:cubicBezTo>
                  <a:cubicBezTo>
                    <a:pt x="232" y="155"/>
                    <a:pt x="235" y="91"/>
                    <a:pt x="247" y="28"/>
                  </a:cubicBezTo>
                  <a:cubicBezTo>
                    <a:pt x="229" y="29"/>
                    <a:pt x="212" y="30"/>
                    <a:pt x="194" y="30"/>
                  </a:cubicBezTo>
                  <a:cubicBezTo>
                    <a:pt x="133" y="30"/>
                    <a:pt x="73" y="20"/>
                    <a:pt x="15"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2"/>
            <p:cNvSpPr>
              <a:spLocks noEditPoints="1"/>
            </p:cNvSpPr>
            <p:nvPr userDrawn="1"/>
          </p:nvSpPr>
          <p:spPr bwMode="auto">
            <a:xfrm rot="10800000">
              <a:off x="8578485" y="3210065"/>
              <a:ext cx="943886" cy="943426"/>
            </a:xfrm>
            <a:custGeom>
              <a:avLst/>
              <a:gdLst>
                <a:gd name="T0" fmla="*/ 1094 w 1258"/>
                <a:gd name="T1" fmla="*/ 1093 h 1258"/>
                <a:gd name="T2" fmla="*/ 1094 w 1258"/>
                <a:gd name="T3" fmla="*/ 1094 h 1258"/>
                <a:gd name="T4" fmla="*/ 1258 w 1258"/>
                <a:gd name="T5" fmla="*/ 1258 h 1258"/>
                <a:gd name="T6" fmla="*/ 1258 w 1258"/>
                <a:gd name="T7" fmla="*/ 1258 h 1258"/>
                <a:gd name="T8" fmla="*/ 1094 w 1258"/>
                <a:gd name="T9" fmla="*/ 1093 h 1258"/>
                <a:gd name="T10" fmla="*/ 0 w 1258"/>
                <a:gd name="T11" fmla="*/ 0 h 1258"/>
                <a:gd name="T12" fmla="*/ 0 w 1258"/>
                <a:gd name="T13" fmla="*/ 0 h 1258"/>
                <a:gd name="T14" fmla="*/ 164 w 1258"/>
                <a:gd name="T15" fmla="*/ 164 h 1258"/>
                <a:gd name="T16" fmla="*/ 164 w 1258"/>
                <a:gd name="T17" fmla="*/ 164 h 1258"/>
                <a:gd name="T18" fmla="*/ 0 w 1258"/>
                <a:gd name="T19" fmla="*/ 0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8" h="1258">
                  <a:moveTo>
                    <a:pt x="1094" y="1093"/>
                  </a:moveTo>
                  <a:cubicBezTo>
                    <a:pt x="1094" y="1093"/>
                    <a:pt x="1094" y="1093"/>
                    <a:pt x="1094" y="1094"/>
                  </a:cubicBezTo>
                  <a:cubicBezTo>
                    <a:pt x="1258" y="1258"/>
                    <a:pt x="1258" y="1258"/>
                    <a:pt x="1258" y="1258"/>
                  </a:cubicBezTo>
                  <a:cubicBezTo>
                    <a:pt x="1258" y="1258"/>
                    <a:pt x="1258" y="1258"/>
                    <a:pt x="1258" y="1258"/>
                  </a:cubicBezTo>
                  <a:cubicBezTo>
                    <a:pt x="1094" y="1093"/>
                    <a:pt x="1094" y="1093"/>
                    <a:pt x="1094" y="1093"/>
                  </a:cubicBezTo>
                  <a:moveTo>
                    <a:pt x="0" y="0"/>
                  </a:moveTo>
                  <a:cubicBezTo>
                    <a:pt x="0" y="0"/>
                    <a:pt x="0" y="0"/>
                    <a:pt x="0" y="0"/>
                  </a:cubicBezTo>
                  <a:cubicBezTo>
                    <a:pt x="164" y="164"/>
                    <a:pt x="164" y="164"/>
                    <a:pt x="164" y="164"/>
                  </a:cubicBezTo>
                  <a:cubicBezTo>
                    <a:pt x="164" y="164"/>
                    <a:pt x="164" y="164"/>
                    <a:pt x="164" y="164"/>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3"/>
            <p:cNvSpPr>
              <a:spLocks noEditPoints="1"/>
            </p:cNvSpPr>
            <p:nvPr userDrawn="1"/>
          </p:nvSpPr>
          <p:spPr bwMode="auto">
            <a:xfrm rot="10800000">
              <a:off x="9840978" y="3353300"/>
              <a:ext cx="1089416" cy="544478"/>
            </a:xfrm>
            <a:custGeom>
              <a:avLst/>
              <a:gdLst>
                <a:gd name="T0" fmla="*/ 1208 w 1452"/>
                <a:gd name="T1" fmla="*/ 183 h 726"/>
                <a:gd name="T2" fmla="*/ 1126 w 1452"/>
                <a:gd name="T3" fmla="*/ 369 h 726"/>
                <a:gd name="T4" fmla="*/ 1262 w 1452"/>
                <a:gd name="T5" fmla="*/ 726 h 726"/>
                <a:gd name="T6" fmla="*/ 1262 w 1452"/>
                <a:gd name="T7" fmla="*/ 726 h 726"/>
                <a:gd name="T8" fmla="*/ 1262 w 1452"/>
                <a:gd name="T9" fmla="*/ 726 h 726"/>
                <a:gd name="T10" fmla="*/ 1452 w 1452"/>
                <a:gd name="T11" fmla="*/ 726 h 726"/>
                <a:gd name="T12" fmla="*/ 1208 w 1452"/>
                <a:gd name="T13" fmla="*/ 183 h 726"/>
                <a:gd name="T14" fmla="*/ 322 w 1452"/>
                <a:gd name="T15" fmla="*/ 122 h 726"/>
                <a:gd name="T16" fmla="*/ 133 w 1452"/>
                <a:gd name="T17" fmla="*/ 307 h 726"/>
                <a:gd name="T18" fmla="*/ 263 w 1452"/>
                <a:gd name="T19" fmla="*/ 239 h 726"/>
                <a:gd name="T20" fmla="*/ 263 w 1452"/>
                <a:gd name="T21" fmla="*/ 239 h 726"/>
                <a:gd name="T22" fmla="*/ 322 w 1452"/>
                <a:gd name="T23" fmla="*/ 122 h 726"/>
                <a:gd name="T24" fmla="*/ 437 w 1452"/>
                <a:gd name="T25" fmla="*/ 60 h 726"/>
                <a:gd name="T26" fmla="*/ 407 w 1452"/>
                <a:gd name="T27" fmla="*/ 73 h 726"/>
                <a:gd name="T28" fmla="*/ 322 w 1452"/>
                <a:gd name="T29" fmla="*/ 295 h 726"/>
                <a:gd name="T30" fmla="*/ 322 w 1452"/>
                <a:gd name="T31" fmla="*/ 295 h 726"/>
                <a:gd name="T32" fmla="*/ 97 w 1452"/>
                <a:gd name="T33" fmla="*/ 391 h 726"/>
                <a:gd name="T34" fmla="*/ 82 w 1452"/>
                <a:gd name="T35" fmla="*/ 390 h 726"/>
                <a:gd name="T36" fmla="*/ 0 w 1452"/>
                <a:gd name="T37" fmla="*/ 726 h 726"/>
                <a:gd name="T38" fmla="*/ 1 w 1452"/>
                <a:gd name="T39" fmla="*/ 726 h 726"/>
                <a:gd name="T40" fmla="*/ 1 w 1452"/>
                <a:gd name="T41" fmla="*/ 726 h 726"/>
                <a:gd name="T42" fmla="*/ 190 w 1452"/>
                <a:gd name="T43" fmla="*/ 726 h 726"/>
                <a:gd name="T44" fmla="*/ 457 w 1452"/>
                <a:gd name="T45" fmla="*/ 262 h 726"/>
                <a:gd name="T46" fmla="*/ 437 w 1452"/>
                <a:gd name="T47" fmla="*/ 60 h 726"/>
                <a:gd name="T48" fmla="*/ 968 w 1452"/>
                <a:gd name="T49" fmla="*/ 41 h 726"/>
                <a:gd name="T50" fmla="*/ 912 w 1452"/>
                <a:gd name="T51" fmla="*/ 223 h 726"/>
                <a:gd name="T52" fmla="*/ 1051 w 1452"/>
                <a:gd name="T53" fmla="*/ 299 h 726"/>
                <a:gd name="T54" fmla="*/ 1110 w 1452"/>
                <a:gd name="T55" fmla="*/ 110 h 726"/>
                <a:gd name="T56" fmla="*/ 968 w 1452"/>
                <a:gd name="T57" fmla="*/ 41 h 726"/>
                <a:gd name="T58" fmla="*/ 726 w 1452"/>
                <a:gd name="T59" fmla="*/ 0 h 726"/>
                <a:gd name="T60" fmla="*/ 726 w 1452"/>
                <a:gd name="T61" fmla="*/ 0 h 726"/>
                <a:gd name="T62" fmla="*/ 553 w 1452"/>
                <a:gd name="T63" fmla="*/ 21 h 726"/>
                <a:gd name="T64" fmla="*/ 550 w 1452"/>
                <a:gd name="T65" fmla="*/ 220 h 726"/>
                <a:gd name="T66" fmla="*/ 726 w 1452"/>
                <a:gd name="T67" fmla="*/ 190 h 726"/>
                <a:gd name="T68" fmla="*/ 726 w 1452"/>
                <a:gd name="T69" fmla="*/ 190 h 726"/>
                <a:gd name="T70" fmla="*/ 779 w 1452"/>
                <a:gd name="T71" fmla="*/ 2 h 726"/>
                <a:gd name="T72" fmla="*/ 726 w 1452"/>
                <a:gd name="T73"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52" h="726">
                  <a:moveTo>
                    <a:pt x="1208" y="183"/>
                  </a:moveTo>
                  <a:cubicBezTo>
                    <a:pt x="1198" y="250"/>
                    <a:pt x="1170" y="314"/>
                    <a:pt x="1126" y="369"/>
                  </a:cubicBezTo>
                  <a:cubicBezTo>
                    <a:pt x="1210" y="464"/>
                    <a:pt x="1262" y="589"/>
                    <a:pt x="1262" y="726"/>
                  </a:cubicBezTo>
                  <a:cubicBezTo>
                    <a:pt x="1262" y="726"/>
                    <a:pt x="1262" y="726"/>
                    <a:pt x="1262" y="726"/>
                  </a:cubicBezTo>
                  <a:cubicBezTo>
                    <a:pt x="1262" y="726"/>
                    <a:pt x="1262" y="726"/>
                    <a:pt x="1262" y="726"/>
                  </a:cubicBezTo>
                  <a:cubicBezTo>
                    <a:pt x="1452" y="726"/>
                    <a:pt x="1452" y="726"/>
                    <a:pt x="1452" y="726"/>
                  </a:cubicBezTo>
                  <a:cubicBezTo>
                    <a:pt x="1452" y="510"/>
                    <a:pt x="1358" y="316"/>
                    <a:pt x="1208" y="183"/>
                  </a:cubicBezTo>
                  <a:moveTo>
                    <a:pt x="322" y="122"/>
                  </a:moveTo>
                  <a:cubicBezTo>
                    <a:pt x="249" y="172"/>
                    <a:pt x="185" y="234"/>
                    <a:pt x="133" y="307"/>
                  </a:cubicBezTo>
                  <a:cubicBezTo>
                    <a:pt x="181" y="299"/>
                    <a:pt x="227" y="276"/>
                    <a:pt x="263" y="239"/>
                  </a:cubicBezTo>
                  <a:cubicBezTo>
                    <a:pt x="263" y="239"/>
                    <a:pt x="263" y="239"/>
                    <a:pt x="263" y="239"/>
                  </a:cubicBezTo>
                  <a:cubicBezTo>
                    <a:pt x="295" y="205"/>
                    <a:pt x="315" y="165"/>
                    <a:pt x="322" y="122"/>
                  </a:cubicBezTo>
                  <a:moveTo>
                    <a:pt x="437" y="60"/>
                  </a:moveTo>
                  <a:cubicBezTo>
                    <a:pt x="427" y="64"/>
                    <a:pt x="417" y="69"/>
                    <a:pt x="407" y="73"/>
                  </a:cubicBezTo>
                  <a:cubicBezTo>
                    <a:pt x="409" y="153"/>
                    <a:pt x="381" y="233"/>
                    <a:pt x="322" y="295"/>
                  </a:cubicBezTo>
                  <a:cubicBezTo>
                    <a:pt x="322" y="295"/>
                    <a:pt x="322" y="295"/>
                    <a:pt x="322" y="295"/>
                  </a:cubicBezTo>
                  <a:cubicBezTo>
                    <a:pt x="261" y="359"/>
                    <a:pt x="179" y="391"/>
                    <a:pt x="97" y="391"/>
                  </a:cubicBezTo>
                  <a:cubicBezTo>
                    <a:pt x="92" y="391"/>
                    <a:pt x="87" y="391"/>
                    <a:pt x="82" y="390"/>
                  </a:cubicBezTo>
                  <a:cubicBezTo>
                    <a:pt x="30" y="491"/>
                    <a:pt x="0" y="605"/>
                    <a:pt x="0" y="726"/>
                  </a:cubicBezTo>
                  <a:cubicBezTo>
                    <a:pt x="1" y="726"/>
                    <a:pt x="1" y="726"/>
                    <a:pt x="1" y="726"/>
                  </a:cubicBezTo>
                  <a:cubicBezTo>
                    <a:pt x="1" y="726"/>
                    <a:pt x="1" y="726"/>
                    <a:pt x="1" y="726"/>
                  </a:cubicBezTo>
                  <a:cubicBezTo>
                    <a:pt x="190" y="726"/>
                    <a:pt x="190" y="726"/>
                    <a:pt x="190" y="726"/>
                  </a:cubicBezTo>
                  <a:cubicBezTo>
                    <a:pt x="190" y="528"/>
                    <a:pt x="298" y="355"/>
                    <a:pt x="457" y="262"/>
                  </a:cubicBezTo>
                  <a:cubicBezTo>
                    <a:pt x="433" y="198"/>
                    <a:pt x="426" y="127"/>
                    <a:pt x="437" y="60"/>
                  </a:cubicBezTo>
                  <a:moveTo>
                    <a:pt x="968" y="41"/>
                  </a:moveTo>
                  <a:cubicBezTo>
                    <a:pt x="938" y="99"/>
                    <a:pt x="920" y="160"/>
                    <a:pt x="912" y="223"/>
                  </a:cubicBezTo>
                  <a:cubicBezTo>
                    <a:pt x="962" y="242"/>
                    <a:pt x="1009" y="268"/>
                    <a:pt x="1051" y="299"/>
                  </a:cubicBezTo>
                  <a:cubicBezTo>
                    <a:pt x="1093" y="244"/>
                    <a:pt x="1113" y="176"/>
                    <a:pt x="1110" y="110"/>
                  </a:cubicBezTo>
                  <a:cubicBezTo>
                    <a:pt x="1066" y="82"/>
                    <a:pt x="1018" y="59"/>
                    <a:pt x="968" y="41"/>
                  </a:cubicBezTo>
                  <a:moveTo>
                    <a:pt x="726" y="0"/>
                  </a:moveTo>
                  <a:cubicBezTo>
                    <a:pt x="726" y="0"/>
                    <a:pt x="726" y="0"/>
                    <a:pt x="726" y="0"/>
                  </a:cubicBezTo>
                  <a:cubicBezTo>
                    <a:pt x="666" y="0"/>
                    <a:pt x="608" y="7"/>
                    <a:pt x="553" y="21"/>
                  </a:cubicBezTo>
                  <a:cubicBezTo>
                    <a:pt x="529" y="85"/>
                    <a:pt x="528" y="155"/>
                    <a:pt x="550" y="220"/>
                  </a:cubicBezTo>
                  <a:cubicBezTo>
                    <a:pt x="605" y="200"/>
                    <a:pt x="665" y="190"/>
                    <a:pt x="726" y="190"/>
                  </a:cubicBezTo>
                  <a:cubicBezTo>
                    <a:pt x="726" y="190"/>
                    <a:pt x="726" y="190"/>
                    <a:pt x="726" y="190"/>
                  </a:cubicBezTo>
                  <a:cubicBezTo>
                    <a:pt x="735" y="126"/>
                    <a:pt x="753" y="62"/>
                    <a:pt x="779" y="2"/>
                  </a:cubicBezTo>
                  <a:cubicBezTo>
                    <a:pt x="761" y="1"/>
                    <a:pt x="744" y="0"/>
                    <a:pt x="726"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5"/>
            <p:cNvSpPr>
              <a:spLocks noEditPoints="1"/>
            </p:cNvSpPr>
            <p:nvPr userDrawn="1"/>
          </p:nvSpPr>
          <p:spPr bwMode="auto">
            <a:xfrm rot="10800000">
              <a:off x="9840978" y="3353300"/>
              <a:ext cx="1088498" cy="0"/>
            </a:xfrm>
            <a:custGeom>
              <a:avLst/>
              <a:gdLst>
                <a:gd name="T0" fmla="*/ 1451 w 1451"/>
                <a:gd name="T1" fmla="*/ 1261 w 1451"/>
                <a:gd name="T2" fmla="*/ 1261 w 1451"/>
                <a:gd name="T3" fmla="*/ 1451 w 1451"/>
                <a:gd name="T4" fmla="*/ 1451 w 1451"/>
                <a:gd name="T5" fmla="*/ 189 w 1451"/>
                <a:gd name="T6" fmla="*/ 0 w 1451"/>
                <a:gd name="T7" fmla="*/ 0 w 1451"/>
                <a:gd name="T8" fmla="*/ 189 w 1451"/>
                <a:gd name="T9" fmla="*/ 189 w 145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451">
                  <a:moveTo>
                    <a:pt x="1451" y="0"/>
                  </a:moveTo>
                  <a:cubicBezTo>
                    <a:pt x="1261" y="0"/>
                    <a:pt x="1261" y="0"/>
                    <a:pt x="1261" y="0"/>
                  </a:cubicBezTo>
                  <a:cubicBezTo>
                    <a:pt x="1261" y="0"/>
                    <a:pt x="1261" y="0"/>
                    <a:pt x="1261" y="0"/>
                  </a:cubicBezTo>
                  <a:cubicBezTo>
                    <a:pt x="1451" y="0"/>
                    <a:pt x="1451" y="0"/>
                    <a:pt x="1451" y="0"/>
                  </a:cubicBezTo>
                  <a:cubicBezTo>
                    <a:pt x="1451" y="0"/>
                    <a:pt x="1451" y="0"/>
                    <a:pt x="1451" y="0"/>
                  </a:cubicBezTo>
                  <a:moveTo>
                    <a:pt x="189" y="0"/>
                  </a:moveTo>
                  <a:cubicBezTo>
                    <a:pt x="0" y="0"/>
                    <a:pt x="0" y="0"/>
                    <a:pt x="0" y="0"/>
                  </a:cubicBezTo>
                  <a:cubicBezTo>
                    <a:pt x="0" y="0"/>
                    <a:pt x="0" y="0"/>
                    <a:pt x="0" y="0"/>
                  </a:cubicBezTo>
                  <a:cubicBezTo>
                    <a:pt x="189" y="0"/>
                    <a:pt x="189" y="0"/>
                    <a:pt x="189" y="0"/>
                  </a:cubicBezTo>
                  <a:cubicBezTo>
                    <a:pt x="189" y="0"/>
                    <a:pt x="189" y="0"/>
                    <a:pt x="189"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9"/>
            <p:cNvSpPr>
              <a:spLocks noEditPoints="1"/>
            </p:cNvSpPr>
            <p:nvPr userDrawn="1"/>
          </p:nvSpPr>
          <p:spPr bwMode="auto">
            <a:xfrm rot="10800000">
              <a:off x="8218559" y="4965158"/>
              <a:ext cx="1088957" cy="544478"/>
            </a:xfrm>
            <a:custGeom>
              <a:avLst/>
              <a:gdLst>
                <a:gd name="T0" fmla="*/ 54 w 1452"/>
                <a:gd name="T1" fmla="*/ 518 h 726"/>
                <a:gd name="T2" fmla="*/ 25 w 1452"/>
                <a:gd name="T3" fmla="*/ 536 h 726"/>
                <a:gd name="T4" fmla="*/ 0 w 1452"/>
                <a:gd name="T5" fmla="*/ 726 h 726"/>
                <a:gd name="T6" fmla="*/ 1 w 1452"/>
                <a:gd name="T7" fmla="*/ 726 h 726"/>
                <a:gd name="T8" fmla="*/ 1 w 1452"/>
                <a:gd name="T9" fmla="*/ 726 h 726"/>
                <a:gd name="T10" fmla="*/ 190 w 1452"/>
                <a:gd name="T11" fmla="*/ 726 h 726"/>
                <a:gd name="T12" fmla="*/ 209 w 1452"/>
                <a:gd name="T13" fmla="*/ 586 h 726"/>
                <a:gd name="T14" fmla="*/ 54 w 1452"/>
                <a:gd name="T15" fmla="*/ 518 h 726"/>
                <a:gd name="T16" fmla="*/ 1303 w 1452"/>
                <a:gd name="T17" fmla="*/ 285 h 726"/>
                <a:gd name="T18" fmla="*/ 1247 w 1452"/>
                <a:gd name="T19" fmla="*/ 346 h 726"/>
                <a:gd name="T20" fmla="*/ 1247 w 1452"/>
                <a:gd name="T21" fmla="*/ 346 h 726"/>
                <a:gd name="T22" fmla="*/ 1166 w 1452"/>
                <a:gd name="T23" fmla="*/ 419 h 726"/>
                <a:gd name="T24" fmla="*/ 1262 w 1452"/>
                <a:gd name="T25" fmla="*/ 726 h 726"/>
                <a:gd name="T26" fmla="*/ 1262 w 1452"/>
                <a:gd name="T27" fmla="*/ 726 h 726"/>
                <a:gd name="T28" fmla="*/ 1262 w 1452"/>
                <a:gd name="T29" fmla="*/ 726 h 726"/>
                <a:gd name="T30" fmla="*/ 1452 w 1452"/>
                <a:gd name="T31" fmla="*/ 726 h 726"/>
                <a:gd name="T32" fmla="*/ 1303 w 1452"/>
                <a:gd name="T33" fmla="*/ 285 h 726"/>
                <a:gd name="T34" fmla="*/ 726 w 1452"/>
                <a:gd name="T35" fmla="*/ 0 h 726"/>
                <a:gd name="T36" fmla="*/ 726 w 1452"/>
                <a:gd name="T37" fmla="*/ 0 h 726"/>
                <a:gd name="T38" fmla="*/ 313 w 1452"/>
                <a:gd name="T39" fmla="*/ 129 h 726"/>
                <a:gd name="T40" fmla="*/ 243 w 1452"/>
                <a:gd name="T41" fmla="*/ 317 h 726"/>
                <a:gd name="T42" fmla="*/ 342 w 1452"/>
                <a:gd name="T43" fmla="*/ 352 h 726"/>
                <a:gd name="T44" fmla="*/ 726 w 1452"/>
                <a:gd name="T45" fmla="*/ 190 h 726"/>
                <a:gd name="T46" fmla="*/ 961 w 1452"/>
                <a:gd name="T47" fmla="*/ 244 h 726"/>
                <a:gd name="T48" fmla="*/ 1061 w 1452"/>
                <a:gd name="T49" fmla="*/ 160 h 726"/>
                <a:gd name="T50" fmla="*/ 1060 w 1452"/>
                <a:gd name="T51" fmla="*/ 159 h 726"/>
                <a:gd name="T52" fmla="*/ 1107 w 1452"/>
                <a:gd name="T53" fmla="*/ 108 h 726"/>
                <a:gd name="T54" fmla="*/ 726 w 1452"/>
                <a:gd name="T55"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52" h="726">
                  <a:moveTo>
                    <a:pt x="54" y="518"/>
                  </a:moveTo>
                  <a:cubicBezTo>
                    <a:pt x="45" y="525"/>
                    <a:pt x="35" y="531"/>
                    <a:pt x="25" y="536"/>
                  </a:cubicBezTo>
                  <a:cubicBezTo>
                    <a:pt x="9" y="597"/>
                    <a:pt x="0" y="660"/>
                    <a:pt x="0" y="726"/>
                  </a:cubicBezTo>
                  <a:cubicBezTo>
                    <a:pt x="1" y="726"/>
                    <a:pt x="1" y="726"/>
                    <a:pt x="1" y="726"/>
                  </a:cubicBezTo>
                  <a:cubicBezTo>
                    <a:pt x="1" y="726"/>
                    <a:pt x="1" y="726"/>
                    <a:pt x="1" y="726"/>
                  </a:cubicBezTo>
                  <a:cubicBezTo>
                    <a:pt x="190" y="726"/>
                    <a:pt x="190" y="726"/>
                    <a:pt x="190" y="726"/>
                  </a:cubicBezTo>
                  <a:cubicBezTo>
                    <a:pt x="190" y="677"/>
                    <a:pt x="197" y="631"/>
                    <a:pt x="209" y="586"/>
                  </a:cubicBezTo>
                  <a:cubicBezTo>
                    <a:pt x="156" y="568"/>
                    <a:pt x="104" y="545"/>
                    <a:pt x="54" y="518"/>
                  </a:cubicBezTo>
                  <a:moveTo>
                    <a:pt x="1303" y="285"/>
                  </a:moveTo>
                  <a:cubicBezTo>
                    <a:pt x="1285" y="306"/>
                    <a:pt x="1266" y="326"/>
                    <a:pt x="1247" y="346"/>
                  </a:cubicBezTo>
                  <a:cubicBezTo>
                    <a:pt x="1247" y="346"/>
                    <a:pt x="1247" y="346"/>
                    <a:pt x="1247" y="346"/>
                  </a:cubicBezTo>
                  <a:cubicBezTo>
                    <a:pt x="1221" y="372"/>
                    <a:pt x="1194" y="397"/>
                    <a:pt x="1166" y="419"/>
                  </a:cubicBezTo>
                  <a:cubicBezTo>
                    <a:pt x="1226" y="506"/>
                    <a:pt x="1262" y="612"/>
                    <a:pt x="1262" y="726"/>
                  </a:cubicBezTo>
                  <a:cubicBezTo>
                    <a:pt x="1262" y="726"/>
                    <a:pt x="1262" y="726"/>
                    <a:pt x="1262" y="726"/>
                  </a:cubicBezTo>
                  <a:cubicBezTo>
                    <a:pt x="1262" y="726"/>
                    <a:pt x="1262" y="726"/>
                    <a:pt x="1262" y="726"/>
                  </a:cubicBezTo>
                  <a:cubicBezTo>
                    <a:pt x="1452" y="726"/>
                    <a:pt x="1452" y="726"/>
                    <a:pt x="1452" y="726"/>
                  </a:cubicBezTo>
                  <a:cubicBezTo>
                    <a:pt x="1452" y="560"/>
                    <a:pt x="1396" y="407"/>
                    <a:pt x="1303" y="285"/>
                  </a:cubicBezTo>
                  <a:moveTo>
                    <a:pt x="726" y="0"/>
                  </a:moveTo>
                  <a:cubicBezTo>
                    <a:pt x="726" y="0"/>
                    <a:pt x="726" y="0"/>
                    <a:pt x="726" y="0"/>
                  </a:cubicBezTo>
                  <a:cubicBezTo>
                    <a:pt x="573" y="0"/>
                    <a:pt x="430" y="47"/>
                    <a:pt x="313" y="129"/>
                  </a:cubicBezTo>
                  <a:cubicBezTo>
                    <a:pt x="301" y="196"/>
                    <a:pt x="277" y="260"/>
                    <a:pt x="243" y="317"/>
                  </a:cubicBezTo>
                  <a:cubicBezTo>
                    <a:pt x="276" y="331"/>
                    <a:pt x="309" y="343"/>
                    <a:pt x="342" y="352"/>
                  </a:cubicBezTo>
                  <a:cubicBezTo>
                    <a:pt x="440" y="252"/>
                    <a:pt x="576" y="190"/>
                    <a:pt x="726" y="190"/>
                  </a:cubicBezTo>
                  <a:cubicBezTo>
                    <a:pt x="810" y="190"/>
                    <a:pt x="890" y="209"/>
                    <a:pt x="961" y="244"/>
                  </a:cubicBezTo>
                  <a:cubicBezTo>
                    <a:pt x="996" y="219"/>
                    <a:pt x="1029" y="191"/>
                    <a:pt x="1061" y="160"/>
                  </a:cubicBezTo>
                  <a:cubicBezTo>
                    <a:pt x="1060" y="159"/>
                    <a:pt x="1060" y="159"/>
                    <a:pt x="1060" y="159"/>
                  </a:cubicBezTo>
                  <a:cubicBezTo>
                    <a:pt x="1077" y="143"/>
                    <a:pt x="1093" y="126"/>
                    <a:pt x="1107" y="108"/>
                  </a:cubicBezTo>
                  <a:cubicBezTo>
                    <a:pt x="996" y="39"/>
                    <a:pt x="866" y="0"/>
                    <a:pt x="726"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21"/>
            <p:cNvSpPr>
              <a:spLocks noEditPoints="1"/>
            </p:cNvSpPr>
            <p:nvPr userDrawn="1"/>
          </p:nvSpPr>
          <p:spPr bwMode="auto">
            <a:xfrm rot="10800000">
              <a:off x="8218560" y="4965158"/>
              <a:ext cx="1088498" cy="0"/>
            </a:xfrm>
            <a:custGeom>
              <a:avLst/>
              <a:gdLst>
                <a:gd name="T0" fmla="*/ 189 w 1451"/>
                <a:gd name="T1" fmla="*/ 0 w 1451"/>
                <a:gd name="T2" fmla="*/ 0 w 1451"/>
                <a:gd name="T3" fmla="*/ 189 w 1451"/>
                <a:gd name="T4" fmla="*/ 189 w 1451"/>
                <a:gd name="T5" fmla="*/ 1451 w 1451"/>
                <a:gd name="T6" fmla="*/ 1261 w 1451"/>
                <a:gd name="T7" fmla="*/ 1261 w 1451"/>
                <a:gd name="T8" fmla="*/ 1451 w 1451"/>
                <a:gd name="T9" fmla="*/ 1451 w 145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451">
                  <a:moveTo>
                    <a:pt x="189" y="0"/>
                  </a:moveTo>
                  <a:cubicBezTo>
                    <a:pt x="0" y="0"/>
                    <a:pt x="0" y="0"/>
                    <a:pt x="0" y="0"/>
                  </a:cubicBezTo>
                  <a:cubicBezTo>
                    <a:pt x="0" y="0"/>
                    <a:pt x="0" y="0"/>
                    <a:pt x="0" y="0"/>
                  </a:cubicBezTo>
                  <a:cubicBezTo>
                    <a:pt x="189" y="0"/>
                    <a:pt x="189" y="0"/>
                    <a:pt x="189" y="0"/>
                  </a:cubicBezTo>
                  <a:cubicBezTo>
                    <a:pt x="189" y="0"/>
                    <a:pt x="189" y="0"/>
                    <a:pt x="189" y="0"/>
                  </a:cubicBezTo>
                  <a:moveTo>
                    <a:pt x="1451" y="0"/>
                  </a:moveTo>
                  <a:cubicBezTo>
                    <a:pt x="1261" y="0"/>
                    <a:pt x="1261" y="0"/>
                    <a:pt x="1261" y="0"/>
                  </a:cubicBezTo>
                  <a:cubicBezTo>
                    <a:pt x="1261" y="0"/>
                    <a:pt x="1261" y="0"/>
                    <a:pt x="1261" y="0"/>
                  </a:cubicBezTo>
                  <a:cubicBezTo>
                    <a:pt x="1451" y="0"/>
                    <a:pt x="1451" y="0"/>
                    <a:pt x="1451" y="0"/>
                  </a:cubicBezTo>
                  <a:cubicBezTo>
                    <a:pt x="1451" y="0"/>
                    <a:pt x="1451" y="0"/>
                    <a:pt x="1451"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22"/>
            <p:cNvSpPr>
              <a:spLocks noEditPoints="1"/>
            </p:cNvSpPr>
            <p:nvPr userDrawn="1"/>
          </p:nvSpPr>
          <p:spPr bwMode="auto">
            <a:xfrm rot="10800000">
              <a:off x="8950346" y="4267803"/>
              <a:ext cx="589011" cy="556415"/>
            </a:xfrm>
            <a:custGeom>
              <a:avLst/>
              <a:gdLst>
                <a:gd name="T0" fmla="*/ 731 w 785"/>
                <a:gd name="T1" fmla="*/ 589 h 742"/>
                <a:gd name="T2" fmla="*/ 678 w 785"/>
                <a:gd name="T3" fmla="*/ 633 h 742"/>
                <a:gd name="T4" fmla="*/ 785 w 785"/>
                <a:gd name="T5" fmla="*/ 642 h 742"/>
                <a:gd name="T6" fmla="*/ 731 w 785"/>
                <a:gd name="T7" fmla="*/ 589 h 742"/>
                <a:gd name="T8" fmla="*/ 2 w 785"/>
                <a:gd name="T9" fmla="*/ 332 h 742"/>
                <a:gd name="T10" fmla="*/ 142 w 785"/>
                <a:gd name="T11" fmla="*/ 678 h 742"/>
                <a:gd name="T12" fmla="*/ 222 w 785"/>
                <a:gd name="T13" fmla="*/ 742 h 742"/>
                <a:gd name="T14" fmla="*/ 375 w 785"/>
                <a:gd name="T15" fmla="*/ 676 h 742"/>
                <a:gd name="T16" fmla="*/ 231 w 785"/>
                <a:gd name="T17" fmla="*/ 589 h 742"/>
                <a:gd name="T18" fmla="*/ 128 w 785"/>
                <a:gd name="T19" fmla="*/ 359 h 742"/>
                <a:gd name="T20" fmla="*/ 2 w 785"/>
                <a:gd name="T21" fmla="*/ 332 h 742"/>
                <a:gd name="T22" fmla="*/ 142 w 785"/>
                <a:gd name="T23" fmla="*/ 0 h 742"/>
                <a:gd name="T24" fmla="*/ 42 w 785"/>
                <a:gd name="T25" fmla="*/ 145 h 742"/>
                <a:gd name="T26" fmla="*/ 169 w 785"/>
                <a:gd name="T27" fmla="*/ 172 h 742"/>
                <a:gd name="T28" fmla="*/ 231 w 785"/>
                <a:gd name="T29" fmla="*/ 89 h 742"/>
                <a:gd name="T30" fmla="*/ 231 w 785"/>
                <a:gd name="T31" fmla="*/ 88 h 742"/>
                <a:gd name="T32" fmla="*/ 231 w 785"/>
                <a:gd name="T33" fmla="*/ 88 h 742"/>
                <a:gd name="T34" fmla="*/ 142 w 785"/>
                <a:gd name="T35"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5" h="742">
                  <a:moveTo>
                    <a:pt x="731" y="589"/>
                  </a:moveTo>
                  <a:cubicBezTo>
                    <a:pt x="715" y="606"/>
                    <a:pt x="697" y="620"/>
                    <a:pt x="678" y="633"/>
                  </a:cubicBezTo>
                  <a:cubicBezTo>
                    <a:pt x="714" y="634"/>
                    <a:pt x="749" y="637"/>
                    <a:pt x="785" y="642"/>
                  </a:cubicBezTo>
                  <a:cubicBezTo>
                    <a:pt x="731" y="589"/>
                    <a:pt x="731" y="589"/>
                    <a:pt x="731" y="589"/>
                  </a:cubicBezTo>
                  <a:moveTo>
                    <a:pt x="2" y="332"/>
                  </a:moveTo>
                  <a:cubicBezTo>
                    <a:pt x="0" y="457"/>
                    <a:pt x="47" y="582"/>
                    <a:pt x="142" y="678"/>
                  </a:cubicBezTo>
                  <a:cubicBezTo>
                    <a:pt x="167" y="703"/>
                    <a:pt x="194" y="724"/>
                    <a:pt x="222" y="742"/>
                  </a:cubicBezTo>
                  <a:cubicBezTo>
                    <a:pt x="271" y="715"/>
                    <a:pt x="323" y="693"/>
                    <a:pt x="375" y="676"/>
                  </a:cubicBezTo>
                  <a:cubicBezTo>
                    <a:pt x="322" y="660"/>
                    <a:pt x="273" y="631"/>
                    <a:pt x="231" y="589"/>
                  </a:cubicBezTo>
                  <a:cubicBezTo>
                    <a:pt x="167" y="525"/>
                    <a:pt x="133" y="443"/>
                    <a:pt x="128" y="359"/>
                  </a:cubicBezTo>
                  <a:cubicBezTo>
                    <a:pt x="87" y="345"/>
                    <a:pt x="44" y="336"/>
                    <a:pt x="2" y="332"/>
                  </a:cubicBezTo>
                  <a:moveTo>
                    <a:pt x="142" y="0"/>
                  </a:moveTo>
                  <a:cubicBezTo>
                    <a:pt x="99" y="43"/>
                    <a:pt x="65" y="93"/>
                    <a:pt x="42" y="145"/>
                  </a:cubicBezTo>
                  <a:cubicBezTo>
                    <a:pt x="85" y="151"/>
                    <a:pt x="127" y="160"/>
                    <a:pt x="169" y="172"/>
                  </a:cubicBezTo>
                  <a:cubicBezTo>
                    <a:pt x="185" y="142"/>
                    <a:pt x="205" y="114"/>
                    <a:pt x="231" y="89"/>
                  </a:cubicBezTo>
                  <a:cubicBezTo>
                    <a:pt x="231" y="88"/>
                    <a:pt x="231" y="88"/>
                    <a:pt x="231" y="88"/>
                  </a:cubicBezTo>
                  <a:cubicBezTo>
                    <a:pt x="231" y="88"/>
                    <a:pt x="231" y="88"/>
                    <a:pt x="231" y="88"/>
                  </a:cubicBezTo>
                  <a:cubicBezTo>
                    <a:pt x="142" y="0"/>
                    <a:pt x="142" y="0"/>
                    <a:pt x="142"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23"/>
            <p:cNvSpPr>
              <a:spLocks/>
            </p:cNvSpPr>
            <p:nvPr userDrawn="1"/>
          </p:nvSpPr>
          <p:spPr bwMode="auto">
            <a:xfrm rot="10800000">
              <a:off x="9412648" y="4555193"/>
              <a:ext cx="125331" cy="160222"/>
            </a:xfrm>
            <a:custGeom>
              <a:avLst/>
              <a:gdLst>
                <a:gd name="T0" fmla="*/ 40 w 167"/>
                <a:gd name="T1" fmla="*/ 0 h 214"/>
                <a:gd name="T2" fmla="*/ 0 w 167"/>
                <a:gd name="T3" fmla="*/ 187 h 214"/>
                <a:gd name="T4" fmla="*/ 126 w 167"/>
                <a:gd name="T5" fmla="*/ 214 h 214"/>
                <a:gd name="T6" fmla="*/ 167 w 167"/>
                <a:gd name="T7" fmla="*/ 27 h 214"/>
                <a:gd name="T8" fmla="*/ 40 w 167"/>
                <a:gd name="T9" fmla="*/ 0 h 214"/>
              </a:gdLst>
              <a:ahLst/>
              <a:cxnLst>
                <a:cxn ang="0">
                  <a:pos x="T0" y="T1"/>
                </a:cxn>
                <a:cxn ang="0">
                  <a:pos x="T2" y="T3"/>
                </a:cxn>
                <a:cxn ang="0">
                  <a:pos x="T4" y="T5"/>
                </a:cxn>
                <a:cxn ang="0">
                  <a:pos x="T6" y="T7"/>
                </a:cxn>
                <a:cxn ang="0">
                  <a:pos x="T8" y="T9"/>
                </a:cxn>
              </a:cxnLst>
              <a:rect l="0" t="0" r="r" b="b"/>
              <a:pathLst>
                <a:path w="167" h="214">
                  <a:moveTo>
                    <a:pt x="40" y="0"/>
                  </a:moveTo>
                  <a:cubicBezTo>
                    <a:pt x="14" y="60"/>
                    <a:pt x="1" y="123"/>
                    <a:pt x="0" y="187"/>
                  </a:cubicBezTo>
                  <a:cubicBezTo>
                    <a:pt x="42" y="191"/>
                    <a:pt x="85" y="200"/>
                    <a:pt x="126" y="214"/>
                  </a:cubicBezTo>
                  <a:cubicBezTo>
                    <a:pt x="122" y="150"/>
                    <a:pt x="136" y="85"/>
                    <a:pt x="167" y="27"/>
                  </a:cubicBezTo>
                  <a:cubicBezTo>
                    <a:pt x="125" y="15"/>
                    <a:pt x="83" y="6"/>
                    <a:pt x="4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userDrawn="1"/>
          </p:nvSpPr>
          <p:spPr bwMode="auto">
            <a:xfrm rot="10800000">
              <a:off x="8907651" y="4316466"/>
              <a:ext cx="42695" cy="26168"/>
            </a:xfrm>
            <a:custGeom>
              <a:avLst/>
              <a:gdLst>
                <a:gd name="T0" fmla="*/ 0 w 57"/>
                <a:gd name="T1" fmla="*/ 0 h 35"/>
                <a:gd name="T2" fmla="*/ 35 w 57"/>
                <a:gd name="T3" fmla="*/ 35 h 35"/>
                <a:gd name="T4" fmla="*/ 57 w 57"/>
                <a:gd name="T5" fmla="*/ 11 h 35"/>
                <a:gd name="T6" fmla="*/ 0 w 57"/>
                <a:gd name="T7" fmla="*/ 0 h 35"/>
              </a:gdLst>
              <a:ahLst/>
              <a:cxnLst>
                <a:cxn ang="0">
                  <a:pos x="T0" y="T1"/>
                </a:cxn>
                <a:cxn ang="0">
                  <a:pos x="T2" y="T3"/>
                </a:cxn>
                <a:cxn ang="0">
                  <a:pos x="T4" y="T5"/>
                </a:cxn>
                <a:cxn ang="0">
                  <a:pos x="T6" y="T7"/>
                </a:cxn>
              </a:cxnLst>
              <a:rect l="0" t="0" r="r" b="b"/>
              <a:pathLst>
                <a:path w="57" h="35">
                  <a:moveTo>
                    <a:pt x="0" y="0"/>
                  </a:moveTo>
                  <a:cubicBezTo>
                    <a:pt x="35" y="35"/>
                    <a:pt x="35" y="35"/>
                    <a:pt x="35" y="35"/>
                  </a:cubicBezTo>
                  <a:cubicBezTo>
                    <a:pt x="43" y="27"/>
                    <a:pt x="50" y="19"/>
                    <a:pt x="57" y="11"/>
                  </a:cubicBezTo>
                  <a:cubicBezTo>
                    <a:pt x="38" y="7"/>
                    <a:pt x="19" y="3"/>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noEditPoints="1"/>
            </p:cNvSpPr>
            <p:nvPr userDrawn="1"/>
          </p:nvSpPr>
          <p:spPr bwMode="auto">
            <a:xfrm rot="10800000">
              <a:off x="8819506" y="4428025"/>
              <a:ext cx="484338" cy="501784"/>
            </a:xfrm>
            <a:custGeom>
              <a:avLst/>
              <a:gdLst>
                <a:gd name="T0" fmla="*/ 519 w 646"/>
                <a:gd name="T1" fmla="*/ 449 h 669"/>
                <a:gd name="T2" fmla="*/ 483 w 646"/>
                <a:gd name="T3" fmla="*/ 638 h 669"/>
                <a:gd name="T4" fmla="*/ 607 w 646"/>
                <a:gd name="T5" fmla="*/ 669 h 669"/>
                <a:gd name="T6" fmla="*/ 646 w 646"/>
                <a:gd name="T7" fmla="*/ 483 h 669"/>
                <a:gd name="T8" fmla="*/ 519 w 646"/>
                <a:gd name="T9" fmla="*/ 449 h 669"/>
                <a:gd name="T10" fmla="*/ 167 w 646"/>
                <a:gd name="T11" fmla="*/ 0 h 669"/>
                <a:gd name="T12" fmla="*/ 0 w 646"/>
                <a:gd name="T13" fmla="*/ 30 h 669"/>
                <a:gd name="T14" fmla="*/ 24 w 646"/>
                <a:gd name="T15" fmla="*/ 155 h 669"/>
                <a:gd name="T16" fmla="*/ 167 w 646"/>
                <a:gd name="T17" fmla="*/ 126 h 669"/>
                <a:gd name="T18" fmla="*/ 216 w 646"/>
                <a:gd name="T19" fmla="*/ 129 h 669"/>
                <a:gd name="T20" fmla="*/ 188 w 646"/>
                <a:gd name="T21" fmla="*/ 1 h 669"/>
                <a:gd name="T22" fmla="*/ 167 w 646"/>
                <a:gd name="T23"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6" h="669">
                  <a:moveTo>
                    <a:pt x="519" y="449"/>
                  </a:moveTo>
                  <a:cubicBezTo>
                    <a:pt x="525" y="513"/>
                    <a:pt x="513" y="579"/>
                    <a:pt x="483" y="638"/>
                  </a:cubicBezTo>
                  <a:cubicBezTo>
                    <a:pt x="523" y="652"/>
                    <a:pt x="564" y="663"/>
                    <a:pt x="607" y="669"/>
                  </a:cubicBezTo>
                  <a:cubicBezTo>
                    <a:pt x="633" y="610"/>
                    <a:pt x="646" y="547"/>
                    <a:pt x="646" y="483"/>
                  </a:cubicBezTo>
                  <a:cubicBezTo>
                    <a:pt x="602" y="477"/>
                    <a:pt x="559" y="465"/>
                    <a:pt x="519" y="449"/>
                  </a:cubicBezTo>
                  <a:moveTo>
                    <a:pt x="167" y="0"/>
                  </a:moveTo>
                  <a:cubicBezTo>
                    <a:pt x="110" y="0"/>
                    <a:pt x="54" y="10"/>
                    <a:pt x="0" y="30"/>
                  </a:cubicBezTo>
                  <a:cubicBezTo>
                    <a:pt x="4" y="73"/>
                    <a:pt x="13" y="115"/>
                    <a:pt x="24" y="155"/>
                  </a:cubicBezTo>
                  <a:cubicBezTo>
                    <a:pt x="70" y="136"/>
                    <a:pt x="118" y="126"/>
                    <a:pt x="167" y="126"/>
                  </a:cubicBezTo>
                  <a:cubicBezTo>
                    <a:pt x="183" y="126"/>
                    <a:pt x="199" y="127"/>
                    <a:pt x="216" y="129"/>
                  </a:cubicBezTo>
                  <a:cubicBezTo>
                    <a:pt x="201" y="88"/>
                    <a:pt x="192" y="45"/>
                    <a:pt x="188" y="1"/>
                  </a:cubicBezTo>
                  <a:cubicBezTo>
                    <a:pt x="181" y="0"/>
                    <a:pt x="174" y="0"/>
                    <a:pt x="167"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noEditPoints="1"/>
            </p:cNvSpPr>
            <p:nvPr userDrawn="1"/>
          </p:nvSpPr>
          <p:spPr bwMode="auto">
            <a:xfrm rot="10800000">
              <a:off x="8950346" y="4342635"/>
              <a:ext cx="482502" cy="481584"/>
            </a:xfrm>
            <a:custGeom>
              <a:avLst/>
              <a:gdLst>
                <a:gd name="T0" fmla="*/ 589 w 643"/>
                <a:gd name="T1" fmla="*/ 589 h 642"/>
                <a:gd name="T2" fmla="*/ 589 w 643"/>
                <a:gd name="T3" fmla="*/ 589 h 642"/>
                <a:gd name="T4" fmla="*/ 643 w 643"/>
                <a:gd name="T5" fmla="*/ 642 h 642"/>
                <a:gd name="T6" fmla="*/ 643 w 643"/>
                <a:gd name="T7" fmla="*/ 642 h 642"/>
                <a:gd name="T8" fmla="*/ 589 w 643"/>
                <a:gd name="T9" fmla="*/ 589 h 642"/>
                <a:gd name="T10" fmla="*/ 0 w 643"/>
                <a:gd name="T11" fmla="*/ 0 h 642"/>
                <a:gd name="T12" fmla="*/ 0 w 643"/>
                <a:gd name="T13" fmla="*/ 0 h 642"/>
                <a:gd name="T14" fmla="*/ 89 w 643"/>
                <a:gd name="T15" fmla="*/ 88 h 642"/>
                <a:gd name="T16" fmla="*/ 89 w 643"/>
                <a:gd name="T17" fmla="*/ 88 h 642"/>
                <a:gd name="T18" fmla="*/ 0 w 643"/>
                <a:gd name="T19" fmla="*/ 0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3" h="642">
                  <a:moveTo>
                    <a:pt x="589" y="589"/>
                  </a:moveTo>
                  <a:cubicBezTo>
                    <a:pt x="589" y="589"/>
                    <a:pt x="589" y="589"/>
                    <a:pt x="589" y="589"/>
                  </a:cubicBezTo>
                  <a:cubicBezTo>
                    <a:pt x="643" y="642"/>
                    <a:pt x="643" y="642"/>
                    <a:pt x="643" y="642"/>
                  </a:cubicBezTo>
                  <a:cubicBezTo>
                    <a:pt x="643" y="642"/>
                    <a:pt x="643" y="642"/>
                    <a:pt x="643" y="642"/>
                  </a:cubicBezTo>
                  <a:cubicBezTo>
                    <a:pt x="589" y="589"/>
                    <a:pt x="589" y="589"/>
                    <a:pt x="589" y="589"/>
                  </a:cubicBezTo>
                  <a:moveTo>
                    <a:pt x="0" y="0"/>
                  </a:moveTo>
                  <a:cubicBezTo>
                    <a:pt x="0" y="0"/>
                    <a:pt x="0" y="0"/>
                    <a:pt x="0" y="0"/>
                  </a:cubicBezTo>
                  <a:cubicBezTo>
                    <a:pt x="89" y="88"/>
                    <a:pt x="89" y="88"/>
                    <a:pt x="89" y="88"/>
                  </a:cubicBezTo>
                  <a:cubicBezTo>
                    <a:pt x="89" y="88"/>
                    <a:pt x="89" y="88"/>
                    <a:pt x="89" y="88"/>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userDrawn="1"/>
          </p:nvSpPr>
          <p:spPr bwMode="auto">
            <a:xfrm rot="10800000">
              <a:off x="8924177" y="4316466"/>
              <a:ext cx="26168" cy="26168"/>
            </a:xfrm>
            <a:custGeom>
              <a:avLst/>
              <a:gdLst>
                <a:gd name="T0" fmla="*/ 0 w 35"/>
                <a:gd name="T1" fmla="*/ 0 h 35"/>
                <a:gd name="T2" fmla="*/ 35 w 35"/>
                <a:gd name="T3" fmla="*/ 35 h 35"/>
                <a:gd name="T4" fmla="*/ 35 w 35"/>
                <a:gd name="T5" fmla="*/ 35 h 35"/>
                <a:gd name="T6" fmla="*/ 0 w 35"/>
                <a:gd name="T7" fmla="*/ 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cubicBezTo>
                    <a:pt x="35" y="35"/>
                    <a:pt x="35" y="35"/>
                    <a:pt x="35" y="35"/>
                  </a:cubicBezTo>
                  <a:cubicBezTo>
                    <a:pt x="35" y="35"/>
                    <a:pt x="35" y="35"/>
                    <a:pt x="35" y="35"/>
                  </a:cubicBezTo>
                  <a:cubicBezTo>
                    <a:pt x="0" y="0"/>
                    <a:pt x="0" y="0"/>
                    <a:pt x="0" y="0"/>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noEditPoints="1"/>
            </p:cNvSpPr>
            <p:nvPr userDrawn="1"/>
          </p:nvSpPr>
          <p:spPr bwMode="auto">
            <a:xfrm rot="10800000">
              <a:off x="9684428" y="4206744"/>
              <a:ext cx="648692" cy="576156"/>
            </a:xfrm>
            <a:custGeom>
              <a:avLst/>
              <a:gdLst>
                <a:gd name="T0" fmla="*/ 776 w 865"/>
                <a:gd name="T1" fmla="*/ 589 h 768"/>
                <a:gd name="T2" fmla="*/ 526 w 865"/>
                <a:gd name="T3" fmla="*/ 692 h 768"/>
                <a:gd name="T4" fmla="*/ 490 w 865"/>
                <a:gd name="T5" fmla="*/ 690 h 768"/>
                <a:gd name="T6" fmla="*/ 478 w 865"/>
                <a:gd name="T7" fmla="*/ 768 h 768"/>
                <a:gd name="T8" fmla="*/ 642 w 865"/>
                <a:gd name="T9" fmla="*/ 749 h 768"/>
                <a:gd name="T10" fmla="*/ 758 w 865"/>
                <a:gd name="T11" fmla="*/ 758 h 768"/>
                <a:gd name="T12" fmla="*/ 865 w 865"/>
                <a:gd name="T13" fmla="*/ 677 h 768"/>
                <a:gd name="T14" fmla="*/ 865 w 865"/>
                <a:gd name="T15" fmla="*/ 677 h 768"/>
                <a:gd name="T16" fmla="*/ 865 w 865"/>
                <a:gd name="T17" fmla="*/ 677 h 768"/>
                <a:gd name="T18" fmla="*/ 776 w 865"/>
                <a:gd name="T19" fmla="*/ 589 h 768"/>
                <a:gd name="T20" fmla="*/ 187 w 865"/>
                <a:gd name="T21" fmla="*/ 0 h 768"/>
                <a:gd name="T22" fmla="*/ 187 w 865"/>
                <a:gd name="T23" fmla="*/ 677 h 768"/>
                <a:gd name="T24" fmla="*/ 288 w 865"/>
                <a:gd name="T25" fmla="*/ 755 h 768"/>
                <a:gd name="T26" fmla="*/ 311 w 865"/>
                <a:gd name="T27" fmla="*/ 620 h 768"/>
                <a:gd name="T28" fmla="*/ 276 w 865"/>
                <a:gd name="T29" fmla="*/ 589 h 768"/>
                <a:gd name="T30" fmla="*/ 276 w 865"/>
                <a:gd name="T31" fmla="*/ 88 h 768"/>
                <a:gd name="T32" fmla="*/ 276 w 865"/>
                <a:gd name="T33" fmla="*/ 88 h 768"/>
                <a:gd name="T34" fmla="*/ 276 w 865"/>
                <a:gd name="T35" fmla="*/ 88 h 768"/>
                <a:gd name="T36" fmla="*/ 187 w 865"/>
                <a:gd name="T37" fmla="*/ 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5" h="768">
                  <a:moveTo>
                    <a:pt x="776" y="589"/>
                  </a:moveTo>
                  <a:cubicBezTo>
                    <a:pt x="707" y="658"/>
                    <a:pt x="617" y="692"/>
                    <a:pt x="526" y="692"/>
                  </a:cubicBezTo>
                  <a:cubicBezTo>
                    <a:pt x="514" y="692"/>
                    <a:pt x="502" y="692"/>
                    <a:pt x="490" y="690"/>
                  </a:cubicBezTo>
                  <a:cubicBezTo>
                    <a:pt x="484" y="716"/>
                    <a:pt x="480" y="742"/>
                    <a:pt x="478" y="768"/>
                  </a:cubicBezTo>
                  <a:cubicBezTo>
                    <a:pt x="532" y="755"/>
                    <a:pt x="587" y="749"/>
                    <a:pt x="642" y="749"/>
                  </a:cubicBezTo>
                  <a:cubicBezTo>
                    <a:pt x="681" y="749"/>
                    <a:pt x="720" y="752"/>
                    <a:pt x="758" y="758"/>
                  </a:cubicBezTo>
                  <a:cubicBezTo>
                    <a:pt x="796" y="737"/>
                    <a:pt x="832" y="710"/>
                    <a:pt x="865" y="677"/>
                  </a:cubicBezTo>
                  <a:cubicBezTo>
                    <a:pt x="865" y="677"/>
                    <a:pt x="865" y="677"/>
                    <a:pt x="865" y="677"/>
                  </a:cubicBezTo>
                  <a:cubicBezTo>
                    <a:pt x="865" y="677"/>
                    <a:pt x="865" y="677"/>
                    <a:pt x="865" y="677"/>
                  </a:cubicBezTo>
                  <a:cubicBezTo>
                    <a:pt x="776" y="589"/>
                    <a:pt x="776" y="589"/>
                    <a:pt x="776" y="589"/>
                  </a:cubicBezTo>
                  <a:moveTo>
                    <a:pt x="187" y="0"/>
                  </a:moveTo>
                  <a:cubicBezTo>
                    <a:pt x="0" y="187"/>
                    <a:pt x="0" y="490"/>
                    <a:pt x="187" y="677"/>
                  </a:cubicBezTo>
                  <a:cubicBezTo>
                    <a:pt x="218" y="708"/>
                    <a:pt x="252" y="734"/>
                    <a:pt x="288" y="755"/>
                  </a:cubicBezTo>
                  <a:cubicBezTo>
                    <a:pt x="291" y="709"/>
                    <a:pt x="299" y="664"/>
                    <a:pt x="311" y="620"/>
                  </a:cubicBezTo>
                  <a:cubicBezTo>
                    <a:pt x="299" y="610"/>
                    <a:pt x="287" y="600"/>
                    <a:pt x="276" y="589"/>
                  </a:cubicBezTo>
                  <a:cubicBezTo>
                    <a:pt x="138" y="450"/>
                    <a:pt x="138" y="226"/>
                    <a:pt x="276" y="88"/>
                  </a:cubicBezTo>
                  <a:cubicBezTo>
                    <a:pt x="276" y="88"/>
                    <a:pt x="276" y="88"/>
                    <a:pt x="276" y="88"/>
                  </a:cubicBezTo>
                  <a:cubicBezTo>
                    <a:pt x="276" y="88"/>
                    <a:pt x="276" y="88"/>
                    <a:pt x="276" y="88"/>
                  </a:cubicBezTo>
                  <a:cubicBezTo>
                    <a:pt x="187" y="0"/>
                    <a:pt x="187" y="0"/>
                    <a:pt x="187"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35"/>
            <p:cNvSpPr>
              <a:spLocks/>
            </p:cNvSpPr>
            <p:nvPr userDrawn="1"/>
          </p:nvSpPr>
          <p:spPr bwMode="auto">
            <a:xfrm rot="10800000">
              <a:off x="9744110" y="4831563"/>
              <a:ext cx="41318" cy="23414"/>
            </a:xfrm>
            <a:custGeom>
              <a:avLst/>
              <a:gdLst>
                <a:gd name="T0" fmla="*/ 0 w 55"/>
                <a:gd name="T1" fmla="*/ 0 h 31"/>
                <a:gd name="T2" fmla="*/ 55 w 55"/>
                <a:gd name="T3" fmla="*/ 31 h 31"/>
                <a:gd name="T4" fmla="*/ 0 w 55"/>
                <a:gd name="T5" fmla="*/ 0 h 31"/>
              </a:gdLst>
              <a:ahLst/>
              <a:cxnLst>
                <a:cxn ang="0">
                  <a:pos x="T0" y="T1"/>
                </a:cxn>
                <a:cxn ang="0">
                  <a:pos x="T2" y="T3"/>
                </a:cxn>
                <a:cxn ang="0">
                  <a:pos x="T4" y="T5"/>
                </a:cxn>
              </a:cxnLst>
              <a:rect l="0" t="0" r="r" b="b"/>
              <a:pathLst>
                <a:path w="55" h="31">
                  <a:moveTo>
                    <a:pt x="0" y="0"/>
                  </a:moveTo>
                  <a:cubicBezTo>
                    <a:pt x="17" y="12"/>
                    <a:pt x="36" y="23"/>
                    <a:pt x="55" y="31"/>
                  </a:cubicBezTo>
                  <a:cubicBezTo>
                    <a:pt x="37" y="20"/>
                    <a:pt x="19" y="9"/>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36"/>
            <p:cNvSpPr>
              <a:spLocks noEditPoints="1"/>
            </p:cNvSpPr>
            <p:nvPr userDrawn="1"/>
          </p:nvSpPr>
          <p:spPr bwMode="auto">
            <a:xfrm rot="10800000">
              <a:off x="9684428" y="4275149"/>
              <a:ext cx="508211" cy="508670"/>
            </a:xfrm>
            <a:custGeom>
              <a:avLst/>
              <a:gdLst>
                <a:gd name="T0" fmla="*/ 589 w 678"/>
                <a:gd name="T1" fmla="*/ 590 h 678"/>
                <a:gd name="T2" fmla="*/ 589 w 678"/>
                <a:gd name="T3" fmla="*/ 590 h 678"/>
                <a:gd name="T4" fmla="*/ 678 w 678"/>
                <a:gd name="T5" fmla="*/ 678 h 678"/>
                <a:gd name="T6" fmla="*/ 678 w 678"/>
                <a:gd name="T7" fmla="*/ 678 h 678"/>
                <a:gd name="T8" fmla="*/ 589 w 678"/>
                <a:gd name="T9" fmla="*/ 590 h 678"/>
                <a:gd name="T10" fmla="*/ 0 w 678"/>
                <a:gd name="T11" fmla="*/ 0 h 678"/>
                <a:gd name="T12" fmla="*/ 0 w 678"/>
                <a:gd name="T13" fmla="*/ 1 h 678"/>
                <a:gd name="T14" fmla="*/ 89 w 678"/>
                <a:gd name="T15" fmla="*/ 89 h 678"/>
                <a:gd name="T16" fmla="*/ 89 w 678"/>
                <a:gd name="T17" fmla="*/ 89 h 678"/>
                <a:gd name="T18" fmla="*/ 0 w 678"/>
                <a:gd name="T19" fmla="*/ 0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8" h="678">
                  <a:moveTo>
                    <a:pt x="589" y="590"/>
                  </a:moveTo>
                  <a:cubicBezTo>
                    <a:pt x="589" y="590"/>
                    <a:pt x="589" y="590"/>
                    <a:pt x="589" y="590"/>
                  </a:cubicBezTo>
                  <a:cubicBezTo>
                    <a:pt x="678" y="678"/>
                    <a:pt x="678" y="678"/>
                    <a:pt x="678" y="678"/>
                  </a:cubicBezTo>
                  <a:cubicBezTo>
                    <a:pt x="678" y="678"/>
                    <a:pt x="678" y="678"/>
                    <a:pt x="678" y="678"/>
                  </a:cubicBezTo>
                  <a:cubicBezTo>
                    <a:pt x="589" y="590"/>
                    <a:pt x="589" y="590"/>
                    <a:pt x="589" y="590"/>
                  </a:cubicBezTo>
                  <a:moveTo>
                    <a:pt x="0" y="0"/>
                  </a:moveTo>
                  <a:cubicBezTo>
                    <a:pt x="0" y="0"/>
                    <a:pt x="0" y="1"/>
                    <a:pt x="0" y="1"/>
                  </a:cubicBezTo>
                  <a:cubicBezTo>
                    <a:pt x="89" y="89"/>
                    <a:pt x="89" y="89"/>
                    <a:pt x="89" y="89"/>
                  </a:cubicBezTo>
                  <a:cubicBezTo>
                    <a:pt x="89" y="89"/>
                    <a:pt x="89" y="89"/>
                    <a:pt x="89" y="89"/>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37"/>
            <p:cNvSpPr>
              <a:spLocks/>
            </p:cNvSpPr>
            <p:nvPr userDrawn="1"/>
          </p:nvSpPr>
          <p:spPr bwMode="auto">
            <a:xfrm rot="10800000">
              <a:off x="10830312" y="3605340"/>
              <a:ext cx="283717" cy="392979"/>
            </a:xfrm>
            <a:custGeom>
              <a:avLst/>
              <a:gdLst>
                <a:gd name="T0" fmla="*/ 118 w 378"/>
                <a:gd name="T1" fmla="*/ 0 h 524"/>
                <a:gd name="T2" fmla="*/ 128 w 378"/>
                <a:gd name="T3" fmla="*/ 439 h 524"/>
                <a:gd name="T4" fmla="*/ 327 w 378"/>
                <a:gd name="T5" fmla="*/ 524 h 524"/>
                <a:gd name="T6" fmla="*/ 378 w 378"/>
                <a:gd name="T7" fmla="*/ 441 h 524"/>
                <a:gd name="T8" fmla="*/ 342 w 378"/>
                <a:gd name="T9" fmla="*/ 444 h 524"/>
                <a:gd name="T10" fmla="*/ 184 w 378"/>
                <a:gd name="T11" fmla="*/ 380 h 524"/>
                <a:gd name="T12" fmla="*/ 177 w 378"/>
                <a:gd name="T13" fmla="*/ 56 h 524"/>
                <a:gd name="T14" fmla="*/ 177 w 378"/>
                <a:gd name="T15" fmla="*/ 56 h 524"/>
                <a:gd name="T16" fmla="*/ 177 w 378"/>
                <a:gd name="T17" fmla="*/ 56 h 524"/>
                <a:gd name="T18" fmla="*/ 118 w 378"/>
                <a:gd name="T19"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524">
                  <a:moveTo>
                    <a:pt x="118" y="0"/>
                  </a:moveTo>
                  <a:cubicBezTo>
                    <a:pt x="0" y="124"/>
                    <a:pt x="4" y="321"/>
                    <a:pt x="128" y="439"/>
                  </a:cubicBezTo>
                  <a:cubicBezTo>
                    <a:pt x="184" y="492"/>
                    <a:pt x="255" y="521"/>
                    <a:pt x="327" y="524"/>
                  </a:cubicBezTo>
                  <a:cubicBezTo>
                    <a:pt x="342" y="495"/>
                    <a:pt x="360" y="467"/>
                    <a:pt x="378" y="441"/>
                  </a:cubicBezTo>
                  <a:cubicBezTo>
                    <a:pt x="367" y="443"/>
                    <a:pt x="355" y="444"/>
                    <a:pt x="342" y="444"/>
                  </a:cubicBezTo>
                  <a:cubicBezTo>
                    <a:pt x="286" y="444"/>
                    <a:pt x="229" y="422"/>
                    <a:pt x="184" y="380"/>
                  </a:cubicBezTo>
                  <a:cubicBezTo>
                    <a:pt x="93" y="293"/>
                    <a:pt x="90" y="148"/>
                    <a:pt x="177" y="56"/>
                  </a:cubicBezTo>
                  <a:cubicBezTo>
                    <a:pt x="177" y="56"/>
                    <a:pt x="177" y="56"/>
                    <a:pt x="177" y="56"/>
                  </a:cubicBezTo>
                  <a:cubicBezTo>
                    <a:pt x="177" y="56"/>
                    <a:pt x="177" y="56"/>
                    <a:pt x="177" y="56"/>
                  </a:cubicBezTo>
                  <a:cubicBezTo>
                    <a:pt x="118" y="0"/>
                    <a:pt x="118" y="0"/>
                    <a:pt x="118"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38"/>
            <p:cNvSpPr>
              <a:spLocks/>
            </p:cNvSpPr>
            <p:nvPr userDrawn="1"/>
          </p:nvSpPr>
          <p:spPr bwMode="auto">
            <a:xfrm rot="10800000">
              <a:off x="10688454" y="3604880"/>
              <a:ext cx="180422" cy="113854"/>
            </a:xfrm>
            <a:custGeom>
              <a:avLst/>
              <a:gdLst>
                <a:gd name="T0" fmla="*/ 181 w 240"/>
                <a:gd name="T1" fmla="*/ 0 h 152"/>
                <a:gd name="T2" fmla="*/ 51 w 240"/>
                <a:gd name="T3" fmla="*/ 68 h 152"/>
                <a:gd name="T4" fmla="*/ 0 w 240"/>
                <a:gd name="T5" fmla="*/ 151 h 152"/>
                <a:gd name="T6" fmla="*/ 15 w 240"/>
                <a:gd name="T7" fmla="*/ 152 h 152"/>
                <a:gd name="T8" fmla="*/ 240 w 240"/>
                <a:gd name="T9" fmla="*/ 56 h 152"/>
                <a:gd name="T10" fmla="*/ 240 w 240"/>
                <a:gd name="T11" fmla="*/ 56 h 152"/>
                <a:gd name="T12" fmla="*/ 240 w 240"/>
                <a:gd name="T13" fmla="*/ 56 h 152"/>
                <a:gd name="T14" fmla="*/ 181 w 240"/>
                <a:gd name="T15" fmla="*/ 0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152">
                  <a:moveTo>
                    <a:pt x="181" y="0"/>
                  </a:moveTo>
                  <a:cubicBezTo>
                    <a:pt x="145" y="37"/>
                    <a:pt x="99" y="60"/>
                    <a:pt x="51" y="68"/>
                  </a:cubicBezTo>
                  <a:cubicBezTo>
                    <a:pt x="33" y="94"/>
                    <a:pt x="15" y="122"/>
                    <a:pt x="0" y="151"/>
                  </a:cubicBezTo>
                  <a:cubicBezTo>
                    <a:pt x="5" y="152"/>
                    <a:pt x="10" y="152"/>
                    <a:pt x="15" y="152"/>
                  </a:cubicBezTo>
                  <a:cubicBezTo>
                    <a:pt x="97" y="152"/>
                    <a:pt x="179" y="120"/>
                    <a:pt x="240" y="56"/>
                  </a:cubicBezTo>
                  <a:cubicBezTo>
                    <a:pt x="240" y="56"/>
                    <a:pt x="240" y="56"/>
                    <a:pt x="240" y="56"/>
                  </a:cubicBezTo>
                  <a:cubicBezTo>
                    <a:pt x="240" y="56"/>
                    <a:pt x="240" y="56"/>
                    <a:pt x="240" y="56"/>
                  </a:cubicBezTo>
                  <a:cubicBezTo>
                    <a:pt x="181" y="0"/>
                    <a:pt x="181" y="0"/>
                    <a:pt x="181"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39"/>
            <p:cNvSpPr>
              <a:spLocks/>
            </p:cNvSpPr>
            <p:nvPr userDrawn="1"/>
          </p:nvSpPr>
          <p:spPr bwMode="auto">
            <a:xfrm rot="10800000">
              <a:off x="10625100" y="3806419"/>
              <a:ext cx="400325" cy="263976"/>
            </a:xfrm>
            <a:custGeom>
              <a:avLst/>
              <a:gdLst>
                <a:gd name="T0" fmla="*/ 224 w 534"/>
                <a:gd name="T1" fmla="*/ 0 h 352"/>
                <a:gd name="T2" fmla="*/ 0 w 534"/>
                <a:gd name="T3" fmla="*/ 96 h 352"/>
                <a:gd name="T4" fmla="*/ 0 w 534"/>
                <a:gd name="T5" fmla="*/ 96 h 352"/>
                <a:gd name="T6" fmla="*/ 0 w 534"/>
                <a:gd name="T7" fmla="*/ 96 h 352"/>
                <a:gd name="T8" fmla="*/ 59 w 534"/>
                <a:gd name="T9" fmla="*/ 152 h 352"/>
                <a:gd name="T10" fmla="*/ 224 w 534"/>
                <a:gd name="T11" fmla="*/ 81 h 352"/>
                <a:gd name="T12" fmla="*/ 382 w 534"/>
                <a:gd name="T13" fmla="*/ 145 h 352"/>
                <a:gd name="T14" fmla="*/ 449 w 534"/>
                <a:gd name="T15" fmla="*/ 352 h 352"/>
                <a:gd name="T16" fmla="*/ 534 w 534"/>
                <a:gd name="T17" fmla="*/ 303 h 352"/>
                <a:gd name="T18" fmla="*/ 439 w 534"/>
                <a:gd name="T19" fmla="*/ 86 h 352"/>
                <a:gd name="T20" fmla="*/ 224 w 534"/>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4" h="352">
                  <a:moveTo>
                    <a:pt x="224" y="0"/>
                  </a:moveTo>
                  <a:cubicBezTo>
                    <a:pt x="143" y="0"/>
                    <a:pt x="61" y="32"/>
                    <a:pt x="0" y="96"/>
                  </a:cubicBezTo>
                  <a:cubicBezTo>
                    <a:pt x="0" y="96"/>
                    <a:pt x="0" y="96"/>
                    <a:pt x="0" y="96"/>
                  </a:cubicBezTo>
                  <a:cubicBezTo>
                    <a:pt x="0" y="96"/>
                    <a:pt x="0" y="96"/>
                    <a:pt x="0" y="96"/>
                  </a:cubicBezTo>
                  <a:cubicBezTo>
                    <a:pt x="59" y="152"/>
                    <a:pt x="59" y="152"/>
                    <a:pt x="59" y="152"/>
                  </a:cubicBezTo>
                  <a:cubicBezTo>
                    <a:pt x="104" y="105"/>
                    <a:pt x="164" y="81"/>
                    <a:pt x="224" y="81"/>
                  </a:cubicBezTo>
                  <a:cubicBezTo>
                    <a:pt x="281" y="81"/>
                    <a:pt x="338" y="103"/>
                    <a:pt x="382" y="145"/>
                  </a:cubicBezTo>
                  <a:cubicBezTo>
                    <a:pt x="441" y="200"/>
                    <a:pt x="463" y="279"/>
                    <a:pt x="449" y="352"/>
                  </a:cubicBezTo>
                  <a:cubicBezTo>
                    <a:pt x="477" y="334"/>
                    <a:pt x="505" y="318"/>
                    <a:pt x="534" y="303"/>
                  </a:cubicBezTo>
                  <a:cubicBezTo>
                    <a:pt x="533" y="224"/>
                    <a:pt x="501" y="145"/>
                    <a:pt x="439" y="86"/>
                  </a:cubicBezTo>
                  <a:cubicBezTo>
                    <a:pt x="379" y="29"/>
                    <a:pt x="301" y="0"/>
                    <a:pt x="224"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41"/>
            <p:cNvSpPr>
              <a:spLocks/>
            </p:cNvSpPr>
            <p:nvPr userDrawn="1"/>
          </p:nvSpPr>
          <p:spPr bwMode="auto">
            <a:xfrm rot="10800000">
              <a:off x="10981352" y="3956542"/>
              <a:ext cx="44072" cy="41777"/>
            </a:xfrm>
            <a:custGeom>
              <a:avLst/>
              <a:gdLst>
                <a:gd name="T0" fmla="*/ 0 w 59"/>
                <a:gd name="T1" fmla="*/ 0 h 56"/>
                <a:gd name="T2" fmla="*/ 0 w 59"/>
                <a:gd name="T3" fmla="*/ 0 h 56"/>
                <a:gd name="T4" fmla="*/ 59 w 59"/>
                <a:gd name="T5" fmla="*/ 56 h 56"/>
                <a:gd name="T6" fmla="*/ 59 w 59"/>
                <a:gd name="T7" fmla="*/ 56 h 56"/>
                <a:gd name="T8" fmla="*/ 0 w 59"/>
                <a:gd name="T9" fmla="*/ 0 h 56"/>
              </a:gdLst>
              <a:ahLst/>
              <a:cxnLst>
                <a:cxn ang="0">
                  <a:pos x="T0" y="T1"/>
                </a:cxn>
                <a:cxn ang="0">
                  <a:pos x="T2" y="T3"/>
                </a:cxn>
                <a:cxn ang="0">
                  <a:pos x="T4" y="T5"/>
                </a:cxn>
                <a:cxn ang="0">
                  <a:pos x="T6" y="T7"/>
                </a:cxn>
                <a:cxn ang="0">
                  <a:pos x="T8" y="T9"/>
                </a:cxn>
              </a:cxnLst>
              <a:rect l="0" t="0" r="r" b="b"/>
              <a:pathLst>
                <a:path w="59" h="56">
                  <a:moveTo>
                    <a:pt x="0" y="0"/>
                  </a:moveTo>
                  <a:cubicBezTo>
                    <a:pt x="0" y="0"/>
                    <a:pt x="0" y="0"/>
                    <a:pt x="0" y="0"/>
                  </a:cubicBezTo>
                  <a:cubicBezTo>
                    <a:pt x="59" y="56"/>
                    <a:pt x="59" y="56"/>
                    <a:pt x="59" y="56"/>
                  </a:cubicBezTo>
                  <a:cubicBezTo>
                    <a:pt x="59" y="56"/>
                    <a:pt x="59" y="56"/>
                    <a:pt x="59" y="56"/>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42"/>
            <p:cNvSpPr>
              <a:spLocks/>
            </p:cNvSpPr>
            <p:nvPr userDrawn="1"/>
          </p:nvSpPr>
          <p:spPr bwMode="auto">
            <a:xfrm rot="10800000">
              <a:off x="10688454" y="3676498"/>
              <a:ext cx="44532" cy="42236"/>
            </a:xfrm>
            <a:custGeom>
              <a:avLst/>
              <a:gdLst>
                <a:gd name="T0" fmla="*/ 0 w 59"/>
                <a:gd name="T1" fmla="*/ 0 h 56"/>
                <a:gd name="T2" fmla="*/ 0 w 59"/>
                <a:gd name="T3" fmla="*/ 0 h 56"/>
                <a:gd name="T4" fmla="*/ 59 w 59"/>
                <a:gd name="T5" fmla="*/ 56 h 56"/>
                <a:gd name="T6" fmla="*/ 59 w 59"/>
                <a:gd name="T7" fmla="*/ 56 h 56"/>
                <a:gd name="T8" fmla="*/ 0 w 59"/>
                <a:gd name="T9" fmla="*/ 0 h 56"/>
              </a:gdLst>
              <a:ahLst/>
              <a:cxnLst>
                <a:cxn ang="0">
                  <a:pos x="T0" y="T1"/>
                </a:cxn>
                <a:cxn ang="0">
                  <a:pos x="T2" y="T3"/>
                </a:cxn>
                <a:cxn ang="0">
                  <a:pos x="T4" y="T5"/>
                </a:cxn>
                <a:cxn ang="0">
                  <a:pos x="T6" y="T7"/>
                </a:cxn>
                <a:cxn ang="0">
                  <a:pos x="T8" y="T9"/>
                </a:cxn>
              </a:cxnLst>
              <a:rect l="0" t="0" r="r" b="b"/>
              <a:pathLst>
                <a:path w="59" h="56">
                  <a:moveTo>
                    <a:pt x="0" y="0"/>
                  </a:moveTo>
                  <a:cubicBezTo>
                    <a:pt x="0" y="0"/>
                    <a:pt x="0" y="0"/>
                    <a:pt x="0" y="0"/>
                  </a:cubicBezTo>
                  <a:cubicBezTo>
                    <a:pt x="59" y="56"/>
                    <a:pt x="59" y="56"/>
                    <a:pt x="59" y="56"/>
                  </a:cubicBezTo>
                  <a:cubicBezTo>
                    <a:pt x="59" y="56"/>
                    <a:pt x="59" y="56"/>
                    <a:pt x="59" y="56"/>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43"/>
            <p:cNvSpPr>
              <a:spLocks noEditPoints="1"/>
            </p:cNvSpPr>
            <p:nvPr userDrawn="1"/>
          </p:nvSpPr>
          <p:spPr bwMode="auto">
            <a:xfrm rot="10800000">
              <a:off x="10149485" y="3588812"/>
              <a:ext cx="242858" cy="429247"/>
            </a:xfrm>
            <a:custGeom>
              <a:avLst/>
              <a:gdLst>
                <a:gd name="T0" fmla="*/ 9 w 324"/>
                <a:gd name="T1" fmla="*/ 350 h 572"/>
                <a:gd name="T2" fmla="*/ 11 w 324"/>
                <a:gd name="T3" fmla="*/ 556 h 572"/>
                <a:gd name="T4" fmla="*/ 105 w 324"/>
                <a:gd name="T5" fmla="*/ 572 h 572"/>
                <a:gd name="T6" fmla="*/ 202 w 324"/>
                <a:gd name="T7" fmla="*/ 555 h 572"/>
                <a:gd name="T8" fmla="*/ 195 w 324"/>
                <a:gd name="T9" fmla="*/ 383 h 572"/>
                <a:gd name="T10" fmla="*/ 9 w 324"/>
                <a:gd name="T11" fmla="*/ 350 h 572"/>
                <a:gd name="T12" fmla="*/ 159 w 324"/>
                <a:gd name="T13" fmla="*/ 0 h 572"/>
                <a:gd name="T14" fmla="*/ 62 w 324"/>
                <a:gd name="T15" fmla="*/ 162 h 572"/>
                <a:gd name="T16" fmla="*/ 251 w 324"/>
                <a:gd name="T17" fmla="*/ 201 h 572"/>
                <a:gd name="T18" fmla="*/ 324 w 324"/>
                <a:gd name="T19" fmla="*/ 96 h 572"/>
                <a:gd name="T20" fmla="*/ 309 w 324"/>
                <a:gd name="T21" fmla="*/ 80 h 572"/>
                <a:gd name="T22" fmla="*/ 309 w 324"/>
                <a:gd name="T23" fmla="*/ 80 h 572"/>
                <a:gd name="T24" fmla="*/ 159 w 324"/>
                <a:gd name="T25"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4" h="572">
                  <a:moveTo>
                    <a:pt x="9" y="350"/>
                  </a:moveTo>
                  <a:cubicBezTo>
                    <a:pt x="0" y="418"/>
                    <a:pt x="0" y="488"/>
                    <a:pt x="11" y="556"/>
                  </a:cubicBezTo>
                  <a:cubicBezTo>
                    <a:pt x="41" y="566"/>
                    <a:pt x="73" y="572"/>
                    <a:pt x="105" y="572"/>
                  </a:cubicBezTo>
                  <a:cubicBezTo>
                    <a:pt x="138" y="572"/>
                    <a:pt x="171" y="566"/>
                    <a:pt x="202" y="555"/>
                  </a:cubicBezTo>
                  <a:cubicBezTo>
                    <a:pt x="190" y="498"/>
                    <a:pt x="188" y="440"/>
                    <a:pt x="195" y="383"/>
                  </a:cubicBezTo>
                  <a:cubicBezTo>
                    <a:pt x="137" y="362"/>
                    <a:pt x="75" y="350"/>
                    <a:pt x="9" y="350"/>
                  </a:cubicBezTo>
                  <a:moveTo>
                    <a:pt x="159" y="0"/>
                  </a:moveTo>
                  <a:cubicBezTo>
                    <a:pt x="119" y="51"/>
                    <a:pt x="86" y="105"/>
                    <a:pt x="62" y="162"/>
                  </a:cubicBezTo>
                  <a:cubicBezTo>
                    <a:pt x="128" y="167"/>
                    <a:pt x="191" y="180"/>
                    <a:pt x="251" y="201"/>
                  </a:cubicBezTo>
                  <a:cubicBezTo>
                    <a:pt x="271" y="164"/>
                    <a:pt x="295" y="129"/>
                    <a:pt x="324" y="96"/>
                  </a:cubicBezTo>
                  <a:cubicBezTo>
                    <a:pt x="320" y="90"/>
                    <a:pt x="314" y="85"/>
                    <a:pt x="309" y="80"/>
                  </a:cubicBezTo>
                  <a:cubicBezTo>
                    <a:pt x="309" y="80"/>
                    <a:pt x="309" y="80"/>
                    <a:pt x="309" y="80"/>
                  </a:cubicBezTo>
                  <a:cubicBezTo>
                    <a:pt x="266" y="37"/>
                    <a:pt x="214" y="11"/>
                    <a:pt x="159"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46"/>
            <p:cNvSpPr>
              <a:spLocks/>
            </p:cNvSpPr>
            <p:nvPr userDrawn="1"/>
          </p:nvSpPr>
          <p:spPr bwMode="auto">
            <a:xfrm rot="10800000">
              <a:off x="9469575" y="3236692"/>
              <a:ext cx="160681" cy="163894"/>
            </a:xfrm>
            <a:custGeom>
              <a:avLst/>
              <a:gdLst>
                <a:gd name="T0" fmla="*/ 81 w 214"/>
                <a:gd name="T1" fmla="*/ 0 h 219"/>
                <a:gd name="T2" fmla="*/ 0 w 214"/>
                <a:gd name="T3" fmla="*/ 66 h 219"/>
                <a:gd name="T4" fmla="*/ 110 w 214"/>
                <a:gd name="T5" fmla="*/ 219 h 219"/>
                <a:gd name="T6" fmla="*/ 214 w 214"/>
                <a:gd name="T7" fmla="*/ 133 h 219"/>
                <a:gd name="T8" fmla="*/ 214 w 214"/>
                <a:gd name="T9" fmla="*/ 133 h 219"/>
                <a:gd name="T10" fmla="*/ 213 w 214"/>
                <a:gd name="T11" fmla="*/ 133 h 219"/>
                <a:gd name="T12" fmla="*/ 81 w 214"/>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14" h="219">
                  <a:moveTo>
                    <a:pt x="81" y="0"/>
                  </a:moveTo>
                  <a:cubicBezTo>
                    <a:pt x="56" y="25"/>
                    <a:pt x="28" y="47"/>
                    <a:pt x="0" y="66"/>
                  </a:cubicBezTo>
                  <a:cubicBezTo>
                    <a:pt x="31" y="120"/>
                    <a:pt x="68" y="171"/>
                    <a:pt x="110" y="219"/>
                  </a:cubicBezTo>
                  <a:cubicBezTo>
                    <a:pt x="147" y="194"/>
                    <a:pt x="182" y="166"/>
                    <a:pt x="214" y="133"/>
                  </a:cubicBezTo>
                  <a:cubicBezTo>
                    <a:pt x="214" y="133"/>
                    <a:pt x="214" y="133"/>
                    <a:pt x="214" y="133"/>
                  </a:cubicBezTo>
                  <a:cubicBezTo>
                    <a:pt x="213" y="133"/>
                    <a:pt x="213" y="133"/>
                    <a:pt x="213" y="133"/>
                  </a:cubicBezTo>
                  <a:cubicBezTo>
                    <a:pt x="81" y="0"/>
                    <a:pt x="81" y="0"/>
                    <a:pt x="81"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47"/>
            <p:cNvSpPr>
              <a:spLocks/>
            </p:cNvSpPr>
            <p:nvPr userDrawn="1"/>
          </p:nvSpPr>
          <p:spPr bwMode="auto">
            <a:xfrm rot="10800000">
              <a:off x="9844650" y="3143497"/>
              <a:ext cx="181799" cy="164354"/>
            </a:xfrm>
            <a:custGeom>
              <a:avLst/>
              <a:gdLst>
                <a:gd name="T0" fmla="*/ 54 w 242"/>
                <a:gd name="T1" fmla="*/ 0 h 219"/>
                <a:gd name="T2" fmla="*/ 0 w 242"/>
                <a:gd name="T3" fmla="*/ 181 h 219"/>
                <a:gd name="T4" fmla="*/ 192 w 242"/>
                <a:gd name="T5" fmla="*/ 219 h 219"/>
                <a:gd name="T6" fmla="*/ 242 w 242"/>
                <a:gd name="T7" fmla="*/ 31 h 219"/>
                <a:gd name="T8" fmla="*/ 234 w 242"/>
                <a:gd name="T9" fmla="*/ 31 h 219"/>
                <a:gd name="T10" fmla="*/ 54 w 242"/>
                <a:gd name="T11" fmla="*/ 0 h 219"/>
              </a:gdLst>
              <a:ahLst/>
              <a:cxnLst>
                <a:cxn ang="0">
                  <a:pos x="T0" y="T1"/>
                </a:cxn>
                <a:cxn ang="0">
                  <a:pos x="T2" y="T3"/>
                </a:cxn>
                <a:cxn ang="0">
                  <a:pos x="T4" y="T5"/>
                </a:cxn>
                <a:cxn ang="0">
                  <a:pos x="T6" y="T7"/>
                </a:cxn>
                <a:cxn ang="0">
                  <a:pos x="T8" y="T9"/>
                </a:cxn>
                <a:cxn ang="0">
                  <a:pos x="T10" y="T11"/>
                </a:cxn>
              </a:cxnLst>
              <a:rect l="0" t="0" r="r" b="b"/>
              <a:pathLst>
                <a:path w="242" h="219">
                  <a:moveTo>
                    <a:pt x="54" y="0"/>
                  </a:moveTo>
                  <a:cubicBezTo>
                    <a:pt x="47" y="65"/>
                    <a:pt x="28" y="125"/>
                    <a:pt x="0" y="181"/>
                  </a:cubicBezTo>
                  <a:cubicBezTo>
                    <a:pt x="62" y="202"/>
                    <a:pt x="127" y="215"/>
                    <a:pt x="192" y="219"/>
                  </a:cubicBezTo>
                  <a:cubicBezTo>
                    <a:pt x="216" y="160"/>
                    <a:pt x="233" y="97"/>
                    <a:pt x="242" y="31"/>
                  </a:cubicBezTo>
                  <a:cubicBezTo>
                    <a:pt x="239" y="31"/>
                    <a:pt x="236" y="31"/>
                    <a:pt x="234" y="31"/>
                  </a:cubicBezTo>
                  <a:cubicBezTo>
                    <a:pt x="173" y="31"/>
                    <a:pt x="112" y="21"/>
                    <a:pt x="54"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50"/>
            <p:cNvSpPr>
              <a:spLocks/>
            </p:cNvSpPr>
            <p:nvPr userDrawn="1"/>
          </p:nvSpPr>
          <p:spPr bwMode="auto">
            <a:xfrm rot="10800000">
              <a:off x="9312108" y="3643902"/>
              <a:ext cx="155172" cy="205213"/>
            </a:xfrm>
            <a:custGeom>
              <a:avLst/>
              <a:gdLst>
                <a:gd name="T0" fmla="*/ 172 w 207"/>
                <a:gd name="T1" fmla="*/ 0 h 274"/>
                <a:gd name="T2" fmla="*/ 0 w 207"/>
                <a:gd name="T3" fmla="*/ 82 h 274"/>
                <a:gd name="T4" fmla="*/ 16 w 207"/>
                <a:gd name="T5" fmla="*/ 274 h 274"/>
                <a:gd name="T6" fmla="*/ 207 w 207"/>
                <a:gd name="T7" fmla="*/ 202 h 274"/>
                <a:gd name="T8" fmla="*/ 172 w 207"/>
                <a:gd name="T9" fmla="*/ 0 h 274"/>
              </a:gdLst>
              <a:ahLst/>
              <a:cxnLst>
                <a:cxn ang="0">
                  <a:pos x="T0" y="T1"/>
                </a:cxn>
                <a:cxn ang="0">
                  <a:pos x="T2" y="T3"/>
                </a:cxn>
                <a:cxn ang="0">
                  <a:pos x="T4" y="T5"/>
                </a:cxn>
                <a:cxn ang="0">
                  <a:pos x="T6" y="T7"/>
                </a:cxn>
                <a:cxn ang="0">
                  <a:pos x="T8" y="T9"/>
                </a:cxn>
              </a:cxnLst>
              <a:rect l="0" t="0" r="r" b="b"/>
              <a:pathLst>
                <a:path w="207" h="274">
                  <a:moveTo>
                    <a:pt x="172" y="0"/>
                  </a:moveTo>
                  <a:cubicBezTo>
                    <a:pt x="119" y="38"/>
                    <a:pt x="61" y="66"/>
                    <a:pt x="0" y="82"/>
                  </a:cubicBezTo>
                  <a:cubicBezTo>
                    <a:pt x="17" y="145"/>
                    <a:pt x="22" y="210"/>
                    <a:pt x="16" y="274"/>
                  </a:cubicBezTo>
                  <a:cubicBezTo>
                    <a:pt x="82" y="259"/>
                    <a:pt x="146" y="235"/>
                    <a:pt x="207" y="202"/>
                  </a:cubicBezTo>
                  <a:cubicBezTo>
                    <a:pt x="205" y="134"/>
                    <a:pt x="193" y="66"/>
                    <a:pt x="172"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51"/>
            <p:cNvSpPr>
              <a:spLocks noEditPoints="1"/>
            </p:cNvSpPr>
            <p:nvPr userDrawn="1"/>
          </p:nvSpPr>
          <p:spPr bwMode="auto">
            <a:xfrm rot="10800000">
              <a:off x="9420912" y="3300964"/>
              <a:ext cx="209344" cy="826359"/>
            </a:xfrm>
            <a:custGeom>
              <a:avLst/>
              <a:gdLst>
                <a:gd name="T0" fmla="*/ 169 w 279"/>
                <a:gd name="T1" fmla="*/ 852 h 1102"/>
                <a:gd name="T2" fmla="*/ 80 w 279"/>
                <a:gd name="T3" fmla="*/ 969 h 1102"/>
                <a:gd name="T4" fmla="*/ 81 w 279"/>
                <a:gd name="T5" fmla="*/ 969 h 1102"/>
                <a:gd name="T6" fmla="*/ 81 w 279"/>
                <a:gd name="T7" fmla="*/ 969 h 1102"/>
                <a:gd name="T8" fmla="*/ 214 w 279"/>
                <a:gd name="T9" fmla="*/ 1102 h 1102"/>
                <a:gd name="T10" fmla="*/ 279 w 279"/>
                <a:gd name="T11" fmla="*/ 1027 h 1102"/>
                <a:gd name="T12" fmla="*/ 169 w 279"/>
                <a:gd name="T13" fmla="*/ 852 h 1102"/>
                <a:gd name="T14" fmla="*/ 110 w 279"/>
                <a:gd name="T15" fmla="*/ 0 h 1102"/>
                <a:gd name="T16" fmla="*/ 0 w 279"/>
                <a:gd name="T17" fmla="*/ 152 h 1102"/>
                <a:gd name="T18" fmla="*/ 80 w 279"/>
                <a:gd name="T19" fmla="*/ 218 h 1102"/>
                <a:gd name="T20" fmla="*/ 169 w 279"/>
                <a:gd name="T21" fmla="*/ 336 h 1102"/>
                <a:gd name="T22" fmla="*/ 279 w 279"/>
                <a:gd name="T23" fmla="*/ 161 h 1102"/>
                <a:gd name="T24" fmla="*/ 213 w 279"/>
                <a:gd name="T25" fmla="*/ 85 h 1102"/>
                <a:gd name="T26" fmla="*/ 110 w 279"/>
                <a:gd name="T27" fmla="*/ 0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9" h="1102">
                  <a:moveTo>
                    <a:pt x="169" y="852"/>
                  </a:moveTo>
                  <a:cubicBezTo>
                    <a:pt x="145" y="894"/>
                    <a:pt x="116" y="933"/>
                    <a:pt x="80" y="969"/>
                  </a:cubicBezTo>
                  <a:cubicBezTo>
                    <a:pt x="81" y="969"/>
                    <a:pt x="81" y="969"/>
                    <a:pt x="81" y="969"/>
                  </a:cubicBezTo>
                  <a:cubicBezTo>
                    <a:pt x="81" y="969"/>
                    <a:pt x="81" y="969"/>
                    <a:pt x="81" y="969"/>
                  </a:cubicBezTo>
                  <a:cubicBezTo>
                    <a:pt x="214" y="1102"/>
                    <a:pt x="214" y="1102"/>
                    <a:pt x="214" y="1102"/>
                  </a:cubicBezTo>
                  <a:cubicBezTo>
                    <a:pt x="237" y="1078"/>
                    <a:pt x="259" y="1053"/>
                    <a:pt x="279" y="1027"/>
                  </a:cubicBezTo>
                  <a:cubicBezTo>
                    <a:pt x="232" y="973"/>
                    <a:pt x="195" y="914"/>
                    <a:pt x="169" y="852"/>
                  </a:cubicBezTo>
                  <a:moveTo>
                    <a:pt x="110" y="0"/>
                  </a:moveTo>
                  <a:cubicBezTo>
                    <a:pt x="68" y="47"/>
                    <a:pt x="31" y="99"/>
                    <a:pt x="0" y="152"/>
                  </a:cubicBezTo>
                  <a:cubicBezTo>
                    <a:pt x="28" y="171"/>
                    <a:pt x="55" y="193"/>
                    <a:pt x="80" y="218"/>
                  </a:cubicBezTo>
                  <a:cubicBezTo>
                    <a:pt x="116" y="254"/>
                    <a:pt x="146" y="294"/>
                    <a:pt x="169" y="336"/>
                  </a:cubicBezTo>
                  <a:cubicBezTo>
                    <a:pt x="196" y="273"/>
                    <a:pt x="232" y="214"/>
                    <a:pt x="279" y="161"/>
                  </a:cubicBezTo>
                  <a:cubicBezTo>
                    <a:pt x="259" y="134"/>
                    <a:pt x="237" y="109"/>
                    <a:pt x="213" y="85"/>
                  </a:cubicBezTo>
                  <a:cubicBezTo>
                    <a:pt x="181" y="53"/>
                    <a:pt x="147" y="24"/>
                    <a:pt x="11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52"/>
            <p:cNvSpPr>
              <a:spLocks/>
            </p:cNvSpPr>
            <p:nvPr userDrawn="1"/>
          </p:nvSpPr>
          <p:spPr bwMode="auto">
            <a:xfrm rot="10800000">
              <a:off x="9764309" y="4169559"/>
              <a:ext cx="211640" cy="51877"/>
            </a:xfrm>
            <a:custGeom>
              <a:avLst/>
              <a:gdLst>
                <a:gd name="T0" fmla="*/ 166 w 282"/>
                <a:gd name="T1" fmla="*/ 0 h 69"/>
                <a:gd name="T2" fmla="*/ 2 w 282"/>
                <a:gd name="T3" fmla="*/ 19 h 69"/>
                <a:gd name="T4" fmla="*/ 0 w 282"/>
                <a:gd name="T5" fmla="*/ 66 h 69"/>
                <a:gd name="T6" fmla="*/ 50 w 282"/>
                <a:gd name="T7" fmla="*/ 69 h 69"/>
                <a:gd name="T8" fmla="*/ 282 w 282"/>
                <a:gd name="T9" fmla="*/ 9 h 69"/>
                <a:gd name="T10" fmla="*/ 166 w 282"/>
                <a:gd name="T11" fmla="*/ 0 h 69"/>
              </a:gdLst>
              <a:ahLst/>
              <a:cxnLst>
                <a:cxn ang="0">
                  <a:pos x="T0" y="T1"/>
                </a:cxn>
                <a:cxn ang="0">
                  <a:pos x="T2" y="T3"/>
                </a:cxn>
                <a:cxn ang="0">
                  <a:pos x="T4" y="T5"/>
                </a:cxn>
                <a:cxn ang="0">
                  <a:pos x="T6" y="T7"/>
                </a:cxn>
                <a:cxn ang="0">
                  <a:pos x="T8" y="T9"/>
                </a:cxn>
                <a:cxn ang="0">
                  <a:pos x="T10" y="T11"/>
                </a:cxn>
              </a:cxnLst>
              <a:rect l="0" t="0" r="r" b="b"/>
              <a:pathLst>
                <a:path w="282" h="69">
                  <a:moveTo>
                    <a:pt x="166" y="0"/>
                  </a:moveTo>
                  <a:cubicBezTo>
                    <a:pt x="111" y="0"/>
                    <a:pt x="56" y="6"/>
                    <a:pt x="2" y="19"/>
                  </a:cubicBezTo>
                  <a:cubicBezTo>
                    <a:pt x="0" y="34"/>
                    <a:pt x="0" y="50"/>
                    <a:pt x="0" y="66"/>
                  </a:cubicBezTo>
                  <a:cubicBezTo>
                    <a:pt x="17" y="68"/>
                    <a:pt x="33" y="69"/>
                    <a:pt x="50" y="69"/>
                  </a:cubicBezTo>
                  <a:cubicBezTo>
                    <a:pt x="130" y="69"/>
                    <a:pt x="210" y="49"/>
                    <a:pt x="282" y="9"/>
                  </a:cubicBezTo>
                  <a:cubicBezTo>
                    <a:pt x="244" y="3"/>
                    <a:pt x="205" y="0"/>
                    <a:pt x="166"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53"/>
            <p:cNvSpPr>
              <a:spLocks/>
            </p:cNvSpPr>
            <p:nvPr userDrawn="1"/>
          </p:nvSpPr>
          <p:spPr bwMode="auto">
            <a:xfrm rot="10800000">
              <a:off x="9974572" y="4171854"/>
              <a:ext cx="70241" cy="34891"/>
            </a:xfrm>
            <a:custGeom>
              <a:avLst/>
              <a:gdLst>
                <a:gd name="T0" fmla="*/ 94 w 94"/>
                <a:gd name="T1" fmla="*/ 0 h 47"/>
                <a:gd name="T2" fmla="*/ 0 w 94"/>
                <a:gd name="T3" fmla="*/ 28 h 47"/>
                <a:gd name="T4" fmla="*/ 92 w 94"/>
                <a:gd name="T5" fmla="*/ 47 h 47"/>
                <a:gd name="T6" fmla="*/ 94 w 94"/>
                <a:gd name="T7" fmla="*/ 0 h 47"/>
              </a:gdLst>
              <a:ahLst/>
              <a:cxnLst>
                <a:cxn ang="0">
                  <a:pos x="T0" y="T1"/>
                </a:cxn>
                <a:cxn ang="0">
                  <a:pos x="T2" y="T3"/>
                </a:cxn>
                <a:cxn ang="0">
                  <a:pos x="T4" y="T5"/>
                </a:cxn>
                <a:cxn ang="0">
                  <a:pos x="T6" y="T7"/>
                </a:cxn>
              </a:cxnLst>
              <a:rect l="0" t="0" r="r" b="b"/>
              <a:pathLst>
                <a:path w="94" h="47">
                  <a:moveTo>
                    <a:pt x="94" y="0"/>
                  </a:moveTo>
                  <a:cubicBezTo>
                    <a:pt x="62" y="7"/>
                    <a:pt x="31" y="17"/>
                    <a:pt x="0" y="28"/>
                  </a:cubicBezTo>
                  <a:cubicBezTo>
                    <a:pt x="30" y="38"/>
                    <a:pt x="61" y="44"/>
                    <a:pt x="92" y="47"/>
                  </a:cubicBezTo>
                  <a:cubicBezTo>
                    <a:pt x="92" y="31"/>
                    <a:pt x="92" y="15"/>
                    <a:pt x="94"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54"/>
            <p:cNvSpPr>
              <a:spLocks/>
            </p:cNvSpPr>
            <p:nvPr userDrawn="1"/>
          </p:nvSpPr>
          <p:spPr bwMode="auto">
            <a:xfrm rot="10800000">
              <a:off x="9469575" y="3300964"/>
              <a:ext cx="100081" cy="99622"/>
            </a:xfrm>
            <a:custGeom>
              <a:avLst/>
              <a:gdLst>
                <a:gd name="T0" fmla="*/ 0 w 133"/>
                <a:gd name="T1" fmla="*/ 0 h 133"/>
                <a:gd name="T2" fmla="*/ 0 w 133"/>
                <a:gd name="T3" fmla="*/ 0 h 133"/>
                <a:gd name="T4" fmla="*/ 132 w 133"/>
                <a:gd name="T5" fmla="*/ 133 h 133"/>
                <a:gd name="T6" fmla="*/ 133 w 133"/>
                <a:gd name="T7" fmla="*/ 133 h 133"/>
                <a:gd name="T8" fmla="*/ 0 w 133"/>
                <a:gd name="T9" fmla="*/ 0 h 133"/>
              </a:gdLst>
              <a:ahLst/>
              <a:cxnLst>
                <a:cxn ang="0">
                  <a:pos x="T0" y="T1"/>
                </a:cxn>
                <a:cxn ang="0">
                  <a:pos x="T2" y="T3"/>
                </a:cxn>
                <a:cxn ang="0">
                  <a:pos x="T4" y="T5"/>
                </a:cxn>
                <a:cxn ang="0">
                  <a:pos x="T6" y="T7"/>
                </a:cxn>
                <a:cxn ang="0">
                  <a:pos x="T8" y="T9"/>
                </a:cxn>
              </a:cxnLst>
              <a:rect l="0" t="0" r="r" b="b"/>
              <a:pathLst>
                <a:path w="133" h="133">
                  <a:moveTo>
                    <a:pt x="0" y="0"/>
                  </a:moveTo>
                  <a:cubicBezTo>
                    <a:pt x="0" y="0"/>
                    <a:pt x="0" y="0"/>
                    <a:pt x="0" y="0"/>
                  </a:cubicBezTo>
                  <a:cubicBezTo>
                    <a:pt x="132" y="133"/>
                    <a:pt x="132" y="133"/>
                    <a:pt x="132" y="133"/>
                  </a:cubicBezTo>
                  <a:cubicBezTo>
                    <a:pt x="132" y="133"/>
                    <a:pt x="132" y="133"/>
                    <a:pt x="133" y="133"/>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55"/>
            <p:cNvSpPr>
              <a:spLocks noEditPoints="1"/>
            </p:cNvSpPr>
            <p:nvPr userDrawn="1"/>
          </p:nvSpPr>
          <p:spPr bwMode="auto">
            <a:xfrm rot="10800000">
              <a:off x="10018186" y="3528213"/>
              <a:ext cx="222658" cy="470106"/>
            </a:xfrm>
            <a:custGeom>
              <a:avLst/>
              <a:gdLst>
                <a:gd name="T0" fmla="*/ 132 w 297"/>
                <a:gd name="T1" fmla="*/ 433 h 627"/>
                <a:gd name="T2" fmla="*/ 107 w 297"/>
                <a:gd name="T3" fmla="*/ 461 h 627"/>
                <a:gd name="T4" fmla="*/ 0 w 297"/>
                <a:gd name="T5" fmla="*/ 529 h 627"/>
                <a:gd name="T6" fmla="*/ 30 w 297"/>
                <a:gd name="T7" fmla="*/ 627 h 627"/>
                <a:gd name="T8" fmla="*/ 179 w 297"/>
                <a:gd name="T9" fmla="*/ 533 h 627"/>
                <a:gd name="T10" fmla="*/ 207 w 297"/>
                <a:gd name="T11" fmla="*/ 503 h 627"/>
                <a:gd name="T12" fmla="*/ 132 w 297"/>
                <a:gd name="T13" fmla="*/ 433 h 627"/>
                <a:gd name="T14" fmla="*/ 197 w 297"/>
                <a:gd name="T15" fmla="*/ 0 h 627"/>
                <a:gd name="T16" fmla="*/ 144 w 297"/>
                <a:gd name="T17" fmla="*/ 46 h 627"/>
                <a:gd name="T18" fmla="*/ 144 w 297"/>
                <a:gd name="T19" fmla="*/ 47 h 627"/>
                <a:gd name="T20" fmla="*/ 122 w 297"/>
                <a:gd name="T21" fmla="*/ 70 h 627"/>
                <a:gd name="T22" fmla="*/ 191 w 297"/>
                <a:gd name="T23" fmla="*/ 244 h 627"/>
                <a:gd name="T24" fmla="*/ 289 w 297"/>
                <a:gd name="T25" fmla="*/ 317 h 627"/>
                <a:gd name="T26" fmla="*/ 283 w 297"/>
                <a:gd name="T27" fmla="*/ 165 h 627"/>
                <a:gd name="T28" fmla="*/ 205 w 297"/>
                <a:gd name="T29" fmla="*/ 10 h 627"/>
                <a:gd name="T30" fmla="*/ 197 w 297"/>
                <a:gd name="T31" fmla="*/ 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7" h="627">
                  <a:moveTo>
                    <a:pt x="132" y="433"/>
                  </a:moveTo>
                  <a:cubicBezTo>
                    <a:pt x="124" y="443"/>
                    <a:pt x="116" y="452"/>
                    <a:pt x="107" y="461"/>
                  </a:cubicBezTo>
                  <a:cubicBezTo>
                    <a:pt x="76" y="492"/>
                    <a:pt x="39" y="515"/>
                    <a:pt x="0" y="529"/>
                  </a:cubicBezTo>
                  <a:cubicBezTo>
                    <a:pt x="7" y="562"/>
                    <a:pt x="17" y="595"/>
                    <a:pt x="30" y="627"/>
                  </a:cubicBezTo>
                  <a:cubicBezTo>
                    <a:pt x="85" y="608"/>
                    <a:pt x="136" y="577"/>
                    <a:pt x="179" y="533"/>
                  </a:cubicBezTo>
                  <a:cubicBezTo>
                    <a:pt x="189" y="524"/>
                    <a:pt x="198" y="514"/>
                    <a:pt x="207" y="503"/>
                  </a:cubicBezTo>
                  <a:cubicBezTo>
                    <a:pt x="184" y="478"/>
                    <a:pt x="159" y="454"/>
                    <a:pt x="132" y="433"/>
                  </a:cubicBezTo>
                  <a:moveTo>
                    <a:pt x="197" y="0"/>
                  </a:moveTo>
                  <a:cubicBezTo>
                    <a:pt x="179" y="14"/>
                    <a:pt x="161" y="29"/>
                    <a:pt x="144" y="46"/>
                  </a:cubicBezTo>
                  <a:cubicBezTo>
                    <a:pt x="144" y="47"/>
                    <a:pt x="144" y="47"/>
                    <a:pt x="144" y="47"/>
                  </a:cubicBezTo>
                  <a:cubicBezTo>
                    <a:pt x="137" y="54"/>
                    <a:pt x="129" y="62"/>
                    <a:pt x="122" y="70"/>
                  </a:cubicBezTo>
                  <a:cubicBezTo>
                    <a:pt x="165" y="120"/>
                    <a:pt x="188" y="182"/>
                    <a:pt x="191" y="244"/>
                  </a:cubicBezTo>
                  <a:cubicBezTo>
                    <a:pt x="226" y="266"/>
                    <a:pt x="259" y="290"/>
                    <a:pt x="289" y="317"/>
                  </a:cubicBezTo>
                  <a:cubicBezTo>
                    <a:pt x="297" y="267"/>
                    <a:pt x="295" y="215"/>
                    <a:pt x="283" y="165"/>
                  </a:cubicBezTo>
                  <a:cubicBezTo>
                    <a:pt x="250" y="116"/>
                    <a:pt x="224" y="64"/>
                    <a:pt x="205" y="10"/>
                  </a:cubicBezTo>
                  <a:cubicBezTo>
                    <a:pt x="202" y="6"/>
                    <a:pt x="200" y="3"/>
                    <a:pt x="197"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56"/>
            <p:cNvSpPr>
              <a:spLocks/>
            </p:cNvSpPr>
            <p:nvPr userDrawn="1"/>
          </p:nvSpPr>
          <p:spPr bwMode="auto">
            <a:xfrm rot="10800000">
              <a:off x="10028744" y="3874824"/>
              <a:ext cx="58305" cy="116150"/>
            </a:xfrm>
            <a:custGeom>
              <a:avLst/>
              <a:gdLst>
                <a:gd name="T0" fmla="*/ 0 w 78"/>
                <a:gd name="T1" fmla="*/ 0 h 155"/>
                <a:gd name="T2" fmla="*/ 78 w 78"/>
                <a:gd name="T3" fmla="*/ 155 h 155"/>
                <a:gd name="T4" fmla="*/ 0 w 78"/>
                <a:gd name="T5" fmla="*/ 0 h 155"/>
              </a:gdLst>
              <a:ahLst/>
              <a:cxnLst>
                <a:cxn ang="0">
                  <a:pos x="T0" y="T1"/>
                </a:cxn>
                <a:cxn ang="0">
                  <a:pos x="T2" y="T3"/>
                </a:cxn>
                <a:cxn ang="0">
                  <a:pos x="T4" y="T5"/>
                </a:cxn>
              </a:cxnLst>
              <a:rect l="0" t="0" r="r" b="b"/>
              <a:pathLst>
                <a:path w="78" h="155">
                  <a:moveTo>
                    <a:pt x="0" y="0"/>
                  </a:moveTo>
                  <a:cubicBezTo>
                    <a:pt x="19" y="54"/>
                    <a:pt x="45" y="106"/>
                    <a:pt x="78" y="155"/>
                  </a:cubicBezTo>
                  <a:cubicBezTo>
                    <a:pt x="64" y="99"/>
                    <a:pt x="38" y="46"/>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57"/>
            <p:cNvSpPr>
              <a:spLocks/>
            </p:cNvSpPr>
            <p:nvPr userDrawn="1"/>
          </p:nvSpPr>
          <p:spPr bwMode="auto">
            <a:xfrm rot="10800000">
              <a:off x="10024153" y="3621408"/>
              <a:ext cx="117527" cy="194194"/>
            </a:xfrm>
            <a:custGeom>
              <a:avLst/>
              <a:gdLst>
                <a:gd name="T0" fmla="*/ 59 w 157"/>
                <a:gd name="T1" fmla="*/ 0 h 259"/>
                <a:gd name="T2" fmla="*/ 0 w 157"/>
                <a:gd name="T3" fmla="*/ 189 h 259"/>
                <a:gd name="T4" fmla="*/ 75 w 157"/>
                <a:gd name="T5" fmla="*/ 259 h 259"/>
                <a:gd name="T6" fmla="*/ 157 w 157"/>
                <a:gd name="T7" fmla="*/ 73 h 259"/>
                <a:gd name="T8" fmla="*/ 59 w 157"/>
                <a:gd name="T9" fmla="*/ 0 h 259"/>
              </a:gdLst>
              <a:ahLst/>
              <a:cxnLst>
                <a:cxn ang="0">
                  <a:pos x="T0" y="T1"/>
                </a:cxn>
                <a:cxn ang="0">
                  <a:pos x="T2" y="T3"/>
                </a:cxn>
                <a:cxn ang="0">
                  <a:pos x="T4" y="T5"/>
                </a:cxn>
                <a:cxn ang="0">
                  <a:pos x="T6" y="T7"/>
                </a:cxn>
                <a:cxn ang="0">
                  <a:pos x="T8" y="T9"/>
                </a:cxn>
              </a:cxnLst>
              <a:rect l="0" t="0" r="r" b="b"/>
              <a:pathLst>
                <a:path w="157" h="259">
                  <a:moveTo>
                    <a:pt x="59" y="0"/>
                  </a:moveTo>
                  <a:cubicBezTo>
                    <a:pt x="62" y="66"/>
                    <a:pt x="42" y="134"/>
                    <a:pt x="0" y="189"/>
                  </a:cubicBezTo>
                  <a:cubicBezTo>
                    <a:pt x="27" y="210"/>
                    <a:pt x="52" y="234"/>
                    <a:pt x="75" y="259"/>
                  </a:cubicBezTo>
                  <a:cubicBezTo>
                    <a:pt x="119" y="204"/>
                    <a:pt x="147" y="140"/>
                    <a:pt x="157" y="73"/>
                  </a:cubicBezTo>
                  <a:cubicBezTo>
                    <a:pt x="127" y="46"/>
                    <a:pt x="94" y="22"/>
                    <a:pt x="59"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58"/>
            <p:cNvSpPr>
              <a:spLocks/>
            </p:cNvSpPr>
            <p:nvPr userDrawn="1"/>
          </p:nvSpPr>
          <p:spPr bwMode="auto">
            <a:xfrm rot="10800000">
              <a:off x="10364797" y="3517194"/>
              <a:ext cx="155631" cy="135431"/>
            </a:xfrm>
            <a:custGeom>
              <a:avLst/>
              <a:gdLst>
                <a:gd name="T0" fmla="*/ 73 w 208"/>
                <a:gd name="T1" fmla="*/ 0 h 181"/>
                <a:gd name="T2" fmla="*/ 72 w 208"/>
                <a:gd name="T3" fmla="*/ 0 h 181"/>
                <a:gd name="T4" fmla="*/ 72 w 208"/>
                <a:gd name="T5" fmla="*/ 0 h 181"/>
                <a:gd name="T6" fmla="*/ 0 w 208"/>
                <a:gd name="T7" fmla="*/ 72 h 181"/>
                <a:gd name="T8" fmla="*/ 208 w 208"/>
                <a:gd name="T9" fmla="*/ 181 h 181"/>
                <a:gd name="T10" fmla="*/ 182 w 208"/>
                <a:gd name="T11" fmla="*/ 69 h 181"/>
                <a:gd name="T12" fmla="*/ 73 w 208"/>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208" h="181">
                  <a:moveTo>
                    <a:pt x="73" y="0"/>
                  </a:moveTo>
                  <a:cubicBezTo>
                    <a:pt x="72" y="0"/>
                    <a:pt x="72" y="0"/>
                    <a:pt x="72" y="0"/>
                  </a:cubicBezTo>
                  <a:cubicBezTo>
                    <a:pt x="72" y="0"/>
                    <a:pt x="72" y="0"/>
                    <a:pt x="72" y="0"/>
                  </a:cubicBezTo>
                  <a:cubicBezTo>
                    <a:pt x="0" y="72"/>
                    <a:pt x="0" y="72"/>
                    <a:pt x="0" y="72"/>
                  </a:cubicBezTo>
                  <a:cubicBezTo>
                    <a:pt x="59" y="131"/>
                    <a:pt x="132" y="167"/>
                    <a:pt x="208" y="181"/>
                  </a:cubicBezTo>
                  <a:cubicBezTo>
                    <a:pt x="196" y="144"/>
                    <a:pt x="187" y="106"/>
                    <a:pt x="182" y="69"/>
                  </a:cubicBezTo>
                  <a:cubicBezTo>
                    <a:pt x="142" y="55"/>
                    <a:pt x="104" y="32"/>
                    <a:pt x="73"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60"/>
            <p:cNvSpPr>
              <a:spLocks/>
            </p:cNvSpPr>
            <p:nvPr userDrawn="1"/>
          </p:nvSpPr>
          <p:spPr bwMode="auto">
            <a:xfrm rot="10800000">
              <a:off x="10093017" y="3963887"/>
              <a:ext cx="50959" cy="48664"/>
            </a:xfrm>
            <a:custGeom>
              <a:avLst/>
              <a:gdLst>
                <a:gd name="T0" fmla="*/ 50 w 68"/>
                <a:gd name="T1" fmla="*/ 0 h 65"/>
                <a:gd name="T2" fmla="*/ 50 w 68"/>
                <a:gd name="T3" fmla="*/ 0 h 65"/>
                <a:gd name="T4" fmla="*/ 50 w 68"/>
                <a:gd name="T5" fmla="*/ 1 h 65"/>
                <a:gd name="T6" fmla="*/ 0 w 68"/>
                <a:gd name="T7" fmla="*/ 51 h 65"/>
                <a:gd name="T8" fmla="*/ 15 w 68"/>
                <a:gd name="T9" fmla="*/ 65 h 65"/>
                <a:gd name="T10" fmla="*/ 68 w 68"/>
                <a:gd name="T11" fmla="*/ 19 h 65"/>
                <a:gd name="T12" fmla="*/ 50 w 68"/>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68" h="65">
                  <a:moveTo>
                    <a:pt x="50" y="0"/>
                  </a:moveTo>
                  <a:cubicBezTo>
                    <a:pt x="50" y="0"/>
                    <a:pt x="50" y="0"/>
                    <a:pt x="50" y="0"/>
                  </a:cubicBezTo>
                  <a:cubicBezTo>
                    <a:pt x="50" y="0"/>
                    <a:pt x="50" y="0"/>
                    <a:pt x="50" y="1"/>
                  </a:cubicBezTo>
                  <a:cubicBezTo>
                    <a:pt x="0" y="51"/>
                    <a:pt x="0" y="51"/>
                    <a:pt x="0" y="51"/>
                  </a:cubicBezTo>
                  <a:cubicBezTo>
                    <a:pt x="15" y="65"/>
                    <a:pt x="15" y="65"/>
                    <a:pt x="15" y="65"/>
                  </a:cubicBezTo>
                  <a:cubicBezTo>
                    <a:pt x="32" y="48"/>
                    <a:pt x="50" y="33"/>
                    <a:pt x="68" y="19"/>
                  </a:cubicBezTo>
                  <a:cubicBezTo>
                    <a:pt x="62" y="13"/>
                    <a:pt x="57" y="6"/>
                    <a:pt x="5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61"/>
            <p:cNvSpPr>
              <a:spLocks/>
            </p:cNvSpPr>
            <p:nvPr userDrawn="1"/>
          </p:nvSpPr>
          <p:spPr bwMode="auto">
            <a:xfrm rot="10800000">
              <a:off x="10132958" y="3963887"/>
              <a:ext cx="11018" cy="10559"/>
            </a:xfrm>
            <a:custGeom>
              <a:avLst/>
              <a:gdLst>
                <a:gd name="T0" fmla="*/ 0 w 15"/>
                <a:gd name="T1" fmla="*/ 0 h 14"/>
                <a:gd name="T2" fmla="*/ 0 w 15"/>
                <a:gd name="T3" fmla="*/ 0 h 14"/>
                <a:gd name="T4" fmla="*/ 15 w 15"/>
                <a:gd name="T5" fmla="*/ 14 h 14"/>
                <a:gd name="T6" fmla="*/ 15 w 15"/>
                <a:gd name="T7" fmla="*/ 14 h 14"/>
                <a:gd name="T8" fmla="*/ 0 w 15"/>
                <a:gd name="T9" fmla="*/ 0 h 14"/>
              </a:gdLst>
              <a:ahLst/>
              <a:cxnLst>
                <a:cxn ang="0">
                  <a:pos x="T0" y="T1"/>
                </a:cxn>
                <a:cxn ang="0">
                  <a:pos x="T2" y="T3"/>
                </a:cxn>
                <a:cxn ang="0">
                  <a:pos x="T4" y="T5"/>
                </a:cxn>
                <a:cxn ang="0">
                  <a:pos x="T6" y="T7"/>
                </a:cxn>
                <a:cxn ang="0">
                  <a:pos x="T8" y="T9"/>
                </a:cxn>
              </a:cxnLst>
              <a:rect l="0" t="0" r="r" b="b"/>
              <a:pathLst>
                <a:path w="15" h="14">
                  <a:moveTo>
                    <a:pt x="0" y="0"/>
                  </a:moveTo>
                  <a:cubicBezTo>
                    <a:pt x="0" y="0"/>
                    <a:pt x="0" y="0"/>
                    <a:pt x="0" y="0"/>
                  </a:cubicBezTo>
                  <a:cubicBezTo>
                    <a:pt x="15" y="14"/>
                    <a:pt x="15" y="14"/>
                    <a:pt x="15" y="14"/>
                  </a:cubicBezTo>
                  <a:cubicBezTo>
                    <a:pt x="15" y="14"/>
                    <a:pt x="15" y="14"/>
                    <a:pt x="15" y="14"/>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63"/>
            <p:cNvSpPr>
              <a:spLocks/>
            </p:cNvSpPr>
            <p:nvPr userDrawn="1"/>
          </p:nvSpPr>
          <p:spPr bwMode="auto">
            <a:xfrm rot="10800000">
              <a:off x="10515377" y="3701289"/>
              <a:ext cx="95031" cy="180881"/>
            </a:xfrm>
            <a:custGeom>
              <a:avLst/>
              <a:gdLst>
                <a:gd name="T0" fmla="*/ 127 w 127"/>
                <a:gd name="T1" fmla="*/ 0 h 241"/>
                <a:gd name="T2" fmla="*/ 11 w 127"/>
                <a:gd name="T3" fmla="*/ 39 h 241"/>
                <a:gd name="T4" fmla="*/ 31 w 127"/>
                <a:gd name="T5" fmla="*/ 241 h 241"/>
                <a:gd name="T6" fmla="*/ 124 w 127"/>
                <a:gd name="T7" fmla="*/ 199 h 241"/>
                <a:gd name="T8" fmla="*/ 127 w 127"/>
                <a:gd name="T9" fmla="*/ 0 h 241"/>
              </a:gdLst>
              <a:ahLst/>
              <a:cxnLst>
                <a:cxn ang="0">
                  <a:pos x="T0" y="T1"/>
                </a:cxn>
                <a:cxn ang="0">
                  <a:pos x="T2" y="T3"/>
                </a:cxn>
                <a:cxn ang="0">
                  <a:pos x="T4" y="T5"/>
                </a:cxn>
                <a:cxn ang="0">
                  <a:pos x="T6" y="T7"/>
                </a:cxn>
                <a:cxn ang="0">
                  <a:pos x="T8" y="T9"/>
                </a:cxn>
              </a:cxnLst>
              <a:rect l="0" t="0" r="r" b="b"/>
              <a:pathLst>
                <a:path w="127" h="241">
                  <a:moveTo>
                    <a:pt x="127" y="0"/>
                  </a:moveTo>
                  <a:cubicBezTo>
                    <a:pt x="87" y="10"/>
                    <a:pt x="48" y="23"/>
                    <a:pt x="11" y="39"/>
                  </a:cubicBezTo>
                  <a:cubicBezTo>
                    <a:pt x="0" y="106"/>
                    <a:pt x="7" y="177"/>
                    <a:pt x="31" y="241"/>
                  </a:cubicBezTo>
                  <a:cubicBezTo>
                    <a:pt x="61" y="224"/>
                    <a:pt x="92" y="210"/>
                    <a:pt x="124" y="199"/>
                  </a:cubicBezTo>
                  <a:cubicBezTo>
                    <a:pt x="102" y="134"/>
                    <a:pt x="103" y="64"/>
                    <a:pt x="127"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64"/>
            <p:cNvSpPr>
              <a:spLocks/>
            </p:cNvSpPr>
            <p:nvPr userDrawn="1"/>
          </p:nvSpPr>
          <p:spPr bwMode="auto">
            <a:xfrm rot="10800000">
              <a:off x="10143976" y="3957919"/>
              <a:ext cx="129004" cy="105131"/>
            </a:xfrm>
            <a:custGeom>
              <a:avLst/>
              <a:gdLst>
                <a:gd name="T0" fmla="*/ 54 w 172"/>
                <a:gd name="T1" fmla="*/ 0 h 140"/>
                <a:gd name="T2" fmla="*/ 0 w 172"/>
                <a:gd name="T3" fmla="*/ 60 h 140"/>
                <a:gd name="T4" fmla="*/ 150 w 172"/>
                <a:gd name="T5" fmla="*/ 140 h 140"/>
                <a:gd name="T6" fmla="*/ 150 w 172"/>
                <a:gd name="T7" fmla="*/ 140 h 140"/>
                <a:gd name="T8" fmla="*/ 150 w 172"/>
                <a:gd name="T9" fmla="*/ 140 h 140"/>
                <a:gd name="T10" fmla="*/ 172 w 172"/>
                <a:gd name="T11" fmla="*/ 118 h 140"/>
                <a:gd name="T12" fmla="*/ 54 w 172"/>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72" h="140">
                  <a:moveTo>
                    <a:pt x="54" y="0"/>
                  </a:moveTo>
                  <a:cubicBezTo>
                    <a:pt x="35" y="19"/>
                    <a:pt x="17" y="39"/>
                    <a:pt x="0" y="60"/>
                  </a:cubicBezTo>
                  <a:cubicBezTo>
                    <a:pt x="55" y="71"/>
                    <a:pt x="107" y="97"/>
                    <a:pt x="150" y="140"/>
                  </a:cubicBezTo>
                  <a:cubicBezTo>
                    <a:pt x="150" y="140"/>
                    <a:pt x="150" y="140"/>
                    <a:pt x="150" y="140"/>
                  </a:cubicBezTo>
                  <a:cubicBezTo>
                    <a:pt x="150" y="140"/>
                    <a:pt x="150" y="140"/>
                    <a:pt x="150" y="140"/>
                  </a:cubicBezTo>
                  <a:cubicBezTo>
                    <a:pt x="172" y="118"/>
                    <a:pt x="172" y="118"/>
                    <a:pt x="172" y="118"/>
                  </a:cubicBezTo>
                  <a:cubicBezTo>
                    <a:pt x="54" y="0"/>
                    <a:pt x="54" y="0"/>
                    <a:pt x="54"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65"/>
            <p:cNvSpPr>
              <a:spLocks/>
            </p:cNvSpPr>
            <p:nvPr userDrawn="1"/>
          </p:nvSpPr>
          <p:spPr bwMode="auto">
            <a:xfrm rot="10800000">
              <a:off x="10106330" y="3974446"/>
              <a:ext cx="126249" cy="106509"/>
            </a:xfrm>
            <a:custGeom>
              <a:avLst/>
              <a:gdLst>
                <a:gd name="T0" fmla="*/ 24 w 168"/>
                <a:gd name="T1" fmla="*/ 0 h 142"/>
                <a:gd name="T2" fmla="*/ 0 w 168"/>
                <a:gd name="T3" fmla="*/ 23 h 142"/>
                <a:gd name="T4" fmla="*/ 0 w 168"/>
                <a:gd name="T5" fmla="*/ 24 h 142"/>
                <a:gd name="T6" fmla="*/ 0 w 168"/>
                <a:gd name="T7" fmla="*/ 24 h 142"/>
                <a:gd name="T8" fmla="*/ 118 w 168"/>
                <a:gd name="T9" fmla="*/ 142 h 142"/>
                <a:gd name="T10" fmla="*/ 168 w 168"/>
                <a:gd name="T11" fmla="*/ 91 h 142"/>
                <a:gd name="T12" fmla="*/ 24 w 168"/>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168" h="142">
                  <a:moveTo>
                    <a:pt x="24" y="0"/>
                  </a:moveTo>
                  <a:cubicBezTo>
                    <a:pt x="16" y="8"/>
                    <a:pt x="8" y="15"/>
                    <a:pt x="0" y="23"/>
                  </a:cubicBezTo>
                  <a:cubicBezTo>
                    <a:pt x="0" y="24"/>
                    <a:pt x="0" y="24"/>
                    <a:pt x="0" y="24"/>
                  </a:cubicBezTo>
                  <a:cubicBezTo>
                    <a:pt x="0" y="24"/>
                    <a:pt x="0" y="24"/>
                    <a:pt x="0" y="24"/>
                  </a:cubicBezTo>
                  <a:cubicBezTo>
                    <a:pt x="118" y="142"/>
                    <a:pt x="118" y="142"/>
                    <a:pt x="118" y="142"/>
                  </a:cubicBezTo>
                  <a:cubicBezTo>
                    <a:pt x="168" y="91"/>
                    <a:pt x="168" y="91"/>
                    <a:pt x="168" y="91"/>
                  </a:cubicBezTo>
                  <a:cubicBezTo>
                    <a:pt x="126" y="49"/>
                    <a:pt x="77" y="19"/>
                    <a:pt x="24"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66"/>
            <p:cNvSpPr>
              <a:spLocks/>
            </p:cNvSpPr>
            <p:nvPr userDrawn="1"/>
          </p:nvSpPr>
          <p:spPr bwMode="auto">
            <a:xfrm rot="10800000">
              <a:off x="10143975" y="3974446"/>
              <a:ext cx="88604" cy="88604"/>
            </a:xfrm>
            <a:custGeom>
              <a:avLst/>
              <a:gdLst>
                <a:gd name="T0" fmla="*/ 0 w 118"/>
                <a:gd name="T1" fmla="*/ 0 h 118"/>
                <a:gd name="T2" fmla="*/ 0 w 118"/>
                <a:gd name="T3" fmla="*/ 0 h 118"/>
                <a:gd name="T4" fmla="*/ 118 w 118"/>
                <a:gd name="T5" fmla="*/ 118 h 118"/>
                <a:gd name="T6" fmla="*/ 118 w 118"/>
                <a:gd name="T7" fmla="*/ 118 h 118"/>
                <a:gd name="T8" fmla="*/ 0 w 118"/>
                <a:gd name="T9" fmla="*/ 0 h 118"/>
              </a:gdLst>
              <a:ahLst/>
              <a:cxnLst>
                <a:cxn ang="0">
                  <a:pos x="T0" y="T1"/>
                </a:cxn>
                <a:cxn ang="0">
                  <a:pos x="T2" y="T3"/>
                </a:cxn>
                <a:cxn ang="0">
                  <a:pos x="T4" y="T5"/>
                </a:cxn>
                <a:cxn ang="0">
                  <a:pos x="T6" y="T7"/>
                </a:cxn>
                <a:cxn ang="0">
                  <a:pos x="T8" y="T9"/>
                </a:cxn>
              </a:cxnLst>
              <a:rect l="0" t="0" r="r" b="b"/>
              <a:pathLst>
                <a:path w="118" h="118">
                  <a:moveTo>
                    <a:pt x="0" y="0"/>
                  </a:moveTo>
                  <a:cubicBezTo>
                    <a:pt x="0" y="0"/>
                    <a:pt x="0" y="0"/>
                    <a:pt x="0" y="0"/>
                  </a:cubicBezTo>
                  <a:cubicBezTo>
                    <a:pt x="118" y="118"/>
                    <a:pt x="118" y="118"/>
                    <a:pt x="118" y="118"/>
                  </a:cubicBezTo>
                  <a:cubicBezTo>
                    <a:pt x="118" y="118"/>
                    <a:pt x="118" y="118"/>
                    <a:pt x="118" y="118"/>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67"/>
            <p:cNvSpPr>
              <a:spLocks/>
            </p:cNvSpPr>
            <p:nvPr userDrawn="1"/>
          </p:nvSpPr>
          <p:spPr bwMode="auto">
            <a:xfrm rot="10800000">
              <a:off x="10143975" y="3957919"/>
              <a:ext cx="16527" cy="16527"/>
            </a:xfrm>
            <a:custGeom>
              <a:avLst/>
              <a:gdLst>
                <a:gd name="T0" fmla="*/ 22 w 22"/>
                <a:gd name="T1" fmla="*/ 0 h 22"/>
                <a:gd name="T2" fmla="*/ 0 w 22"/>
                <a:gd name="T3" fmla="*/ 22 h 22"/>
                <a:gd name="T4" fmla="*/ 0 w 22"/>
                <a:gd name="T5" fmla="*/ 22 h 22"/>
                <a:gd name="T6" fmla="*/ 22 w 22"/>
                <a:gd name="T7" fmla="*/ 0 h 22"/>
                <a:gd name="T8" fmla="*/ 22 w 22"/>
                <a:gd name="T9" fmla="*/ 0 h 22"/>
              </a:gdLst>
              <a:ahLst/>
              <a:cxnLst>
                <a:cxn ang="0">
                  <a:pos x="T0" y="T1"/>
                </a:cxn>
                <a:cxn ang="0">
                  <a:pos x="T2" y="T3"/>
                </a:cxn>
                <a:cxn ang="0">
                  <a:pos x="T4" y="T5"/>
                </a:cxn>
                <a:cxn ang="0">
                  <a:pos x="T6" y="T7"/>
                </a:cxn>
                <a:cxn ang="0">
                  <a:pos x="T8" y="T9"/>
                </a:cxn>
              </a:cxnLst>
              <a:rect l="0" t="0" r="r" b="b"/>
              <a:pathLst>
                <a:path w="22" h="22">
                  <a:moveTo>
                    <a:pt x="22" y="0"/>
                  </a:moveTo>
                  <a:cubicBezTo>
                    <a:pt x="0" y="22"/>
                    <a:pt x="0" y="22"/>
                    <a:pt x="0" y="22"/>
                  </a:cubicBezTo>
                  <a:cubicBezTo>
                    <a:pt x="0" y="22"/>
                    <a:pt x="0" y="22"/>
                    <a:pt x="0" y="22"/>
                  </a:cubicBezTo>
                  <a:cubicBezTo>
                    <a:pt x="22" y="0"/>
                    <a:pt x="22" y="0"/>
                    <a:pt x="22" y="0"/>
                  </a:cubicBezTo>
                  <a:cubicBezTo>
                    <a:pt x="22" y="0"/>
                    <a:pt x="22" y="0"/>
                    <a:pt x="22"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68"/>
            <p:cNvSpPr>
              <a:spLocks/>
            </p:cNvSpPr>
            <p:nvPr userDrawn="1"/>
          </p:nvSpPr>
          <p:spPr bwMode="auto">
            <a:xfrm rot="10800000">
              <a:off x="10106331" y="3974446"/>
              <a:ext cx="37645" cy="38104"/>
            </a:xfrm>
            <a:custGeom>
              <a:avLst/>
              <a:gdLst>
                <a:gd name="T0" fmla="*/ 50 w 50"/>
                <a:gd name="T1" fmla="*/ 0 h 51"/>
                <a:gd name="T2" fmla="*/ 0 w 50"/>
                <a:gd name="T3" fmla="*/ 51 h 51"/>
                <a:gd name="T4" fmla="*/ 0 w 50"/>
                <a:gd name="T5" fmla="*/ 51 h 51"/>
                <a:gd name="T6" fmla="*/ 50 w 50"/>
                <a:gd name="T7" fmla="*/ 1 h 51"/>
                <a:gd name="T8" fmla="*/ 50 w 50"/>
                <a:gd name="T9" fmla="*/ 0 h 51"/>
              </a:gdLst>
              <a:ahLst/>
              <a:cxnLst>
                <a:cxn ang="0">
                  <a:pos x="T0" y="T1"/>
                </a:cxn>
                <a:cxn ang="0">
                  <a:pos x="T2" y="T3"/>
                </a:cxn>
                <a:cxn ang="0">
                  <a:pos x="T4" y="T5"/>
                </a:cxn>
                <a:cxn ang="0">
                  <a:pos x="T6" y="T7"/>
                </a:cxn>
                <a:cxn ang="0">
                  <a:pos x="T8" y="T9"/>
                </a:cxn>
              </a:cxnLst>
              <a:rect l="0" t="0" r="r" b="b"/>
              <a:pathLst>
                <a:path w="50" h="51">
                  <a:moveTo>
                    <a:pt x="50" y="0"/>
                  </a:moveTo>
                  <a:cubicBezTo>
                    <a:pt x="0" y="51"/>
                    <a:pt x="0" y="51"/>
                    <a:pt x="0" y="51"/>
                  </a:cubicBezTo>
                  <a:cubicBezTo>
                    <a:pt x="0" y="51"/>
                    <a:pt x="0" y="51"/>
                    <a:pt x="0" y="51"/>
                  </a:cubicBezTo>
                  <a:cubicBezTo>
                    <a:pt x="50" y="1"/>
                    <a:pt x="50" y="1"/>
                    <a:pt x="50" y="1"/>
                  </a:cubicBezTo>
                  <a:cubicBezTo>
                    <a:pt x="50" y="0"/>
                    <a:pt x="50" y="0"/>
                    <a:pt x="5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Rectangle 69"/>
            <p:cNvSpPr>
              <a:spLocks noChangeArrowheads="1"/>
            </p:cNvSpPr>
            <p:nvPr userDrawn="1"/>
          </p:nvSpPr>
          <p:spPr bwMode="auto">
            <a:xfrm rot="10800000">
              <a:off x="10143516" y="3973987"/>
              <a:ext cx="459" cy="459"/>
            </a:xfrm>
            <a:prstGeom prst="rect">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Rectangle 70"/>
            <p:cNvSpPr>
              <a:spLocks noChangeArrowheads="1"/>
            </p:cNvSpPr>
            <p:nvPr userDrawn="1"/>
          </p:nvSpPr>
          <p:spPr bwMode="auto">
            <a:xfrm rot="10800000">
              <a:off x="10143516" y="3973987"/>
              <a:ext cx="459" cy="459"/>
            </a:xfrm>
            <a:prstGeom prst="rect">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71"/>
            <p:cNvSpPr>
              <a:spLocks/>
            </p:cNvSpPr>
            <p:nvPr userDrawn="1"/>
          </p:nvSpPr>
          <p:spPr bwMode="auto">
            <a:xfrm rot="10800000">
              <a:off x="10466714" y="3598911"/>
              <a:ext cx="53714" cy="53714"/>
            </a:xfrm>
            <a:custGeom>
              <a:avLst/>
              <a:gdLst>
                <a:gd name="T0" fmla="*/ 72 w 72"/>
                <a:gd name="T1" fmla="*/ 0 h 72"/>
                <a:gd name="T2" fmla="*/ 0 w 72"/>
                <a:gd name="T3" fmla="*/ 72 h 72"/>
                <a:gd name="T4" fmla="*/ 0 w 72"/>
                <a:gd name="T5" fmla="*/ 72 h 72"/>
                <a:gd name="T6" fmla="*/ 72 w 72"/>
                <a:gd name="T7" fmla="*/ 0 h 72"/>
                <a:gd name="T8" fmla="*/ 72 w 72"/>
                <a:gd name="T9" fmla="*/ 0 h 72"/>
              </a:gdLst>
              <a:ahLst/>
              <a:cxnLst>
                <a:cxn ang="0">
                  <a:pos x="T0" y="T1"/>
                </a:cxn>
                <a:cxn ang="0">
                  <a:pos x="T2" y="T3"/>
                </a:cxn>
                <a:cxn ang="0">
                  <a:pos x="T4" y="T5"/>
                </a:cxn>
                <a:cxn ang="0">
                  <a:pos x="T6" y="T7"/>
                </a:cxn>
                <a:cxn ang="0">
                  <a:pos x="T8" y="T9"/>
                </a:cxn>
              </a:cxnLst>
              <a:rect l="0" t="0" r="r" b="b"/>
              <a:pathLst>
                <a:path w="72" h="72">
                  <a:moveTo>
                    <a:pt x="72" y="0"/>
                  </a:moveTo>
                  <a:cubicBezTo>
                    <a:pt x="0" y="72"/>
                    <a:pt x="0" y="72"/>
                    <a:pt x="0" y="72"/>
                  </a:cubicBezTo>
                  <a:cubicBezTo>
                    <a:pt x="0" y="72"/>
                    <a:pt x="0" y="72"/>
                    <a:pt x="0" y="72"/>
                  </a:cubicBezTo>
                  <a:cubicBezTo>
                    <a:pt x="72" y="0"/>
                    <a:pt x="72" y="0"/>
                    <a:pt x="72" y="0"/>
                  </a:cubicBezTo>
                  <a:cubicBezTo>
                    <a:pt x="72" y="0"/>
                    <a:pt x="72" y="0"/>
                    <a:pt x="72"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956724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Standard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9F3CCAFB-063F-4160-A4C4-5FB8CDB2CB6C}"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Picture Placeholder 5"/>
          <p:cNvSpPr>
            <a:spLocks noGrp="1"/>
          </p:cNvSpPr>
          <p:nvPr>
            <p:ph type="pic" sz="quarter" idx="14"/>
          </p:nvPr>
        </p:nvSpPr>
        <p:spPr>
          <a:xfrm>
            <a:off x="4754563" y="3946859"/>
            <a:ext cx="1648213" cy="1648213"/>
          </a:xfrm>
          <a:prstGeom prst="ellipse">
            <a:avLst/>
          </a:prstGeom>
        </p:spPr>
        <p:txBody>
          <a:bodyPr>
            <a:normAutofit/>
          </a:bodyPr>
          <a:lstStyle>
            <a:lvl1pPr>
              <a:defRPr sz="1600"/>
            </a:lvl1pPr>
          </a:lstStyle>
          <a:p>
            <a:endParaRPr lang="en-US"/>
          </a:p>
        </p:txBody>
      </p:sp>
      <p:sp>
        <p:nvSpPr>
          <p:cNvPr id="22" name="Picture Placeholder 5"/>
          <p:cNvSpPr>
            <a:spLocks noGrp="1"/>
          </p:cNvSpPr>
          <p:nvPr>
            <p:ph type="pic" sz="quarter" idx="15"/>
          </p:nvPr>
        </p:nvSpPr>
        <p:spPr>
          <a:xfrm>
            <a:off x="6776403" y="3946859"/>
            <a:ext cx="1648213" cy="1648213"/>
          </a:xfrm>
          <a:prstGeom prst="ellipse">
            <a:avLst/>
          </a:prstGeom>
        </p:spPr>
        <p:txBody>
          <a:bodyPr>
            <a:normAutofit/>
          </a:bodyPr>
          <a:lstStyle>
            <a:lvl1pPr>
              <a:defRPr sz="1600"/>
            </a:lvl1pPr>
          </a:lstStyle>
          <a:p>
            <a:endParaRPr lang="en-US"/>
          </a:p>
        </p:txBody>
      </p:sp>
      <p:sp>
        <p:nvSpPr>
          <p:cNvPr id="23" name="Picture Placeholder 5"/>
          <p:cNvSpPr>
            <a:spLocks noGrp="1"/>
          </p:cNvSpPr>
          <p:nvPr>
            <p:ph type="pic" sz="quarter" idx="16"/>
          </p:nvPr>
        </p:nvSpPr>
        <p:spPr>
          <a:xfrm>
            <a:off x="8798243" y="3946859"/>
            <a:ext cx="1648213" cy="1648213"/>
          </a:xfrm>
          <a:prstGeom prst="ellipse">
            <a:avLst/>
          </a:prstGeom>
        </p:spPr>
        <p:txBody>
          <a:bodyPr>
            <a:normAutofit/>
          </a:bodyPr>
          <a:lstStyle>
            <a:lvl1pPr>
              <a:defRPr sz="1600"/>
            </a:lvl1pPr>
          </a:lstStyle>
          <a:p>
            <a:endParaRPr lang="en-US"/>
          </a:p>
        </p:txBody>
      </p:sp>
    </p:spTree>
    <p:extLst>
      <p:ext uri="{BB962C8B-B14F-4D97-AF65-F5344CB8AC3E}">
        <p14:creationId xmlns:p14="http://schemas.microsoft.com/office/powerpoint/2010/main" val="144820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80B5910-D0DE-46E8-9B61-547AB9B1C873}" type="datetime1">
              <a:rPr lang="en-US" smtClean="0"/>
              <a:t>01-Feb-19</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165475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4838350-702E-40F2-A2D3-FD8A4FC269D3}" type="datetime1">
              <a:rPr lang="en-US" smtClean="0"/>
              <a:t>01-Feb-19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extLst>
      <p:ext uri="{BB962C8B-B14F-4D97-AF65-F5344CB8AC3E}">
        <p14:creationId xmlns:p14="http://schemas.microsoft.com/office/powerpoint/2010/main" val="25087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3BCCCB8F-AAD9-4107-BBC0-0E81C96A367B}" type="datetime1">
              <a:rPr lang="en-US" smtClean="0"/>
              <a:t>01-Feb-19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51573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E09050F4-A7D9-48D8-9383-E3D1E281ADE2}" type="datetime1">
              <a:rPr lang="en-US" smtClean="0"/>
              <a:t>01-Feb-19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2565840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779F6B7-43A5-42B0-A1A8-A57E8C66117F}"/>
              </a:ext>
            </a:extLst>
          </p:cNvPr>
          <p:cNvSpPr>
            <a:spLocks noGrp="1"/>
          </p:cNvSpPr>
          <p:nvPr>
            <p:ph type="dt" sz="half" idx="10"/>
          </p:nvPr>
        </p:nvSpPr>
        <p:spPr/>
        <p:txBody>
          <a:bodyPr/>
          <a:lstStyle/>
          <a:p>
            <a:fld id="{19C7B9F8-DA52-4352-91D4-C21096711463}" type="datetime1">
              <a:rPr lang="en-US" smtClean="0"/>
              <a:t>01-Feb-19</a:t>
            </a:fld>
            <a:endParaRPr lang="en-US"/>
          </a:p>
        </p:txBody>
      </p:sp>
      <p:sp>
        <p:nvSpPr>
          <p:cNvPr id="3" name="Segnaposto piè di pagina 2">
            <a:extLst>
              <a:ext uri="{FF2B5EF4-FFF2-40B4-BE49-F238E27FC236}">
                <a16:creationId xmlns:a16="http://schemas.microsoft.com/office/drawing/2014/main" id="{43FFEE3E-9A4E-431D-A574-A118372D7412}"/>
              </a:ext>
            </a:extLst>
          </p:cNvPr>
          <p:cNvSpPr>
            <a:spLocks noGrp="1"/>
          </p:cNvSpPr>
          <p:nvPr>
            <p:ph type="ftr" sz="quarter" idx="11"/>
          </p:nvPr>
        </p:nvSpPr>
        <p:spPr/>
        <p:txBody>
          <a:bodyPr/>
          <a:lstStyle/>
          <a:p>
            <a:endParaRPr lang="en-US" dirty="0"/>
          </a:p>
        </p:txBody>
      </p:sp>
      <p:sp>
        <p:nvSpPr>
          <p:cNvPr id="4" name="Segnaposto numero diapositiva 3">
            <a:extLst>
              <a:ext uri="{FF2B5EF4-FFF2-40B4-BE49-F238E27FC236}">
                <a16:creationId xmlns:a16="http://schemas.microsoft.com/office/drawing/2014/main" id="{510597B6-DCDB-43B1-B1B5-2B506FCF0D2F}"/>
              </a:ext>
            </a:extLst>
          </p:cNvPr>
          <p:cNvSpPr>
            <a:spLocks noGrp="1"/>
          </p:cNvSpPr>
          <p:nvPr>
            <p:ph type="sldNum" sz="quarter" idx="12"/>
          </p:nvPr>
        </p:nvSpPr>
        <p:spPr/>
        <p:txBody>
          <a:bodyPr/>
          <a:lstStyle/>
          <a:p>
            <a:fld id="{32FFBE4F-D559-476D-AEE3-28F000B7084D}" type="slidenum">
              <a:rPr lang="en-US" smtClean="0"/>
              <a:pPr/>
              <a:t>‹#›</a:t>
            </a:fld>
            <a:endParaRPr lang="en-US"/>
          </a:p>
        </p:txBody>
      </p:sp>
    </p:spTree>
    <p:extLst>
      <p:ext uri="{BB962C8B-B14F-4D97-AF65-F5344CB8AC3E}">
        <p14:creationId xmlns:p14="http://schemas.microsoft.com/office/powerpoint/2010/main" val="34143861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6AA0C262-CFEB-48FE-AA19-7CA84B3A3207}" type="datetime1">
              <a:rPr lang="en-US" smtClean="0"/>
              <a:t>01-Feb-19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19835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EF6BB564-048A-49B8-87C9-76D1278A1433}"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88285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0DC39C-9A45-47ED-8BD2-C92C6FEF5BAA}" type="datetime1">
              <a:rPr lang="en-US" smtClean="0"/>
              <a:t>01-Feb-19</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8ED1307E-BE41-4323-92B0-77B884429A35}" type="slidenum">
              <a:rPr lang="it-IT" smtClean="0"/>
              <a:t>‹#›</a:t>
            </a:fld>
            <a:endParaRPr lang="it-IT"/>
          </a:p>
        </p:txBody>
      </p:sp>
    </p:spTree>
    <p:extLst>
      <p:ext uri="{BB962C8B-B14F-4D97-AF65-F5344CB8AC3E}">
        <p14:creationId xmlns:p14="http://schemas.microsoft.com/office/powerpoint/2010/main" val="331913318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E73DF774-D586-4207-9E9E-A99105D694F6}" type="datetime1">
              <a:rPr lang="en-US" smtClean="0"/>
              <a:t>01-Feb-19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344795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it-IT"/>
              <a:t>Fare clic per modificare lo stile del titolo dello schema</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81AA03CA-0D28-46B0-A353-02AB9692808F}" type="datetime1">
              <a:rPr lang="en-US" smtClean="0"/>
              <a:t>01-Feb-19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711999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84C51E12-F785-4210-8EB2-B38177537EC9}" type="datetime1">
              <a:rPr lang="en-US" smtClean="0"/>
              <a:t>01-Feb-19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22509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A24E761F-184A-4B14-9675-2FF0791F426A}" type="datetime1">
              <a:rPr lang="en-US" smtClean="0"/>
              <a:t>01-Feb-19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64798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Modifica gli stili del testo dello schema</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26E91F4B-F931-4690-AE00-8985833E96BD}" type="datetime1">
              <a:rPr lang="en-US" smtClean="0"/>
              <a:t>01-Feb-19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894394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785D0A1B-DBBD-4D8F-BDDB-65DF14953BA0}" type="datetime1">
              <a:rPr lang="en-US" smtClean="0"/>
              <a:t>01-Feb-19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083717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it-IT"/>
              <a:t>Fare clic per modificare lo stile del titolo dello schema</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7C6E6624-C58A-48E4-92C7-5789E06F1AB4}" type="datetime1">
              <a:rPr lang="en-US" smtClean="0"/>
              <a:t>01-Feb-19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4572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2970A5-C794-40D3-A064-56E9B45C43C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D682534-E747-427A-A1C2-9DAC08A018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75464B1F-EE5D-48E9-95EE-41987C9C8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8C65F771-A527-44D7-B14E-6869C48ABAEE}"/>
              </a:ext>
            </a:extLst>
          </p:cNvPr>
          <p:cNvSpPr>
            <a:spLocks noGrp="1"/>
          </p:cNvSpPr>
          <p:nvPr>
            <p:ph type="dt" sz="half" idx="10"/>
          </p:nvPr>
        </p:nvSpPr>
        <p:spPr/>
        <p:txBody>
          <a:bodyPr/>
          <a:lstStyle/>
          <a:p>
            <a:fld id="{DB6CA43E-4A7F-4699-907A-CEA180167B92}" type="datetime1">
              <a:rPr lang="en-US" smtClean="0"/>
              <a:t>01-Feb-19</a:t>
            </a:fld>
            <a:endParaRPr lang="en-US"/>
          </a:p>
        </p:txBody>
      </p:sp>
      <p:sp>
        <p:nvSpPr>
          <p:cNvPr id="6" name="Segnaposto piè di pagina 5">
            <a:extLst>
              <a:ext uri="{FF2B5EF4-FFF2-40B4-BE49-F238E27FC236}">
                <a16:creationId xmlns:a16="http://schemas.microsoft.com/office/drawing/2014/main" id="{D7D7795F-F087-47C6-9D15-C0731FF58EB0}"/>
              </a:ext>
            </a:extLst>
          </p:cNvPr>
          <p:cNvSpPr>
            <a:spLocks noGrp="1"/>
          </p:cNvSpPr>
          <p:nvPr>
            <p:ph type="ftr" sz="quarter" idx="11"/>
          </p:nvPr>
        </p:nvSpPr>
        <p:spPr/>
        <p:txBody>
          <a:bodyPr/>
          <a:lstStyle/>
          <a:p>
            <a:endParaRPr lang="en-US" dirty="0"/>
          </a:p>
        </p:txBody>
      </p:sp>
      <p:sp>
        <p:nvSpPr>
          <p:cNvPr id="7" name="Segnaposto numero diapositiva 6">
            <a:extLst>
              <a:ext uri="{FF2B5EF4-FFF2-40B4-BE49-F238E27FC236}">
                <a16:creationId xmlns:a16="http://schemas.microsoft.com/office/drawing/2014/main" id="{69272E3C-F75C-41E0-BE28-C8C08E5A87AB}"/>
              </a:ext>
            </a:extLst>
          </p:cNvPr>
          <p:cNvSpPr>
            <a:spLocks noGrp="1"/>
          </p:cNvSpPr>
          <p:nvPr>
            <p:ph type="sldNum" sz="quarter" idx="12"/>
          </p:nvPr>
        </p:nvSpPr>
        <p:spPr/>
        <p:txBody>
          <a:bodyPr/>
          <a:lstStyle/>
          <a:p>
            <a:fld id="{32FFBE4F-D559-476D-AEE3-28F000B7084D}" type="slidenum">
              <a:rPr lang="en-US" smtClean="0"/>
              <a:pPr/>
              <a:t>‹#›</a:t>
            </a:fld>
            <a:endParaRPr lang="en-US"/>
          </a:p>
        </p:txBody>
      </p:sp>
    </p:spTree>
    <p:extLst>
      <p:ext uri="{BB962C8B-B14F-4D97-AF65-F5344CB8AC3E}">
        <p14:creationId xmlns:p14="http://schemas.microsoft.com/office/powerpoint/2010/main" val="137799164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it-IT"/>
              <a:t>Fare clic per modificare lo stile del titolo dello schema</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C2EEBFD2-E140-418B-B533-F2992EC7F5B8}" type="datetime1">
              <a:rPr lang="en-US" smtClean="0"/>
              <a:t>01-Feb-19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84543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C939D407-A4BA-4251-A458-2072BEB86710}" type="datetime1">
              <a:rPr lang="en-US" smtClean="0"/>
              <a:t>01-Feb-19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347566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6F4A9F9-0922-45BD-9CEA-0AC2FCD14630}" type="datetime1">
              <a:rPr lang="en-US" smtClean="0"/>
              <a:t>01-Feb-19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05580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2" name="Freeform 112"/>
          <p:cNvSpPr>
            <a:spLocks/>
          </p:cNvSpPr>
          <p:nvPr userDrawn="1"/>
        </p:nvSpPr>
        <p:spPr bwMode="auto">
          <a:xfrm>
            <a:off x="5705474" y="3117851"/>
            <a:ext cx="2166938" cy="2165350"/>
          </a:xfrm>
          <a:custGeom>
            <a:avLst/>
            <a:gdLst>
              <a:gd name="T0" fmla="*/ 0 w 490"/>
              <a:gd name="T1" fmla="*/ 245 h 490"/>
              <a:gd name="T2" fmla="*/ 245 w 490"/>
              <a:gd name="T3" fmla="*/ 0 h 490"/>
              <a:gd name="T4" fmla="*/ 490 w 490"/>
              <a:gd name="T5" fmla="*/ 245 h 490"/>
              <a:gd name="T6" fmla="*/ 245 w 490"/>
              <a:gd name="T7" fmla="*/ 490 h 490"/>
              <a:gd name="T8" fmla="*/ 0 w 490"/>
              <a:gd name="T9" fmla="*/ 245 h 490"/>
            </a:gdLst>
            <a:ahLst/>
            <a:cxnLst>
              <a:cxn ang="0">
                <a:pos x="T0" y="T1"/>
              </a:cxn>
              <a:cxn ang="0">
                <a:pos x="T2" y="T3"/>
              </a:cxn>
              <a:cxn ang="0">
                <a:pos x="T4" y="T5"/>
              </a:cxn>
              <a:cxn ang="0">
                <a:pos x="T6" y="T7"/>
              </a:cxn>
              <a:cxn ang="0">
                <a:pos x="T8" y="T9"/>
              </a:cxn>
            </a:cxnLst>
            <a:rect l="0" t="0" r="r" b="b"/>
            <a:pathLst>
              <a:path w="490" h="490">
                <a:moveTo>
                  <a:pt x="0" y="245"/>
                </a:moveTo>
                <a:cubicBezTo>
                  <a:pt x="0" y="110"/>
                  <a:pt x="110" y="0"/>
                  <a:pt x="245" y="0"/>
                </a:cubicBezTo>
                <a:cubicBezTo>
                  <a:pt x="380" y="0"/>
                  <a:pt x="490" y="109"/>
                  <a:pt x="490" y="245"/>
                </a:cubicBezTo>
                <a:cubicBezTo>
                  <a:pt x="490" y="380"/>
                  <a:pt x="381" y="490"/>
                  <a:pt x="245" y="490"/>
                </a:cubicBezTo>
                <a:cubicBezTo>
                  <a:pt x="110" y="490"/>
                  <a:pt x="0" y="380"/>
                  <a:pt x="0" y="245"/>
                </a:cubicBezTo>
                <a:close/>
              </a:path>
            </a:pathLst>
          </a:cu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Freeform 113"/>
          <p:cNvSpPr>
            <a:spLocks/>
          </p:cNvSpPr>
          <p:nvPr userDrawn="1"/>
        </p:nvSpPr>
        <p:spPr bwMode="auto">
          <a:xfrm>
            <a:off x="4724081" y="1220788"/>
            <a:ext cx="1193800" cy="1193800"/>
          </a:xfrm>
          <a:custGeom>
            <a:avLst/>
            <a:gdLst>
              <a:gd name="T0" fmla="*/ 0 w 270"/>
              <a:gd name="T1" fmla="*/ 135 h 270"/>
              <a:gd name="T2" fmla="*/ 134 w 270"/>
              <a:gd name="T3" fmla="*/ 0 h 270"/>
              <a:gd name="T4" fmla="*/ 270 w 270"/>
              <a:gd name="T5" fmla="*/ 135 h 270"/>
              <a:gd name="T6" fmla="*/ 135 w 270"/>
              <a:gd name="T7" fmla="*/ 270 h 270"/>
              <a:gd name="T8" fmla="*/ 0 w 270"/>
              <a:gd name="T9" fmla="*/ 135 h 270"/>
            </a:gdLst>
            <a:ahLst/>
            <a:cxnLst>
              <a:cxn ang="0">
                <a:pos x="T0" y="T1"/>
              </a:cxn>
              <a:cxn ang="0">
                <a:pos x="T2" y="T3"/>
              </a:cxn>
              <a:cxn ang="0">
                <a:pos x="T4" y="T5"/>
              </a:cxn>
              <a:cxn ang="0">
                <a:pos x="T6" y="T7"/>
              </a:cxn>
              <a:cxn ang="0">
                <a:pos x="T8" y="T9"/>
              </a:cxn>
            </a:cxnLst>
            <a:rect l="0" t="0" r="r" b="b"/>
            <a:pathLst>
              <a:path w="270" h="270">
                <a:moveTo>
                  <a:pt x="0" y="135"/>
                </a:moveTo>
                <a:cubicBezTo>
                  <a:pt x="0" y="60"/>
                  <a:pt x="60" y="0"/>
                  <a:pt x="134" y="0"/>
                </a:cubicBezTo>
                <a:cubicBezTo>
                  <a:pt x="209" y="0"/>
                  <a:pt x="270" y="60"/>
                  <a:pt x="270" y="135"/>
                </a:cubicBezTo>
                <a:cubicBezTo>
                  <a:pt x="270" y="209"/>
                  <a:pt x="209" y="270"/>
                  <a:pt x="135" y="270"/>
                </a:cubicBezTo>
                <a:cubicBezTo>
                  <a:pt x="60" y="270"/>
                  <a:pt x="0" y="209"/>
                  <a:pt x="0" y="135"/>
                </a:cubicBez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Oval 114"/>
          <p:cNvSpPr>
            <a:spLocks noChangeArrowheads="1"/>
          </p:cNvSpPr>
          <p:nvPr userDrawn="1"/>
        </p:nvSpPr>
        <p:spPr bwMode="auto">
          <a:xfrm>
            <a:off x="2993071" y="809626"/>
            <a:ext cx="920750" cy="920750"/>
          </a:xfrm>
          <a:prstGeom prst="ellipse">
            <a:avLst/>
          </a:prstGeom>
          <a:solidFill>
            <a:schemeClr val="accent1">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Oval 115"/>
          <p:cNvSpPr>
            <a:spLocks noChangeArrowheads="1"/>
          </p:cNvSpPr>
          <p:nvPr userDrawn="1"/>
        </p:nvSpPr>
        <p:spPr bwMode="auto">
          <a:xfrm>
            <a:off x="2329496" y="3789363"/>
            <a:ext cx="430213" cy="428625"/>
          </a:xfrm>
          <a:prstGeom prst="ellipse">
            <a:avLst/>
          </a:pr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116"/>
          <p:cNvSpPr>
            <a:spLocks/>
          </p:cNvSpPr>
          <p:nvPr userDrawn="1"/>
        </p:nvSpPr>
        <p:spPr bwMode="auto">
          <a:xfrm>
            <a:off x="2485071" y="1631951"/>
            <a:ext cx="561975" cy="566738"/>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17"/>
          <p:cNvSpPr>
            <a:spLocks/>
          </p:cNvSpPr>
          <p:nvPr userDrawn="1"/>
        </p:nvSpPr>
        <p:spPr bwMode="auto">
          <a:xfrm>
            <a:off x="3016249" y="4968876"/>
            <a:ext cx="1314450" cy="1308100"/>
          </a:xfrm>
          <a:custGeom>
            <a:avLst/>
            <a:gdLst>
              <a:gd name="T0" fmla="*/ 0 w 297"/>
              <a:gd name="T1" fmla="*/ 148 h 296"/>
              <a:gd name="T2" fmla="*/ 148 w 297"/>
              <a:gd name="T3" fmla="*/ 0 h 296"/>
              <a:gd name="T4" fmla="*/ 297 w 297"/>
              <a:gd name="T5" fmla="*/ 148 h 296"/>
              <a:gd name="T6" fmla="*/ 149 w 297"/>
              <a:gd name="T7" fmla="*/ 296 h 296"/>
              <a:gd name="T8" fmla="*/ 0 w 297"/>
              <a:gd name="T9" fmla="*/ 148 h 296"/>
            </a:gdLst>
            <a:ahLst/>
            <a:cxnLst>
              <a:cxn ang="0">
                <a:pos x="T0" y="T1"/>
              </a:cxn>
              <a:cxn ang="0">
                <a:pos x="T2" y="T3"/>
              </a:cxn>
              <a:cxn ang="0">
                <a:pos x="T4" y="T5"/>
              </a:cxn>
              <a:cxn ang="0">
                <a:pos x="T6" y="T7"/>
              </a:cxn>
              <a:cxn ang="0">
                <a:pos x="T8" y="T9"/>
              </a:cxn>
            </a:cxnLst>
            <a:rect l="0" t="0" r="r" b="b"/>
            <a:pathLst>
              <a:path w="297" h="296">
                <a:moveTo>
                  <a:pt x="0" y="148"/>
                </a:moveTo>
                <a:cubicBezTo>
                  <a:pt x="0" y="66"/>
                  <a:pt x="67" y="0"/>
                  <a:pt x="148" y="0"/>
                </a:cubicBezTo>
                <a:cubicBezTo>
                  <a:pt x="230" y="0"/>
                  <a:pt x="297" y="66"/>
                  <a:pt x="297" y="148"/>
                </a:cubicBezTo>
                <a:cubicBezTo>
                  <a:pt x="297" y="230"/>
                  <a:pt x="230" y="296"/>
                  <a:pt x="149" y="296"/>
                </a:cubicBezTo>
                <a:cubicBezTo>
                  <a:pt x="67" y="296"/>
                  <a:pt x="0" y="230"/>
                  <a:pt x="0" y="148"/>
                </a:cubicBezTo>
                <a:close/>
              </a:path>
            </a:pathLst>
          </a:cu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118"/>
          <p:cNvSpPr>
            <a:spLocks noChangeArrowheads="1"/>
          </p:cNvSpPr>
          <p:nvPr userDrawn="1"/>
        </p:nvSpPr>
        <p:spPr bwMode="auto">
          <a:xfrm>
            <a:off x="2683509" y="2998788"/>
            <a:ext cx="279400" cy="282575"/>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Oval 119"/>
          <p:cNvSpPr>
            <a:spLocks noChangeArrowheads="1"/>
          </p:cNvSpPr>
          <p:nvPr userDrawn="1"/>
        </p:nvSpPr>
        <p:spPr bwMode="auto">
          <a:xfrm>
            <a:off x="3113404" y="3987801"/>
            <a:ext cx="473075" cy="473075"/>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20"/>
          <p:cNvSpPr>
            <a:spLocks/>
          </p:cNvSpPr>
          <p:nvPr userDrawn="1"/>
        </p:nvSpPr>
        <p:spPr bwMode="auto">
          <a:xfrm>
            <a:off x="4427219" y="2414588"/>
            <a:ext cx="1606550" cy="1600200"/>
          </a:xfrm>
          <a:custGeom>
            <a:avLst/>
            <a:gdLst>
              <a:gd name="T0" fmla="*/ 0 w 363"/>
              <a:gd name="T1" fmla="*/ 181 h 362"/>
              <a:gd name="T2" fmla="*/ 181 w 363"/>
              <a:gd name="T3" fmla="*/ 0 h 362"/>
              <a:gd name="T4" fmla="*/ 362 w 363"/>
              <a:gd name="T5" fmla="*/ 181 h 362"/>
              <a:gd name="T6" fmla="*/ 181 w 363"/>
              <a:gd name="T7" fmla="*/ 362 h 362"/>
              <a:gd name="T8" fmla="*/ 0 w 363"/>
              <a:gd name="T9" fmla="*/ 181 h 362"/>
            </a:gdLst>
            <a:ahLst/>
            <a:cxnLst>
              <a:cxn ang="0">
                <a:pos x="T0" y="T1"/>
              </a:cxn>
              <a:cxn ang="0">
                <a:pos x="T2" y="T3"/>
              </a:cxn>
              <a:cxn ang="0">
                <a:pos x="T4" y="T5"/>
              </a:cxn>
              <a:cxn ang="0">
                <a:pos x="T6" y="T7"/>
              </a:cxn>
              <a:cxn ang="0">
                <a:pos x="T8" y="T9"/>
              </a:cxn>
            </a:cxnLst>
            <a:rect l="0" t="0" r="r" b="b"/>
            <a:pathLst>
              <a:path w="363" h="362">
                <a:moveTo>
                  <a:pt x="0" y="181"/>
                </a:moveTo>
                <a:cubicBezTo>
                  <a:pt x="0" y="81"/>
                  <a:pt x="81" y="0"/>
                  <a:pt x="181" y="0"/>
                </a:cubicBezTo>
                <a:cubicBezTo>
                  <a:pt x="281" y="0"/>
                  <a:pt x="362" y="81"/>
                  <a:pt x="362" y="181"/>
                </a:cubicBezTo>
                <a:cubicBezTo>
                  <a:pt x="363" y="281"/>
                  <a:pt x="282" y="362"/>
                  <a:pt x="181" y="362"/>
                </a:cubicBezTo>
                <a:cubicBezTo>
                  <a:pt x="81" y="362"/>
                  <a:pt x="0" y="281"/>
                  <a:pt x="0" y="181"/>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21"/>
          <p:cNvSpPr>
            <a:spLocks/>
          </p:cNvSpPr>
          <p:nvPr userDrawn="1"/>
        </p:nvSpPr>
        <p:spPr bwMode="auto">
          <a:xfrm>
            <a:off x="5705474" y="1624013"/>
            <a:ext cx="1587500" cy="1590675"/>
          </a:xfrm>
          <a:custGeom>
            <a:avLst/>
            <a:gdLst>
              <a:gd name="T0" fmla="*/ 0 w 359"/>
              <a:gd name="T1" fmla="*/ 180 h 360"/>
              <a:gd name="T2" fmla="*/ 179 w 359"/>
              <a:gd name="T3" fmla="*/ 0 h 360"/>
              <a:gd name="T4" fmla="*/ 359 w 359"/>
              <a:gd name="T5" fmla="*/ 180 h 360"/>
              <a:gd name="T6" fmla="*/ 180 w 359"/>
              <a:gd name="T7" fmla="*/ 360 h 360"/>
              <a:gd name="T8" fmla="*/ 0 w 359"/>
              <a:gd name="T9" fmla="*/ 180 h 360"/>
            </a:gdLst>
            <a:ahLst/>
            <a:cxnLst>
              <a:cxn ang="0">
                <a:pos x="T0" y="T1"/>
              </a:cxn>
              <a:cxn ang="0">
                <a:pos x="T2" y="T3"/>
              </a:cxn>
              <a:cxn ang="0">
                <a:pos x="T4" y="T5"/>
              </a:cxn>
              <a:cxn ang="0">
                <a:pos x="T6" y="T7"/>
              </a:cxn>
              <a:cxn ang="0">
                <a:pos x="T8" y="T9"/>
              </a:cxn>
            </a:cxnLst>
            <a:rect l="0" t="0" r="r" b="b"/>
            <a:pathLst>
              <a:path w="359" h="360">
                <a:moveTo>
                  <a:pt x="0" y="180"/>
                </a:moveTo>
                <a:cubicBezTo>
                  <a:pt x="0" y="81"/>
                  <a:pt x="80" y="0"/>
                  <a:pt x="179" y="0"/>
                </a:cubicBezTo>
                <a:cubicBezTo>
                  <a:pt x="279" y="0"/>
                  <a:pt x="359" y="80"/>
                  <a:pt x="359" y="180"/>
                </a:cubicBezTo>
                <a:cubicBezTo>
                  <a:pt x="359" y="279"/>
                  <a:pt x="279" y="359"/>
                  <a:pt x="180" y="360"/>
                </a:cubicBezTo>
                <a:cubicBezTo>
                  <a:pt x="80" y="360"/>
                  <a:pt x="0" y="279"/>
                  <a:pt x="0" y="180"/>
                </a:cubicBezTo>
                <a:close/>
              </a:path>
            </a:pathLst>
          </a:cu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22"/>
          <p:cNvSpPr>
            <a:spLocks/>
          </p:cNvSpPr>
          <p:nvPr userDrawn="1"/>
        </p:nvSpPr>
        <p:spPr bwMode="auto">
          <a:xfrm>
            <a:off x="3126104" y="2635251"/>
            <a:ext cx="1158875" cy="1158875"/>
          </a:xfrm>
          <a:custGeom>
            <a:avLst/>
            <a:gdLst>
              <a:gd name="T0" fmla="*/ 0 w 262"/>
              <a:gd name="T1" fmla="*/ 131 h 262"/>
              <a:gd name="T2" fmla="*/ 131 w 262"/>
              <a:gd name="T3" fmla="*/ 0 h 262"/>
              <a:gd name="T4" fmla="*/ 262 w 262"/>
              <a:gd name="T5" fmla="*/ 131 h 262"/>
              <a:gd name="T6" fmla="*/ 131 w 262"/>
              <a:gd name="T7" fmla="*/ 262 h 262"/>
              <a:gd name="T8" fmla="*/ 0 w 262"/>
              <a:gd name="T9" fmla="*/ 131 h 262"/>
            </a:gdLst>
            <a:ahLst/>
            <a:cxnLst>
              <a:cxn ang="0">
                <a:pos x="T0" y="T1"/>
              </a:cxn>
              <a:cxn ang="0">
                <a:pos x="T2" y="T3"/>
              </a:cxn>
              <a:cxn ang="0">
                <a:pos x="T4" y="T5"/>
              </a:cxn>
              <a:cxn ang="0">
                <a:pos x="T6" y="T7"/>
              </a:cxn>
              <a:cxn ang="0">
                <a:pos x="T8" y="T9"/>
              </a:cxn>
            </a:cxnLst>
            <a:rect l="0" t="0" r="r" b="b"/>
            <a:pathLst>
              <a:path w="262" h="262">
                <a:moveTo>
                  <a:pt x="0" y="131"/>
                </a:moveTo>
                <a:cubicBezTo>
                  <a:pt x="0" y="59"/>
                  <a:pt x="59" y="0"/>
                  <a:pt x="131" y="0"/>
                </a:cubicBezTo>
                <a:cubicBezTo>
                  <a:pt x="203" y="0"/>
                  <a:pt x="262" y="58"/>
                  <a:pt x="262" y="131"/>
                </a:cubicBezTo>
                <a:cubicBezTo>
                  <a:pt x="262" y="203"/>
                  <a:pt x="204" y="262"/>
                  <a:pt x="131" y="262"/>
                </a:cubicBezTo>
                <a:cubicBezTo>
                  <a:pt x="59" y="262"/>
                  <a:pt x="0" y="204"/>
                  <a:pt x="0" y="131"/>
                </a:cubicBezTo>
                <a:close/>
              </a:path>
            </a:pathLst>
          </a:custGeom>
          <a:solidFill>
            <a:schemeClr val="accent3">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3"/>
          <p:cNvSpPr>
            <a:spLocks/>
          </p:cNvSpPr>
          <p:nvPr userDrawn="1"/>
        </p:nvSpPr>
        <p:spPr bwMode="auto">
          <a:xfrm>
            <a:off x="3741101" y="41276"/>
            <a:ext cx="1449388" cy="1449388"/>
          </a:xfrm>
          <a:custGeom>
            <a:avLst/>
            <a:gdLst>
              <a:gd name="T0" fmla="*/ 0 w 328"/>
              <a:gd name="T1" fmla="*/ 164 h 328"/>
              <a:gd name="T2" fmla="*/ 164 w 328"/>
              <a:gd name="T3" fmla="*/ 0 h 328"/>
              <a:gd name="T4" fmla="*/ 328 w 328"/>
              <a:gd name="T5" fmla="*/ 164 h 328"/>
              <a:gd name="T6" fmla="*/ 164 w 328"/>
              <a:gd name="T7" fmla="*/ 328 h 328"/>
              <a:gd name="T8" fmla="*/ 0 w 328"/>
              <a:gd name="T9" fmla="*/ 164 h 328"/>
            </a:gdLst>
            <a:ahLst/>
            <a:cxnLst>
              <a:cxn ang="0">
                <a:pos x="T0" y="T1"/>
              </a:cxn>
              <a:cxn ang="0">
                <a:pos x="T2" y="T3"/>
              </a:cxn>
              <a:cxn ang="0">
                <a:pos x="T4" y="T5"/>
              </a:cxn>
              <a:cxn ang="0">
                <a:pos x="T6" y="T7"/>
              </a:cxn>
              <a:cxn ang="0">
                <a:pos x="T8" y="T9"/>
              </a:cxn>
            </a:cxnLst>
            <a:rect l="0" t="0" r="r" b="b"/>
            <a:pathLst>
              <a:path w="328" h="328">
                <a:moveTo>
                  <a:pt x="0" y="164"/>
                </a:moveTo>
                <a:cubicBezTo>
                  <a:pt x="0" y="74"/>
                  <a:pt x="73" y="0"/>
                  <a:pt x="164" y="0"/>
                </a:cubicBezTo>
                <a:cubicBezTo>
                  <a:pt x="254" y="0"/>
                  <a:pt x="328" y="74"/>
                  <a:pt x="328" y="164"/>
                </a:cubicBezTo>
                <a:cubicBezTo>
                  <a:pt x="328" y="255"/>
                  <a:pt x="255" y="328"/>
                  <a:pt x="164" y="328"/>
                </a:cubicBezTo>
                <a:cubicBezTo>
                  <a:pt x="73" y="328"/>
                  <a:pt x="0" y="255"/>
                  <a:pt x="0" y="164"/>
                </a:cubicBez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4"/>
          <p:cNvSpPr>
            <a:spLocks/>
          </p:cNvSpPr>
          <p:nvPr userDrawn="1"/>
        </p:nvSpPr>
        <p:spPr bwMode="auto">
          <a:xfrm>
            <a:off x="2206941" y="871538"/>
            <a:ext cx="415925" cy="420688"/>
          </a:xfrm>
          <a:custGeom>
            <a:avLst/>
            <a:gdLst>
              <a:gd name="T0" fmla="*/ 0 w 94"/>
              <a:gd name="T1" fmla="*/ 48 h 95"/>
              <a:gd name="T2" fmla="*/ 47 w 94"/>
              <a:gd name="T3" fmla="*/ 0 h 95"/>
              <a:gd name="T4" fmla="*/ 94 w 94"/>
              <a:gd name="T5" fmla="*/ 48 h 95"/>
              <a:gd name="T6" fmla="*/ 47 w 94"/>
              <a:gd name="T7" fmla="*/ 95 h 95"/>
              <a:gd name="T8" fmla="*/ 0 w 94"/>
              <a:gd name="T9" fmla="*/ 48 h 95"/>
            </a:gdLst>
            <a:ahLst/>
            <a:cxnLst>
              <a:cxn ang="0">
                <a:pos x="T0" y="T1"/>
              </a:cxn>
              <a:cxn ang="0">
                <a:pos x="T2" y="T3"/>
              </a:cxn>
              <a:cxn ang="0">
                <a:pos x="T4" y="T5"/>
              </a:cxn>
              <a:cxn ang="0">
                <a:pos x="T6" y="T7"/>
              </a:cxn>
              <a:cxn ang="0">
                <a:pos x="T8" y="T9"/>
              </a:cxn>
            </a:cxnLst>
            <a:rect l="0" t="0" r="r" b="b"/>
            <a:pathLst>
              <a:path w="94" h="95">
                <a:moveTo>
                  <a:pt x="0" y="48"/>
                </a:moveTo>
                <a:cubicBezTo>
                  <a:pt x="0" y="22"/>
                  <a:pt x="21" y="0"/>
                  <a:pt x="47" y="0"/>
                </a:cubicBezTo>
                <a:cubicBezTo>
                  <a:pt x="73" y="0"/>
                  <a:pt x="94" y="21"/>
                  <a:pt x="94" y="48"/>
                </a:cubicBezTo>
                <a:cubicBezTo>
                  <a:pt x="94" y="74"/>
                  <a:pt x="73" y="95"/>
                  <a:pt x="47" y="95"/>
                </a:cubicBezTo>
                <a:cubicBezTo>
                  <a:pt x="21" y="95"/>
                  <a:pt x="0" y="74"/>
                  <a:pt x="0" y="48"/>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25"/>
          <p:cNvSpPr>
            <a:spLocks/>
          </p:cNvSpPr>
          <p:nvPr userDrawn="1"/>
        </p:nvSpPr>
        <p:spPr bwMode="auto">
          <a:xfrm>
            <a:off x="3483926" y="1463676"/>
            <a:ext cx="1362075" cy="1366838"/>
          </a:xfrm>
          <a:custGeom>
            <a:avLst/>
            <a:gdLst>
              <a:gd name="T0" fmla="*/ 0 w 308"/>
              <a:gd name="T1" fmla="*/ 155 h 309"/>
              <a:gd name="T2" fmla="*/ 154 w 308"/>
              <a:gd name="T3" fmla="*/ 0 h 309"/>
              <a:gd name="T4" fmla="*/ 308 w 308"/>
              <a:gd name="T5" fmla="*/ 154 h 309"/>
              <a:gd name="T6" fmla="*/ 154 w 308"/>
              <a:gd name="T7" fmla="*/ 309 h 309"/>
              <a:gd name="T8" fmla="*/ 0 w 308"/>
              <a:gd name="T9" fmla="*/ 155 h 309"/>
            </a:gdLst>
            <a:ahLst/>
            <a:cxnLst>
              <a:cxn ang="0">
                <a:pos x="T0" y="T1"/>
              </a:cxn>
              <a:cxn ang="0">
                <a:pos x="T2" y="T3"/>
              </a:cxn>
              <a:cxn ang="0">
                <a:pos x="T4" y="T5"/>
              </a:cxn>
              <a:cxn ang="0">
                <a:pos x="T6" y="T7"/>
              </a:cxn>
              <a:cxn ang="0">
                <a:pos x="T8" y="T9"/>
              </a:cxn>
            </a:cxnLst>
            <a:rect l="0" t="0" r="r" b="b"/>
            <a:pathLst>
              <a:path w="308" h="309">
                <a:moveTo>
                  <a:pt x="0" y="155"/>
                </a:moveTo>
                <a:cubicBezTo>
                  <a:pt x="0" y="70"/>
                  <a:pt x="69" y="1"/>
                  <a:pt x="154" y="0"/>
                </a:cubicBezTo>
                <a:cubicBezTo>
                  <a:pt x="239" y="0"/>
                  <a:pt x="308" y="69"/>
                  <a:pt x="308" y="154"/>
                </a:cubicBezTo>
                <a:cubicBezTo>
                  <a:pt x="308" y="240"/>
                  <a:pt x="239" y="309"/>
                  <a:pt x="154" y="309"/>
                </a:cubicBezTo>
                <a:cubicBezTo>
                  <a:pt x="69" y="309"/>
                  <a:pt x="0" y="240"/>
                  <a:pt x="0" y="155"/>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26"/>
          <p:cNvSpPr>
            <a:spLocks/>
          </p:cNvSpPr>
          <p:nvPr userDrawn="1"/>
        </p:nvSpPr>
        <p:spPr bwMode="auto">
          <a:xfrm>
            <a:off x="5462586" y="4849813"/>
            <a:ext cx="1352550" cy="1357313"/>
          </a:xfrm>
          <a:custGeom>
            <a:avLst/>
            <a:gdLst>
              <a:gd name="T0" fmla="*/ 0 w 306"/>
              <a:gd name="T1" fmla="*/ 154 h 307"/>
              <a:gd name="T2" fmla="*/ 153 w 306"/>
              <a:gd name="T3" fmla="*/ 0 h 307"/>
              <a:gd name="T4" fmla="*/ 306 w 306"/>
              <a:gd name="T5" fmla="*/ 153 h 307"/>
              <a:gd name="T6" fmla="*/ 153 w 306"/>
              <a:gd name="T7" fmla="*/ 307 h 307"/>
              <a:gd name="T8" fmla="*/ 0 w 306"/>
              <a:gd name="T9" fmla="*/ 154 h 307"/>
            </a:gdLst>
            <a:ahLst/>
            <a:cxnLst>
              <a:cxn ang="0">
                <a:pos x="T0" y="T1"/>
              </a:cxn>
              <a:cxn ang="0">
                <a:pos x="T2" y="T3"/>
              </a:cxn>
              <a:cxn ang="0">
                <a:pos x="T4" y="T5"/>
              </a:cxn>
              <a:cxn ang="0">
                <a:pos x="T6" y="T7"/>
              </a:cxn>
              <a:cxn ang="0">
                <a:pos x="T8" y="T9"/>
              </a:cxn>
            </a:cxnLst>
            <a:rect l="0" t="0" r="r" b="b"/>
            <a:pathLst>
              <a:path w="306" h="307">
                <a:moveTo>
                  <a:pt x="0" y="154"/>
                </a:moveTo>
                <a:cubicBezTo>
                  <a:pt x="0" y="69"/>
                  <a:pt x="68" y="1"/>
                  <a:pt x="153" y="0"/>
                </a:cubicBezTo>
                <a:cubicBezTo>
                  <a:pt x="237" y="0"/>
                  <a:pt x="306" y="69"/>
                  <a:pt x="306" y="153"/>
                </a:cubicBezTo>
                <a:cubicBezTo>
                  <a:pt x="306" y="238"/>
                  <a:pt x="238" y="307"/>
                  <a:pt x="153" y="307"/>
                </a:cubicBezTo>
                <a:cubicBezTo>
                  <a:pt x="69" y="307"/>
                  <a:pt x="0" y="238"/>
                  <a:pt x="0" y="154"/>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27"/>
          <p:cNvSpPr>
            <a:spLocks noChangeArrowheads="1"/>
          </p:cNvSpPr>
          <p:nvPr userDrawn="1"/>
        </p:nvSpPr>
        <p:spPr bwMode="auto">
          <a:xfrm>
            <a:off x="6064249" y="6405563"/>
            <a:ext cx="446088" cy="446088"/>
          </a:xfrm>
          <a:prstGeom prst="ellipse">
            <a:avLst/>
          </a:prstGeom>
          <a:solidFill>
            <a:schemeClr val="accent1">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28"/>
          <p:cNvSpPr>
            <a:spLocks/>
          </p:cNvSpPr>
          <p:nvPr userDrawn="1"/>
        </p:nvSpPr>
        <p:spPr bwMode="auto">
          <a:xfrm>
            <a:off x="6205536" y="5803901"/>
            <a:ext cx="666750" cy="668338"/>
          </a:xfrm>
          <a:custGeom>
            <a:avLst/>
            <a:gdLst>
              <a:gd name="T0" fmla="*/ 0 w 151"/>
              <a:gd name="T1" fmla="*/ 75 h 151"/>
              <a:gd name="T2" fmla="*/ 76 w 151"/>
              <a:gd name="T3" fmla="*/ 0 h 151"/>
              <a:gd name="T4" fmla="*/ 151 w 151"/>
              <a:gd name="T5" fmla="*/ 75 h 151"/>
              <a:gd name="T6" fmla="*/ 76 w 151"/>
              <a:gd name="T7" fmla="*/ 151 h 151"/>
              <a:gd name="T8" fmla="*/ 0 w 151"/>
              <a:gd name="T9" fmla="*/ 75 h 151"/>
            </a:gdLst>
            <a:ahLst/>
            <a:cxnLst>
              <a:cxn ang="0">
                <a:pos x="T0" y="T1"/>
              </a:cxn>
              <a:cxn ang="0">
                <a:pos x="T2" y="T3"/>
              </a:cxn>
              <a:cxn ang="0">
                <a:pos x="T4" y="T5"/>
              </a:cxn>
              <a:cxn ang="0">
                <a:pos x="T6" y="T7"/>
              </a:cxn>
              <a:cxn ang="0">
                <a:pos x="T8" y="T9"/>
              </a:cxn>
            </a:cxnLst>
            <a:rect l="0" t="0" r="r" b="b"/>
            <a:pathLst>
              <a:path w="151" h="151">
                <a:moveTo>
                  <a:pt x="0" y="75"/>
                </a:moveTo>
                <a:cubicBezTo>
                  <a:pt x="0" y="33"/>
                  <a:pt x="34" y="0"/>
                  <a:pt x="76" y="0"/>
                </a:cubicBezTo>
                <a:cubicBezTo>
                  <a:pt x="117" y="0"/>
                  <a:pt x="151" y="33"/>
                  <a:pt x="151" y="75"/>
                </a:cubicBezTo>
                <a:cubicBezTo>
                  <a:pt x="151" y="117"/>
                  <a:pt x="118" y="151"/>
                  <a:pt x="76" y="151"/>
                </a:cubicBezTo>
                <a:cubicBezTo>
                  <a:pt x="34" y="151"/>
                  <a:pt x="0" y="117"/>
                  <a:pt x="0" y="75"/>
                </a:cubicBezTo>
                <a:close/>
              </a:path>
            </a:pathLst>
          </a:custGeom>
          <a:solidFill>
            <a:schemeClr val="accent3">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29"/>
          <p:cNvSpPr>
            <a:spLocks/>
          </p:cNvSpPr>
          <p:nvPr userDrawn="1"/>
        </p:nvSpPr>
        <p:spPr bwMode="auto">
          <a:xfrm>
            <a:off x="3809364" y="3727451"/>
            <a:ext cx="1976438" cy="1974850"/>
          </a:xfrm>
          <a:custGeom>
            <a:avLst/>
            <a:gdLst>
              <a:gd name="T0" fmla="*/ 1 w 447"/>
              <a:gd name="T1" fmla="*/ 224 h 447"/>
              <a:gd name="T2" fmla="*/ 224 w 447"/>
              <a:gd name="T3" fmla="*/ 0 h 447"/>
              <a:gd name="T4" fmla="*/ 447 w 447"/>
              <a:gd name="T5" fmla="*/ 224 h 447"/>
              <a:gd name="T6" fmla="*/ 224 w 447"/>
              <a:gd name="T7" fmla="*/ 447 h 447"/>
              <a:gd name="T8" fmla="*/ 1 w 447"/>
              <a:gd name="T9" fmla="*/ 224 h 447"/>
            </a:gdLst>
            <a:ahLst/>
            <a:cxnLst>
              <a:cxn ang="0">
                <a:pos x="T0" y="T1"/>
              </a:cxn>
              <a:cxn ang="0">
                <a:pos x="T2" y="T3"/>
              </a:cxn>
              <a:cxn ang="0">
                <a:pos x="T4" y="T5"/>
              </a:cxn>
              <a:cxn ang="0">
                <a:pos x="T6" y="T7"/>
              </a:cxn>
              <a:cxn ang="0">
                <a:pos x="T8" y="T9"/>
              </a:cxn>
            </a:cxnLst>
            <a:rect l="0" t="0" r="r" b="b"/>
            <a:pathLst>
              <a:path w="447" h="447">
                <a:moveTo>
                  <a:pt x="1" y="224"/>
                </a:moveTo>
                <a:cubicBezTo>
                  <a:pt x="0" y="101"/>
                  <a:pt x="100" y="1"/>
                  <a:pt x="224" y="0"/>
                </a:cubicBezTo>
                <a:cubicBezTo>
                  <a:pt x="347" y="0"/>
                  <a:pt x="447" y="100"/>
                  <a:pt x="447" y="224"/>
                </a:cubicBezTo>
                <a:cubicBezTo>
                  <a:pt x="447" y="347"/>
                  <a:pt x="347" y="447"/>
                  <a:pt x="224" y="447"/>
                </a:cubicBezTo>
                <a:cubicBezTo>
                  <a:pt x="101" y="447"/>
                  <a:pt x="1" y="347"/>
                  <a:pt x="1" y="224"/>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30"/>
          <p:cNvSpPr>
            <a:spLocks/>
          </p:cNvSpPr>
          <p:nvPr userDrawn="1"/>
        </p:nvSpPr>
        <p:spPr bwMode="auto">
          <a:xfrm>
            <a:off x="5068886" y="2759076"/>
            <a:ext cx="1941513" cy="1939925"/>
          </a:xfrm>
          <a:custGeom>
            <a:avLst/>
            <a:gdLst>
              <a:gd name="T0" fmla="*/ 0 w 439"/>
              <a:gd name="T1" fmla="*/ 220 h 439"/>
              <a:gd name="T2" fmla="*/ 219 w 439"/>
              <a:gd name="T3" fmla="*/ 0 h 439"/>
              <a:gd name="T4" fmla="*/ 439 w 439"/>
              <a:gd name="T5" fmla="*/ 219 h 439"/>
              <a:gd name="T6" fmla="*/ 220 w 439"/>
              <a:gd name="T7" fmla="*/ 439 h 439"/>
              <a:gd name="T8" fmla="*/ 0 w 439"/>
              <a:gd name="T9" fmla="*/ 220 h 439"/>
            </a:gdLst>
            <a:ahLst/>
            <a:cxnLst>
              <a:cxn ang="0">
                <a:pos x="T0" y="T1"/>
              </a:cxn>
              <a:cxn ang="0">
                <a:pos x="T2" y="T3"/>
              </a:cxn>
              <a:cxn ang="0">
                <a:pos x="T4" y="T5"/>
              </a:cxn>
              <a:cxn ang="0">
                <a:pos x="T6" y="T7"/>
              </a:cxn>
              <a:cxn ang="0">
                <a:pos x="T8" y="T9"/>
              </a:cxn>
            </a:cxnLst>
            <a:rect l="0" t="0" r="r" b="b"/>
            <a:pathLst>
              <a:path w="439" h="439">
                <a:moveTo>
                  <a:pt x="0" y="220"/>
                </a:moveTo>
                <a:cubicBezTo>
                  <a:pt x="0" y="99"/>
                  <a:pt x="98" y="0"/>
                  <a:pt x="219" y="0"/>
                </a:cubicBezTo>
                <a:cubicBezTo>
                  <a:pt x="341" y="0"/>
                  <a:pt x="439" y="98"/>
                  <a:pt x="439" y="219"/>
                </a:cubicBezTo>
                <a:cubicBezTo>
                  <a:pt x="439" y="341"/>
                  <a:pt x="341" y="439"/>
                  <a:pt x="220" y="439"/>
                </a:cubicBezTo>
                <a:cubicBezTo>
                  <a:pt x="99" y="439"/>
                  <a:pt x="0" y="341"/>
                  <a:pt x="0" y="220"/>
                </a:cubicBezTo>
                <a:close/>
              </a:path>
            </a:pathLst>
          </a:custGeom>
          <a:solidFill>
            <a:schemeClr val="accent3">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1"/>
          <p:cNvSpPr>
            <a:spLocks/>
          </p:cNvSpPr>
          <p:nvPr userDrawn="1"/>
        </p:nvSpPr>
        <p:spPr bwMode="auto">
          <a:xfrm>
            <a:off x="3890326" y="747713"/>
            <a:ext cx="1193800" cy="1193800"/>
          </a:xfrm>
          <a:custGeom>
            <a:avLst/>
            <a:gdLst>
              <a:gd name="T0" fmla="*/ 0 w 270"/>
              <a:gd name="T1" fmla="*/ 136 h 270"/>
              <a:gd name="T2" fmla="*/ 135 w 270"/>
              <a:gd name="T3" fmla="*/ 0 h 270"/>
              <a:gd name="T4" fmla="*/ 270 w 270"/>
              <a:gd name="T5" fmla="*/ 135 h 270"/>
              <a:gd name="T6" fmla="*/ 135 w 270"/>
              <a:gd name="T7" fmla="*/ 270 h 270"/>
              <a:gd name="T8" fmla="*/ 0 w 270"/>
              <a:gd name="T9" fmla="*/ 136 h 270"/>
            </a:gdLst>
            <a:ahLst/>
            <a:cxnLst>
              <a:cxn ang="0">
                <a:pos x="T0" y="T1"/>
              </a:cxn>
              <a:cxn ang="0">
                <a:pos x="T2" y="T3"/>
              </a:cxn>
              <a:cxn ang="0">
                <a:pos x="T4" y="T5"/>
              </a:cxn>
              <a:cxn ang="0">
                <a:pos x="T6" y="T7"/>
              </a:cxn>
              <a:cxn ang="0">
                <a:pos x="T8" y="T9"/>
              </a:cxn>
            </a:cxnLst>
            <a:rect l="0" t="0" r="r" b="b"/>
            <a:pathLst>
              <a:path w="270" h="270">
                <a:moveTo>
                  <a:pt x="0" y="136"/>
                </a:moveTo>
                <a:cubicBezTo>
                  <a:pt x="0" y="61"/>
                  <a:pt x="60" y="0"/>
                  <a:pt x="135" y="0"/>
                </a:cubicBezTo>
                <a:cubicBezTo>
                  <a:pt x="210" y="0"/>
                  <a:pt x="270" y="61"/>
                  <a:pt x="270" y="135"/>
                </a:cubicBezTo>
                <a:cubicBezTo>
                  <a:pt x="270" y="210"/>
                  <a:pt x="210" y="270"/>
                  <a:pt x="135" y="270"/>
                </a:cubicBezTo>
                <a:cubicBezTo>
                  <a:pt x="61" y="270"/>
                  <a:pt x="0" y="210"/>
                  <a:pt x="0" y="136"/>
                </a:cubicBezTo>
                <a:close/>
              </a:path>
            </a:pathLst>
          </a:custGeom>
          <a:solidFill>
            <a:schemeClr val="accent3">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2"/>
          <p:cNvSpPr>
            <a:spLocks/>
          </p:cNvSpPr>
          <p:nvPr userDrawn="1"/>
        </p:nvSpPr>
        <p:spPr bwMode="auto">
          <a:xfrm>
            <a:off x="2427921" y="4699001"/>
            <a:ext cx="565150" cy="566738"/>
          </a:xfrm>
          <a:custGeom>
            <a:avLst/>
            <a:gdLst>
              <a:gd name="T0" fmla="*/ 0 w 128"/>
              <a:gd name="T1" fmla="*/ 64 h 128"/>
              <a:gd name="T2" fmla="*/ 64 w 128"/>
              <a:gd name="T3" fmla="*/ 0 h 128"/>
              <a:gd name="T4" fmla="*/ 128 w 128"/>
              <a:gd name="T5" fmla="*/ 64 h 128"/>
              <a:gd name="T6" fmla="*/ 64 w 128"/>
              <a:gd name="T7" fmla="*/ 128 h 128"/>
              <a:gd name="T8" fmla="*/ 0 w 128"/>
              <a:gd name="T9" fmla="*/ 64 h 128"/>
            </a:gdLst>
            <a:ahLst/>
            <a:cxnLst>
              <a:cxn ang="0">
                <a:pos x="T0" y="T1"/>
              </a:cxn>
              <a:cxn ang="0">
                <a:pos x="T2" y="T3"/>
              </a:cxn>
              <a:cxn ang="0">
                <a:pos x="T4" y="T5"/>
              </a:cxn>
              <a:cxn ang="0">
                <a:pos x="T6" y="T7"/>
              </a:cxn>
              <a:cxn ang="0">
                <a:pos x="T8" y="T9"/>
              </a:cxn>
            </a:cxnLst>
            <a:rect l="0" t="0" r="r" b="b"/>
            <a:pathLst>
              <a:path w="128" h="128">
                <a:moveTo>
                  <a:pt x="0" y="64"/>
                </a:moveTo>
                <a:cubicBezTo>
                  <a:pt x="0" y="29"/>
                  <a:pt x="29" y="0"/>
                  <a:pt x="64" y="0"/>
                </a:cubicBezTo>
                <a:cubicBezTo>
                  <a:pt x="99" y="0"/>
                  <a:pt x="127" y="29"/>
                  <a:pt x="128" y="64"/>
                </a:cubicBezTo>
                <a:cubicBezTo>
                  <a:pt x="128" y="99"/>
                  <a:pt x="99" y="128"/>
                  <a:pt x="64" y="128"/>
                </a:cubicBezTo>
                <a:cubicBezTo>
                  <a:pt x="29" y="128"/>
                  <a:pt x="0" y="99"/>
                  <a:pt x="0" y="64"/>
                </a:cubicBez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133"/>
          <p:cNvSpPr>
            <a:spLocks noChangeArrowheads="1"/>
          </p:cNvSpPr>
          <p:nvPr userDrawn="1"/>
        </p:nvSpPr>
        <p:spPr bwMode="auto">
          <a:xfrm>
            <a:off x="2378709" y="4089401"/>
            <a:ext cx="260350" cy="260350"/>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4"/>
          <p:cNvSpPr>
            <a:spLocks/>
          </p:cNvSpPr>
          <p:nvPr userDrawn="1"/>
        </p:nvSpPr>
        <p:spPr bwMode="auto">
          <a:xfrm>
            <a:off x="5319711" y="73026"/>
            <a:ext cx="871538" cy="874713"/>
          </a:xfrm>
          <a:custGeom>
            <a:avLst/>
            <a:gdLst>
              <a:gd name="T0" fmla="*/ 0 w 197"/>
              <a:gd name="T1" fmla="*/ 99 h 198"/>
              <a:gd name="T2" fmla="*/ 98 w 197"/>
              <a:gd name="T3" fmla="*/ 0 h 198"/>
              <a:gd name="T4" fmla="*/ 197 w 197"/>
              <a:gd name="T5" fmla="*/ 99 h 198"/>
              <a:gd name="T6" fmla="*/ 99 w 197"/>
              <a:gd name="T7" fmla="*/ 198 h 198"/>
              <a:gd name="T8" fmla="*/ 0 w 197"/>
              <a:gd name="T9" fmla="*/ 99 h 198"/>
            </a:gdLst>
            <a:ahLst/>
            <a:cxnLst>
              <a:cxn ang="0">
                <a:pos x="T0" y="T1"/>
              </a:cxn>
              <a:cxn ang="0">
                <a:pos x="T2" y="T3"/>
              </a:cxn>
              <a:cxn ang="0">
                <a:pos x="T4" y="T5"/>
              </a:cxn>
              <a:cxn ang="0">
                <a:pos x="T6" y="T7"/>
              </a:cxn>
              <a:cxn ang="0">
                <a:pos x="T8" y="T9"/>
              </a:cxn>
            </a:cxnLst>
            <a:rect l="0" t="0" r="r" b="b"/>
            <a:pathLst>
              <a:path w="197" h="198">
                <a:moveTo>
                  <a:pt x="0" y="99"/>
                </a:moveTo>
                <a:cubicBezTo>
                  <a:pt x="0" y="45"/>
                  <a:pt x="44" y="0"/>
                  <a:pt x="98" y="0"/>
                </a:cubicBezTo>
                <a:cubicBezTo>
                  <a:pt x="153" y="0"/>
                  <a:pt x="197" y="45"/>
                  <a:pt x="197" y="99"/>
                </a:cubicBezTo>
                <a:cubicBezTo>
                  <a:pt x="197" y="154"/>
                  <a:pt x="153" y="198"/>
                  <a:pt x="99" y="198"/>
                </a:cubicBezTo>
                <a:cubicBezTo>
                  <a:pt x="44" y="198"/>
                  <a:pt x="0" y="154"/>
                  <a:pt x="0" y="99"/>
                </a:cubicBezTo>
                <a:close/>
              </a:path>
            </a:pathLst>
          </a:cu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35"/>
          <p:cNvSpPr>
            <a:spLocks noChangeArrowheads="1"/>
          </p:cNvSpPr>
          <p:nvPr userDrawn="1"/>
        </p:nvSpPr>
        <p:spPr bwMode="auto">
          <a:xfrm>
            <a:off x="3990339" y="1849438"/>
            <a:ext cx="1600200" cy="1600200"/>
          </a:xfrm>
          <a:prstGeom prst="ellipse">
            <a:avLst/>
          </a:pr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36"/>
          <p:cNvSpPr>
            <a:spLocks noChangeArrowheads="1"/>
          </p:cNvSpPr>
          <p:nvPr userDrawn="1"/>
        </p:nvSpPr>
        <p:spPr bwMode="auto">
          <a:xfrm>
            <a:off x="1941829" y="4513263"/>
            <a:ext cx="233363" cy="239713"/>
          </a:xfrm>
          <a:prstGeom prst="ellipse">
            <a:avLst/>
          </a:prstGeom>
          <a:solidFill>
            <a:schemeClr val="accent1">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37"/>
          <p:cNvSpPr>
            <a:spLocks/>
          </p:cNvSpPr>
          <p:nvPr userDrawn="1"/>
        </p:nvSpPr>
        <p:spPr bwMode="auto">
          <a:xfrm>
            <a:off x="5480049" y="358776"/>
            <a:ext cx="1592263" cy="1587500"/>
          </a:xfrm>
          <a:custGeom>
            <a:avLst/>
            <a:gdLst>
              <a:gd name="T0" fmla="*/ 0 w 360"/>
              <a:gd name="T1" fmla="*/ 180 h 359"/>
              <a:gd name="T2" fmla="*/ 180 w 360"/>
              <a:gd name="T3" fmla="*/ 0 h 359"/>
              <a:gd name="T4" fmla="*/ 360 w 360"/>
              <a:gd name="T5" fmla="*/ 179 h 359"/>
              <a:gd name="T6" fmla="*/ 180 w 360"/>
              <a:gd name="T7" fmla="*/ 359 h 359"/>
              <a:gd name="T8" fmla="*/ 0 w 360"/>
              <a:gd name="T9" fmla="*/ 180 h 359"/>
            </a:gdLst>
            <a:ahLst/>
            <a:cxnLst>
              <a:cxn ang="0">
                <a:pos x="T0" y="T1"/>
              </a:cxn>
              <a:cxn ang="0">
                <a:pos x="T2" y="T3"/>
              </a:cxn>
              <a:cxn ang="0">
                <a:pos x="T4" y="T5"/>
              </a:cxn>
              <a:cxn ang="0">
                <a:pos x="T6" y="T7"/>
              </a:cxn>
              <a:cxn ang="0">
                <a:pos x="T8" y="T9"/>
              </a:cxn>
            </a:cxnLst>
            <a:rect l="0" t="0" r="r" b="b"/>
            <a:pathLst>
              <a:path w="360" h="359">
                <a:moveTo>
                  <a:pt x="0" y="180"/>
                </a:moveTo>
                <a:cubicBezTo>
                  <a:pt x="0" y="80"/>
                  <a:pt x="81" y="0"/>
                  <a:pt x="180" y="0"/>
                </a:cubicBezTo>
                <a:cubicBezTo>
                  <a:pt x="279" y="0"/>
                  <a:pt x="360" y="80"/>
                  <a:pt x="360" y="179"/>
                </a:cubicBezTo>
                <a:cubicBezTo>
                  <a:pt x="360" y="279"/>
                  <a:pt x="280" y="359"/>
                  <a:pt x="180" y="359"/>
                </a:cubicBezTo>
                <a:cubicBezTo>
                  <a:pt x="81" y="359"/>
                  <a:pt x="1" y="279"/>
                  <a:pt x="0" y="180"/>
                </a:cubicBezTo>
                <a:close/>
              </a:path>
            </a:pathLst>
          </a:custGeom>
          <a:solidFill>
            <a:schemeClr val="accent3">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8"/>
          <p:cNvSpPr>
            <a:spLocks/>
          </p:cNvSpPr>
          <p:nvPr userDrawn="1"/>
        </p:nvSpPr>
        <p:spPr bwMode="auto">
          <a:xfrm>
            <a:off x="1911681" y="2762250"/>
            <a:ext cx="973138" cy="973138"/>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accent3">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9"/>
          <p:cNvSpPr>
            <a:spLocks/>
          </p:cNvSpPr>
          <p:nvPr userDrawn="1"/>
        </p:nvSpPr>
        <p:spPr bwMode="auto">
          <a:xfrm>
            <a:off x="2958146" y="1588"/>
            <a:ext cx="1022350" cy="1020763"/>
          </a:xfrm>
          <a:custGeom>
            <a:avLst/>
            <a:gdLst>
              <a:gd name="T0" fmla="*/ 0 w 231"/>
              <a:gd name="T1" fmla="*/ 116 h 231"/>
              <a:gd name="T2" fmla="*/ 116 w 231"/>
              <a:gd name="T3" fmla="*/ 0 h 231"/>
              <a:gd name="T4" fmla="*/ 231 w 231"/>
              <a:gd name="T5" fmla="*/ 116 h 231"/>
              <a:gd name="T6" fmla="*/ 116 w 231"/>
              <a:gd name="T7" fmla="*/ 231 h 231"/>
              <a:gd name="T8" fmla="*/ 0 w 231"/>
              <a:gd name="T9" fmla="*/ 116 h 231"/>
            </a:gdLst>
            <a:ahLst/>
            <a:cxnLst>
              <a:cxn ang="0">
                <a:pos x="T0" y="T1"/>
              </a:cxn>
              <a:cxn ang="0">
                <a:pos x="T2" y="T3"/>
              </a:cxn>
              <a:cxn ang="0">
                <a:pos x="T4" y="T5"/>
              </a:cxn>
              <a:cxn ang="0">
                <a:pos x="T6" y="T7"/>
              </a:cxn>
              <a:cxn ang="0">
                <a:pos x="T8" y="T9"/>
              </a:cxn>
            </a:cxnLst>
            <a:rect l="0" t="0" r="r" b="b"/>
            <a:pathLst>
              <a:path w="231" h="231">
                <a:moveTo>
                  <a:pt x="0" y="116"/>
                </a:moveTo>
                <a:cubicBezTo>
                  <a:pt x="0" y="52"/>
                  <a:pt x="52" y="1"/>
                  <a:pt x="116" y="0"/>
                </a:cubicBezTo>
                <a:cubicBezTo>
                  <a:pt x="179" y="0"/>
                  <a:pt x="231" y="52"/>
                  <a:pt x="231" y="116"/>
                </a:cubicBezTo>
                <a:cubicBezTo>
                  <a:pt x="231" y="179"/>
                  <a:pt x="179" y="231"/>
                  <a:pt x="116" y="231"/>
                </a:cubicBezTo>
                <a:cubicBezTo>
                  <a:pt x="52" y="231"/>
                  <a:pt x="1" y="179"/>
                  <a:pt x="0" y="116"/>
                </a:cubicBezTo>
                <a:close/>
              </a:path>
            </a:pathLst>
          </a:custGeom>
          <a:solidFill>
            <a:schemeClr val="accent3">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40"/>
          <p:cNvSpPr>
            <a:spLocks/>
          </p:cNvSpPr>
          <p:nvPr userDrawn="1"/>
        </p:nvSpPr>
        <p:spPr bwMode="auto">
          <a:xfrm>
            <a:off x="2083116" y="2184401"/>
            <a:ext cx="309563" cy="309563"/>
          </a:xfrm>
          <a:custGeom>
            <a:avLst/>
            <a:gdLst>
              <a:gd name="T0" fmla="*/ 0 w 70"/>
              <a:gd name="T1" fmla="*/ 35 h 70"/>
              <a:gd name="T2" fmla="*/ 35 w 70"/>
              <a:gd name="T3" fmla="*/ 0 h 70"/>
              <a:gd name="T4" fmla="*/ 70 w 70"/>
              <a:gd name="T5" fmla="*/ 35 h 70"/>
              <a:gd name="T6" fmla="*/ 35 w 70"/>
              <a:gd name="T7" fmla="*/ 70 h 70"/>
              <a:gd name="T8" fmla="*/ 0 w 70"/>
              <a:gd name="T9" fmla="*/ 35 h 70"/>
            </a:gdLst>
            <a:ahLst/>
            <a:cxnLst>
              <a:cxn ang="0">
                <a:pos x="T0" y="T1"/>
              </a:cxn>
              <a:cxn ang="0">
                <a:pos x="T2" y="T3"/>
              </a:cxn>
              <a:cxn ang="0">
                <a:pos x="T4" y="T5"/>
              </a:cxn>
              <a:cxn ang="0">
                <a:pos x="T6" y="T7"/>
              </a:cxn>
              <a:cxn ang="0">
                <a:pos x="T8" y="T9"/>
              </a:cxn>
            </a:cxnLst>
            <a:rect l="0" t="0" r="r" b="b"/>
            <a:pathLst>
              <a:path w="70" h="70">
                <a:moveTo>
                  <a:pt x="0" y="35"/>
                </a:moveTo>
                <a:cubicBezTo>
                  <a:pt x="0" y="16"/>
                  <a:pt x="15" y="0"/>
                  <a:pt x="35" y="0"/>
                </a:cubicBezTo>
                <a:cubicBezTo>
                  <a:pt x="54" y="0"/>
                  <a:pt x="70" y="16"/>
                  <a:pt x="70" y="35"/>
                </a:cubicBezTo>
                <a:cubicBezTo>
                  <a:pt x="70" y="54"/>
                  <a:pt x="54" y="70"/>
                  <a:pt x="35" y="70"/>
                </a:cubicBezTo>
                <a:cubicBezTo>
                  <a:pt x="16" y="70"/>
                  <a:pt x="0" y="54"/>
                  <a:pt x="0" y="35"/>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41"/>
          <p:cNvSpPr>
            <a:spLocks/>
          </p:cNvSpPr>
          <p:nvPr userDrawn="1"/>
        </p:nvSpPr>
        <p:spPr bwMode="auto">
          <a:xfrm>
            <a:off x="2690811" y="1535113"/>
            <a:ext cx="1366838" cy="1362075"/>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42"/>
          <p:cNvSpPr>
            <a:spLocks/>
          </p:cNvSpPr>
          <p:nvPr userDrawn="1"/>
        </p:nvSpPr>
        <p:spPr bwMode="auto">
          <a:xfrm>
            <a:off x="4714556" y="4527551"/>
            <a:ext cx="1044575" cy="1042988"/>
          </a:xfrm>
          <a:custGeom>
            <a:avLst/>
            <a:gdLst>
              <a:gd name="T0" fmla="*/ 0 w 236"/>
              <a:gd name="T1" fmla="*/ 119 h 236"/>
              <a:gd name="T2" fmla="*/ 118 w 236"/>
              <a:gd name="T3" fmla="*/ 0 h 236"/>
              <a:gd name="T4" fmla="*/ 236 w 236"/>
              <a:gd name="T5" fmla="*/ 118 h 236"/>
              <a:gd name="T6" fmla="*/ 118 w 236"/>
              <a:gd name="T7" fmla="*/ 236 h 236"/>
              <a:gd name="T8" fmla="*/ 0 w 236"/>
              <a:gd name="T9" fmla="*/ 119 h 236"/>
            </a:gdLst>
            <a:ahLst/>
            <a:cxnLst>
              <a:cxn ang="0">
                <a:pos x="T0" y="T1"/>
              </a:cxn>
              <a:cxn ang="0">
                <a:pos x="T2" y="T3"/>
              </a:cxn>
              <a:cxn ang="0">
                <a:pos x="T4" y="T5"/>
              </a:cxn>
              <a:cxn ang="0">
                <a:pos x="T6" y="T7"/>
              </a:cxn>
              <a:cxn ang="0">
                <a:pos x="T8" y="T9"/>
              </a:cxn>
            </a:cxnLst>
            <a:rect l="0" t="0" r="r" b="b"/>
            <a:pathLst>
              <a:path w="236" h="236">
                <a:moveTo>
                  <a:pt x="0" y="119"/>
                </a:moveTo>
                <a:cubicBezTo>
                  <a:pt x="0" y="53"/>
                  <a:pt x="53" y="0"/>
                  <a:pt x="118" y="0"/>
                </a:cubicBezTo>
                <a:cubicBezTo>
                  <a:pt x="183" y="0"/>
                  <a:pt x="236" y="53"/>
                  <a:pt x="236" y="118"/>
                </a:cubicBezTo>
                <a:cubicBezTo>
                  <a:pt x="236" y="183"/>
                  <a:pt x="183" y="236"/>
                  <a:pt x="118" y="236"/>
                </a:cubicBezTo>
                <a:cubicBezTo>
                  <a:pt x="53" y="236"/>
                  <a:pt x="0" y="184"/>
                  <a:pt x="0" y="119"/>
                </a:cubicBezTo>
                <a:close/>
              </a:path>
            </a:pathLst>
          </a:custGeom>
          <a:solidFill>
            <a:schemeClr val="accent3">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43"/>
          <p:cNvSpPr>
            <a:spLocks noChangeArrowheads="1"/>
          </p:cNvSpPr>
          <p:nvPr userDrawn="1"/>
        </p:nvSpPr>
        <p:spPr bwMode="auto">
          <a:xfrm>
            <a:off x="5316536" y="5937251"/>
            <a:ext cx="446088" cy="446088"/>
          </a:xfrm>
          <a:prstGeom prst="ellipse">
            <a:avLst/>
          </a:prstGeom>
          <a:solidFill>
            <a:schemeClr val="accent1">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44"/>
          <p:cNvSpPr>
            <a:spLocks/>
          </p:cNvSpPr>
          <p:nvPr userDrawn="1"/>
        </p:nvSpPr>
        <p:spPr bwMode="auto">
          <a:xfrm>
            <a:off x="5457824" y="5332413"/>
            <a:ext cx="668338" cy="666750"/>
          </a:xfrm>
          <a:custGeom>
            <a:avLst/>
            <a:gdLst>
              <a:gd name="T0" fmla="*/ 0 w 151"/>
              <a:gd name="T1" fmla="*/ 76 h 151"/>
              <a:gd name="T2" fmla="*/ 75 w 151"/>
              <a:gd name="T3" fmla="*/ 0 h 151"/>
              <a:gd name="T4" fmla="*/ 151 w 151"/>
              <a:gd name="T5" fmla="*/ 76 h 151"/>
              <a:gd name="T6" fmla="*/ 75 w 151"/>
              <a:gd name="T7" fmla="*/ 151 h 151"/>
              <a:gd name="T8" fmla="*/ 0 w 151"/>
              <a:gd name="T9" fmla="*/ 76 h 151"/>
            </a:gdLst>
            <a:ahLst/>
            <a:cxnLst>
              <a:cxn ang="0">
                <a:pos x="T0" y="T1"/>
              </a:cxn>
              <a:cxn ang="0">
                <a:pos x="T2" y="T3"/>
              </a:cxn>
              <a:cxn ang="0">
                <a:pos x="T4" y="T5"/>
              </a:cxn>
              <a:cxn ang="0">
                <a:pos x="T6" y="T7"/>
              </a:cxn>
              <a:cxn ang="0">
                <a:pos x="T8" y="T9"/>
              </a:cxn>
            </a:cxnLst>
            <a:rect l="0" t="0" r="r" b="b"/>
            <a:pathLst>
              <a:path w="151" h="151">
                <a:moveTo>
                  <a:pt x="0" y="76"/>
                </a:moveTo>
                <a:cubicBezTo>
                  <a:pt x="0" y="34"/>
                  <a:pt x="33" y="0"/>
                  <a:pt x="75" y="0"/>
                </a:cubicBezTo>
                <a:cubicBezTo>
                  <a:pt x="117" y="0"/>
                  <a:pt x="151" y="34"/>
                  <a:pt x="151" y="76"/>
                </a:cubicBezTo>
                <a:cubicBezTo>
                  <a:pt x="151" y="118"/>
                  <a:pt x="117" y="151"/>
                  <a:pt x="75" y="151"/>
                </a:cubicBezTo>
                <a:cubicBezTo>
                  <a:pt x="34" y="151"/>
                  <a:pt x="0" y="118"/>
                  <a:pt x="0" y="76"/>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45"/>
          <p:cNvSpPr>
            <a:spLocks/>
          </p:cNvSpPr>
          <p:nvPr userDrawn="1"/>
        </p:nvSpPr>
        <p:spPr bwMode="auto">
          <a:xfrm>
            <a:off x="3209289" y="3457576"/>
            <a:ext cx="1579563" cy="1577975"/>
          </a:xfrm>
          <a:custGeom>
            <a:avLst/>
            <a:gdLst>
              <a:gd name="T0" fmla="*/ 0 w 357"/>
              <a:gd name="T1" fmla="*/ 179 h 357"/>
              <a:gd name="T2" fmla="*/ 178 w 357"/>
              <a:gd name="T3" fmla="*/ 0 h 357"/>
              <a:gd name="T4" fmla="*/ 357 w 357"/>
              <a:gd name="T5" fmla="*/ 178 h 357"/>
              <a:gd name="T6" fmla="*/ 179 w 357"/>
              <a:gd name="T7" fmla="*/ 357 h 357"/>
              <a:gd name="T8" fmla="*/ 0 w 357"/>
              <a:gd name="T9" fmla="*/ 179 h 357"/>
            </a:gdLst>
            <a:ahLst/>
            <a:cxnLst>
              <a:cxn ang="0">
                <a:pos x="T0" y="T1"/>
              </a:cxn>
              <a:cxn ang="0">
                <a:pos x="T2" y="T3"/>
              </a:cxn>
              <a:cxn ang="0">
                <a:pos x="T4" y="T5"/>
              </a:cxn>
              <a:cxn ang="0">
                <a:pos x="T6" y="T7"/>
              </a:cxn>
              <a:cxn ang="0">
                <a:pos x="T8" y="T9"/>
              </a:cxn>
            </a:cxnLst>
            <a:rect l="0" t="0" r="r" b="b"/>
            <a:pathLst>
              <a:path w="357" h="357">
                <a:moveTo>
                  <a:pt x="0" y="179"/>
                </a:moveTo>
                <a:cubicBezTo>
                  <a:pt x="0" y="80"/>
                  <a:pt x="80" y="0"/>
                  <a:pt x="178" y="0"/>
                </a:cubicBezTo>
                <a:cubicBezTo>
                  <a:pt x="277" y="0"/>
                  <a:pt x="357" y="80"/>
                  <a:pt x="357" y="178"/>
                </a:cubicBezTo>
                <a:cubicBezTo>
                  <a:pt x="357" y="277"/>
                  <a:pt x="277" y="357"/>
                  <a:pt x="179" y="357"/>
                </a:cubicBezTo>
                <a:cubicBezTo>
                  <a:pt x="80" y="357"/>
                  <a:pt x="0" y="277"/>
                  <a:pt x="0" y="179"/>
                </a:cubicBezTo>
                <a:close/>
              </a:path>
            </a:pathLst>
          </a:cu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35"/>
          <p:cNvSpPr/>
          <p:nvPr userDrawn="1"/>
        </p:nvSpPr>
        <p:spPr>
          <a:xfrm>
            <a:off x="5261291" y="0"/>
            <a:ext cx="6845777" cy="6845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14"/>
          <p:cNvSpPr>
            <a:spLocks noChangeArrowheads="1"/>
          </p:cNvSpPr>
          <p:nvPr userDrawn="1"/>
        </p:nvSpPr>
        <p:spPr bwMode="auto">
          <a:xfrm>
            <a:off x="1012443" y="1792827"/>
            <a:ext cx="656686" cy="656686"/>
          </a:xfrm>
          <a:prstGeom prst="ellipse">
            <a:avLst/>
          </a:prstGeom>
          <a:solidFill>
            <a:schemeClr val="accent1">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15"/>
          <p:cNvSpPr>
            <a:spLocks noChangeArrowheads="1"/>
          </p:cNvSpPr>
          <p:nvPr userDrawn="1"/>
        </p:nvSpPr>
        <p:spPr bwMode="auto">
          <a:xfrm>
            <a:off x="1001450" y="4552050"/>
            <a:ext cx="306832" cy="305699"/>
          </a:xfrm>
          <a:prstGeom prst="ellipse">
            <a:avLst/>
          </a:pr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16"/>
          <p:cNvSpPr>
            <a:spLocks/>
          </p:cNvSpPr>
          <p:nvPr userDrawn="1"/>
        </p:nvSpPr>
        <p:spPr bwMode="auto">
          <a:xfrm>
            <a:off x="401549" y="2513624"/>
            <a:ext cx="400805" cy="404202"/>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7"/>
          <p:cNvSpPr>
            <a:spLocks/>
          </p:cNvSpPr>
          <p:nvPr userDrawn="1"/>
        </p:nvSpPr>
        <p:spPr bwMode="auto">
          <a:xfrm>
            <a:off x="1253260" y="947739"/>
            <a:ext cx="802131" cy="798256"/>
          </a:xfrm>
          <a:custGeom>
            <a:avLst/>
            <a:gdLst>
              <a:gd name="T0" fmla="*/ 0 w 297"/>
              <a:gd name="T1" fmla="*/ 148 h 296"/>
              <a:gd name="T2" fmla="*/ 148 w 297"/>
              <a:gd name="T3" fmla="*/ 0 h 296"/>
              <a:gd name="T4" fmla="*/ 297 w 297"/>
              <a:gd name="T5" fmla="*/ 148 h 296"/>
              <a:gd name="T6" fmla="*/ 149 w 297"/>
              <a:gd name="T7" fmla="*/ 296 h 296"/>
              <a:gd name="T8" fmla="*/ 0 w 297"/>
              <a:gd name="T9" fmla="*/ 148 h 296"/>
            </a:gdLst>
            <a:ahLst/>
            <a:cxnLst>
              <a:cxn ang="0">
                <a:pos x="T0" y="T1"/>
              </a:cxn>
              <a:cxn ang="0">
                <a:pos x="T2" y="T3"/>
              </a:cxn>
              <a:cxn ang="0">
                <a:pos x="T4" y="T5"/>
              </a:cxn>
              <a:cxn ang="0">
                <a:pos x="T6" y="T7"/>
              </a:cxn>
              <a:cxn ang="0">
                <a:pos x="T8" y="T9"/>
              </a:cxn>
            </a:cxnLst>
            <a:rect l="0" t="0" r="r" b="b"/>
            <a:pathLst>
              <a:path w="297" h="296">
                <a:moveTo>
                  <a:pt x="0" y="148"/>
                </a:moveTo>
                <a:cubicBezTo>
                  <a:pt x="0" y="66"/>
                  <a:pt x="67" y="0"/>
                  <a:pt x="148" y="0"/>
                </a:cubicBezTo>
                <a:cubicBezTo>
                  <a:pt x="230" y="0"/>
                  <a:pt x="297" y="66"/>
                  <a:pt x="297" y="148"/>
                </a:cubicBezTo>
                <a:cubicBezTo>
                  <a:pt x="297" y="230"/>
                  <a:pt x="230" y="296"/>
                  <a:pt x="149" y="296"/>
                </a:cubicBezTo>
                <a:cubicBezTo>
                  <a:pt x="67" y="296"/>
                  <a:pt x="0" y="230"/>
                  <a:pt x="0" y="148"/>
                </a:cubicBezTo>
                <a:close/>
              </a:path>
            </a:pathLst>
          </a:custGeom>
          <a:solidFill>
            <a:schemeClr val="accent2">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18"/>
          <p:cNvSpPr>
            <a:spLocks noChangeArrowheads="1"/>
          </p:cNvSpPr>
          <p:nvPr userDrawn="1"/>
        </p:nvSpPr>
        <p:spPr bwMode="auto">
          <a:xfrm>
            <a:off x="466066" y="3449638"/>
            <a:ext cx="199271" cy="201535"/>
          </a:xfrm>
          <a:prstGeom prst="ellipse">
            <a:avLst/>
          </a:pr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19"/>
          <p:cNvSpPr>
            <a:spLocks noChangeArrowheads="1"/>
          </p:cNvSpPr>
          <p:nvPr userDrawn="1"/>
        </p:nvSpPr>
        <p:spPr bwMode="auto">
          <a:xfrm>
            <a:off x="1858611" y="4763236"/>
            <a:ext cx="337401" cy="337401"/>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22"/>
          <p:cNvSpPr>
            <a:spLocks/>
          </p:cNvSpPr>
          <p:nvPr userDrawn="1"/>
        </p:nvSpPr>
        <p:spPr bwMode="auto">
          <a:xfrm>
            <a:off x="1274728" y="3686744"/>
            <a:ext cx="826519" cy="826519"/>
          </a:xfrm>
          <a:custGeom>
            <a:avLst/>
            <a:gdLst>
              <a:gd name="T0" fmla="*/ 0 w 262"/>
              <a:gd name="T1" fmla="*/ 131 h 262"/>
              <a:gd name="T2" fmla="*/ 131 w 262"/>
              <a:gd name="T3" fmla="*/ 0 h 262"/>
              <a:gd name="T4" fmla="*/ 262 w 262"/>
              <a:gd name="T5" fmla="*/ 131 h 262"/>
              <a:gd name="T6" fmla="*/ 131 w 262"/>
              <a:gd name="T7" fmla="*/ 262 h 262"/>
              <a:gd name="T8" fmla="*/ 0 w 262"/>
              <a:gd name="T9" fmla="*/ 131 h 262"/>
            </a:gdLst>
            <a:ahLst/>
            <a:cxnLst>
              <a:cxn ang="0">
                <a:pos x="T0" y="T1"/>
              </a:cxn>
              <a:cxn ang="0">
                <a:pos x="T2" y="T3"/>
              </a:cxn>
              <a:cxn ang="0">
                <a:pos x="T4" y="T5"/>
              </a:cxn>
              <a:cxn ang="0">
                <a:pos x="T6" y="T7"/>
              </a:cxn>
              <a:cxn ang="0">
                <a:pos x="T8" y="T9"/>
              </a:cxn>
            </a:cxnLst>
            <a:rect l="0" t="0" r="r" b="b"/>
            <a:pathLst>
              <a:path w="262" h="262">
                <a:moveTo>
                  <a:pt x="0" y="131"/>
                </a:moveTo>
                <a:cubicBezTo>
                  <a:pt x="0" y="59"/>
                  <a:pt x="59" y="0"/>
                  <a:pt x="131" y="0"/>
                </a:cubicBezTo>
                <a:cubicBezTo>
                  <a:pt x="203" y="0"/>
                  <a:pt x="262" y="58"/>
                  <a:pt x="262" y="131"/>
                </a:cubicBezTo>
                <a:cubicBezTo>
                  <a:pt x="262" y="203"/>
                  <a:pt x="204" y="262"/>
                  <a:pt x="131" y="262"/>
                </a:cubicBezTo>
                <a:cubicBezTo>
                  <a:pt x="59" y="262"/>
                  <a:pt x="0" y="204"/>
                  <a:pt x="0" y="131"/>
                </a:cubicBezTo>
                <a:close/>
              </a:path>
            </a:pathLst>
          </a:custGeom>
          <a:solidFill>
            <a:schemeClr val="accent3">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24"/>
          <p:cNvSpPr>
            <a:spLocks/>
          </p:cNvSpPr>
          <p:nvPr userDrawn="1"/>
        </p:nvSpPr>
        <p:spPr bwMode="auto">
          <a:xfrm>
            <a:off x="228805" y="1971151"/>
            <a:ext cx="296641" cy="300038"/>
          </a:xfrm>
          <a:custGeom>
            <a:avLst/>
            <a:gdLst>
              <a:gd name="T0" fmla="*/ 0 w 94"/>
              <a:gd name="T1" fmla="*/ 48 h 95"/>
              <a:gd name="T2" fmla="*/ 47 w 94"/>
              <a:gd name="T3" fmla="*/ 0 h 95"/>
              <a:gd name="T4" fmla="*/ 94 w 94"/>
              <a:gd name="T5" fmla="*/ 48 h 95"/>
              <a:gd name="T6" fmla="*/ 47 w 94"/>
              <a:gd name="T7" fmla="*/ 95 h 95"/>
              <a:gd name="T8" fmla="*/ 0 w 94"/>
              <a:gd name="T9" fmla="*/ 48 h 95"/>
            </a:gdLst>
            <a:ahLst/>
            <a:cxnLst>
              <a:cxn ang="0">
                <a:pos x="T0" y="T1"/>
              </a:cxn>
              <a:cxn ang="0">
                <a:pos x="T2" y="T3"/>
              </a:cxn>
              <a:cxn ang="0">
                <a:pos x="T4" y="T5"/>
              </a:cxn>
              <a:cxn ang="0">
                <a:pos x="T6" y="T7"/>
              </a:cxn>
              <a:cxn ang="0">
                <a:pos x="T8" y="T9"/>
              </a:cxn>
            </a:cxnLst>
            <a:rect l="0" t="0" r="r" b="b"/>
            <a:pathLst>
              <a:path w="94" h="95">
                <a:moveTo>
                  <a:pt x="0" y="48"/>
                </a:moveTo>
                <a:cubicBezTo>
                  <a:pt x="0" y="22"/>
                  <a:pt x="21" y="0"/>
                  <a:pt x="47" y="0"/>
                </a:cubicBezTo>
                <a:cubicBezTo>
                  <a:pt x="73" y="0"/>
                  <a:pt x="94" y="21"/>
                  <a:pt x="94" y="48"/>
                </a:cubicBezTo>
                <a:cubicBezTo>
                  <a:pt x="94" y="74"/>
                  <a:pt x="73" y="95"/>
                  <a:pt x="47" y="95"/>
                </a:cubicBezTo>
                <a:cubicBezTo>
                  <a:pt x="21" y="95"/>
                  <a:pt x="0" y="74"/>
                  <a:pt x="0" y="48"/>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33"/>
          <p:cNvSpPr>
            <a:spLocks noChangeArrowheads="1"/>
          </p:cNvSpPr>
          <p:nvPr userDrawn="1"/>
        </p:nvSpPr>
        <p:spPr bwMode="auto">
          <a:xfrm>
            <a:off x="1001948" y="4803828"/>
            <a:ext cx="185684" cy="185684"/>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38"/>
          <p:cNvSpPr>
            <a:spLocks/>
          </p:cNvSpPr>
          <p:nvPr userDrawn="1"/>
        </p:nvSpPr>
        <p:spPr bwMode="auto">
          <a:xfrm>
            <a:off x="203332" y="3733353"/>
            <a:ext cx="694050" cy="694050"/>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accent3">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40"/>
          <p:cNvSpPr>
            <a:spLocks/>
          </p:cNvSpPr>
          <p:nvPr userDrawn="1"/>
        </p:nvSpPr>
        <p:spPr bwMode="auto">
          <a:xfrm>
            <a:off x="-72796" y="2992318"/>
            <a:ext cx="220783" cy="220783"/>
          </a:xfrm>
          <a:custGeom>
            <a:avLst/>
            <a:gdLst>
              <a:gd name="T0" fmla="*/ 0 w 70"/>
              <a:gd name="T1" fmla="*/ 35 h 70"/>
              <a:gd name="T2" fmla="*/ 35 w 70"/>
              <a:gd name="T3" fmla="*/ 0 h 70"/>
              <a:gd name="T4" fmla="*/ 70 w 70"/>
              <a:gd name="T5" fmla="*/ 35 h 70"/>
              <a:gd name="T6" fmla="*/ 35 w 70"/>
              <a:gd name="T7" fmla="*/ 70 h 70"/>
              <a:gd name="T8" fmla="*/ 0 w 70"/>
              <a:gd name="T9" fmla="*/ 35 h 70"/>
            </a:gdLst>
            <a:ahLst/>
            <a:cxnLst>
              <a:cxn ang="0">
                <a:pos x="T0" y="T1"/>
              </a:cxn>
              <a:cxn ang="0">
                <a:pos x="T2" y="T3"/>
              </a:cxn>
              <a:cxn ang="0">
                <a:pos x="T4" y="T5"/>
              </a:cxn>
              <a:cxn ang="0">
                <a:pos x="T6" y="T7"/>
              </a:cxn>
              <a:cxn ang="0">
                <a:pos x="T8" y="T9"/>
              </a:cxn>
            </a:cxnLst>
            <a:rect l="0" t="0" r="r" b="b"/>
            <a:pathLst>
              <a:path w="70" h="70">
                <a:moveTo>
                  <a:pt x="0" y="35"/>
                </a:moveTo>
                <a:cubicBezTo>
                  <a:pt x="0" y="16"/>
                  <a:pt x="15" y="0"/>
                  <a:pt x="35" y="0"/>
                </a:cubicBezTo>
                <a:cubicBezTo>
                  <a:pt x="54" y="0"/>
                  <a:pt x="70" y="16"/>
                  <a:pt x="70" y="35"/>
                </a:cubicBezTo>
                <a:cubicBezTo>
                  <a:pt x="70" y="54"/>
                  <a:pt x="54" y="70"/>
                  <a:pt x="35" y="70"/>
                </a:cubicBezTo>
                <a:cubicBezTo>
                  <a:pt x="16" y="70"/>
                  <a:pt x="0" y="54"/>
                  <a:pt x="0" y="35"/>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41"/>
          <p:cNvSpPr>
            <a:spLocks/>
          </p:cNvSpPr>
          <p:nvPr userDrawn="1"/>
        </p:nvSpPr>
        <p:spPr bwMode="auto">
          <a:xfrm>
            <a:off x="848277" y="2644882"/>
            <a:ext cx="974840" cy="971443"/>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15"/>
          <p:cNvSpPr>
            <a:spLocks noChangeArrowheads="1"/>
          </p:cNvSpPr>
          <p:nvPr userDrawn="1"/>
        </p:nvSpPr>
        <p:spPr bwMode="auto">
          <a:xfrm>
            <a:off x="2206403" y="4371526"/>
            <a:ext cx="306832" cy="305699"/>
          </a:xfrm>
          <a:prstGeom prst="ellipse">
            <a:avLst/>
          </a:pr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16"/>
          <p:cNvSpPr>
            <a:spLocks/>
          </p:cNvSpPr>
          <p:nvPr userDrawn="1"/>
        </p:nvSpPr>
        <p:spPr bwMode="auto">
          <a:xfrm>
            <a:off x="1341443" y="2243155"/>
            <a:ext cx="400805" cy="404202"/>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18"/>
          <p:cNvSpPr>
            <a:spLocks noChangeArrowheads="1"/>
          </p:cNvSpPr>
          <p:nvPr userDrawn="1"/>
        </p:nvSpPr>
        <p:spPr bwMode="auto">
          <a:xfrm>
            <a:off x="1405960" y="3179169"/>
            <a:ext cx="199271" cy="201535"/>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33"/>
          <p:cNvSpPr>
            <a:spLocks noChangeArrowheads="1"/>
          </p:cNvSpPr>
          <p:nvPr userDrawn="1"/>
        </p:nvSpPr>
        <p:spPr bwMode="auto">
          <a:xfrm>
            <a:off x="721852" y="2285548"/>
            <a:ext cx="185684" cy="185684"/>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38"/>
          <p:cNvSpPr>
            <a:spLocks/>
          </p:cNvSpPr>
          <p:nvPr userDrawn="1"/>
        </p:nvSpPr>
        <p:spPr bwMode="auto">
          <a:xfrm>
            <a:off x="1143226" y="3462884"/>
            <a:ext cx="694050" cy="694050"/>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41"/>
          <p:cNvSpPr>
            <a:spLocks/>
          </p:cNvSpPr>
          <p:nvPr userDrawn="1"/>
        </p:nvSpPr>
        <p:spPr bwMode="auto">
          <a:xfrm>
            <a:off x="1788171" y="2374413"/>
            <a:ext cx="974840" cy="971443"/>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accent3">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909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par>
                                <p:cTn id="35" presetID="53" presetClass="entr" presetSubtype="16" fill="hold" grpId="0" nodeType="withEffect">
                                  <p:stCondLst>
                                    <p:cond delay="25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par>
                                <p:cTn id="45" presetID="53" presetClass="entr" presetSubtype="16" fill="hold" grpId="0" nodeType="withEffect">
                                  <p:stCondLst>
                                    <p:cond delay="25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par>
                                <p:cTn id="50" presetID="53" presetClass="entr" presetSubtype="16" fill="hold" grpId="0" nodeType="withEffect">
                                  <p:stCondLst>
                                    <p:cond delay="25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par>
                                <p:cTn id="55" presetID="53" presetClass="entr" presetSubtype="16" fill="hold" grpId="0" nodeType="withEffect">
                                  <p:stCondLst>
                                    <p:cond delay="25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fltVal val="0"/>
                                          </p:val>
                                        </p:tav>
                                        <p:tav tm="100000">
                                          <p:val>
                                            <p:strVal val="#ppt_w"/>
                                          </p:val>
                                        </p:tav>
                                      </p:tavLst>
                                    </p:anim>
                                    <p:anim calcmode="lin" valueType="num">
                                      <p:cBhvr>
                                        <p:cTn id="58" dur="500" fill="hold"/>
                                        <p:tgtEl>
                                          <p:spTgt spid="12"/>
                                        </p:tgtEl>
                                        <p:attrNameLst>
                                          <p:attrName>ppt_h</p:attrName>
                                        </p:attrNameLst>
                                      </p:cBhvr>
                                      <p:tavLst>
                                        <p:tav tm="0">
                                          <p:val>
                                            <p:fltVal val="0"/>
                                          </p:val>
                                        </p:tav>
                                        <p:tav tm="100000">
                                          <p:val>
                                            <p:strVal val="#ppt_h"/>
                                          </p:val>
                                        </p:tav>
                                      </p:tavLst>
                                    </p:anim>
                                    <p:animEffect transition="in" filter="fade">
                                      <p:cBhvr>
                                        <p:cTn id="59" dur="500"/>
                                        <p:tgtEl>
                                          <p:spTgt spid="12"/>
                                        </p:tgtEl>
                                      </p:cBhvr>
                                    </p:animEffect>
                                  </p:childTnLst>
                                </p:cTn>
                              </p:par>
                              <p:par>
                                <p:cTn id="60" presetID="53" presetClass="entr" presetSubtype="16" fill="hold" grpId="0" nodeType="withEffect">
                                  <p:stCondLst>
                                    <p:cond delay="25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Effect transition="in" filter="fade">
                                      <p:cBhvr>
                                        <p:cTn id="64" dur="500"/>
                                        <p:tgtEl>
                                          <p:spTgt spid="13"/>
                                        </p:tgtEl>
                                      </p:cBhvr>
                                    </p:animEffect>
                                  </p:childTnLst>
                                </p:cTn>
                              </p:par>
                              <p:par>
                                <p:cTn id="65" presetID="53" presetClass="entr" presetSubtype="16" fill="hold" grpId="0" nodeType="withEffect">
                                  <p:stCondLst>
                                    <p:cond delay="25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par>
                                <p:cTn id="70" presetID="53" presetClass="entr" presetSubtype="16" fill="hold" grpId="0" nodeType="withEffect">
                                  <p:stCondLst>
                                    <p:cond delay="250"/>
                                  </p:stCondLst>
                                  <p:childTnLst>
                                    <p:set>
                                      <p:cBhvr>
                                        <p:cTn id="71" dur="1" fill="hold">
                                          <p:stCondLst>
                                            <p:cond delay="0"/>
                                          </p:stCondLst>
                                        </p:cTn>
                                        <p:tgtEl>
                                          <p:spTgt spid="15"/>
                                        </p:tgtEl>
                                        <p:attrNameLst>
                                          <p:attrName>style.visibility</p:attrName>
                                        </p:attrNameLst>
                                      </p:cBhvr>
                                      <p:to>
                                        <p:strVal val="visible"/>
                                      </p:to>
                                    </p:set>
                                    <p:anim calcmode="lin" valueType="num">
                                      <p:cBhvr>
                                        <p:cTn id="72" dur="500" fill="hold"/>
                                        <p:tgtEl>
                                          <p:spTgt spid="15"/>
                                        </p:tgtEl>
                                        <p:attrNameLst>
                                          <p:attrName>ppt_w</p:attrName>
                                        </p:attrNameLst>
                                      </p:cBhvr>
                                      <p:tavLst>
                                        <p:tav tm="0">
                                          <p:val>
                                            <p:fltVal val="0"/>
                                          </p:val>
                                        </p:tav>
                                        <p:tav tm="100000">
                                          <p:val>
                                            <p:strVal val="#ppt_w"/>
                                          </p:val>
                                        </p:tav>
                                      </p:tavLst>
                                    </p:anim>
                                    <p:anim calcmode="lin" valueType="num">
                                      <p:cBhvr>
                                        <p:cTn id="73" dur="500" fill="hold"/>
                                        <p:tgtEl>
                                          <p:spTgt spid="15"/>
                                        </p:tgtEl>
                                        <p:attrNameLst>
                                          <p:attrName>ppt_h</p:attrName>
                                        </p:attrNameLst>
                                      </p:cBhvr>
                                      <p:tavLst>
                                        <p:tav tm="0">
                                          <p:val>
                                            <p:fltVal val="0"/>
                                          </p:val>
                                        </p:tav>
                                        <p:tav tm="100000">
                                          <p:val>
                                            <p:strVal val="#ppt_h"/>
                                          </p:val>
                                        </p:tav>
                                      </p:tavLst>
                                    </p:anim>
                                    <p:animEffect transition="in" filter="fade">
                                      <p:cBhvr>
                                        <p:cTn id="74" dur="500"/>
                                        <p:tgtEl>
                                          <p:spTgt spid="15"/>
                                        </p:tgtEl>
                                      </p:cBhvr>
                                    </p:animEffect>
                                  </p:childTnLst>
                                </p:cTn>
                              </p:par>
                              <p:par>
                                <p:cTn id="75" presetID="53" presetClass="entr" presetSubtype="16" fill="hold" grpId="0" nodeType="withEffect">
                                  <p:stCondLst>
                                    <p:cond delay="500"/>
                                  </p:stCondLst>
                                  <p:childTnLst>
                                    <p:set>
                                      <p:cBhvr>
                                        <p:cTn id="76" dur="1" fill="hold">
                                          <p:stCondLst>
                                            <p:cond delay="0"/>
                                          </p:stCondLst>
                                        </p:cTn>
                                        <p:tgtEl>
                                          <p:spTgt spid="16"/>
                                        </p:tgtEl>
                                        <p:attrNameLst>
                                          <p:attrName>style.visibility</p:attrName>
                                        </p:attrNameLst>
                                      </p:cBhvr>
                                      <p:to>
                                        <p:strVal val="visible"/>
                                      </p:to>
                                    </p:set>
                                    <p:anim calcmode="lin" valueType="num">
                                      <p:cBhvr>
                                        <p:cTn id="77" dur="500" fill="hold"/>
                                        <p:tgtEl>
                                          <p:spTgt spid="16"/>
                                        </p:tgtEl>
                                        <p:attrNameLst>
                                          <p:attrName>ppt_w</p:attrName>
                                        </p:attrNameLst>
                                      </p:cBhvr>
                                      <p:tavLst>
                                        <p:tav tm="0">
                                          <p:val>
                                            <p:fltVal val="0"/>
                                          </p:val>
                                        </p:tav>
                                        <p:tav tm="100000">
                                          <p:val>
                                            <p:strVal val="#ppt_w"/>
                                          </p:val>
                                        </p:tav>
                                      </p:tavLst>
                                    </p:anim>
                                    <p:anim calcmode="lin" valueType="num">
                                      <p:cBhvr>
                                        <p:cTn id="78" dur="500" fill="hold"/>
                                        <p:tgtEl>
                                          <p:spTgt spid="16"/>
                                        </p:tgtEl>
                                        <p:attrNameLst>
                                          <p:attrName>ppt_h</p:attrName>
                                        </p:attrNameLst>
                                      </p:cBhvr>
                                      <p:tavLst>
                                        <p:tav tm="0">
                                          <p:val>
                                            <p:fltVal val="0"/>
                                          </p:val>
                                        </p:tav>
                                        <p:tav tm="100000">
                                          <p:val>
                                            <p:strVal val="#ppt_h"/>
                                          </p:val>
                                        </p:tav>
                                      </p:tavLst>
                                    </p:anim>
                                    <p:animEffect transition="in" filter="fade">
                                      <p:cBhvr>
                                        <p:cTn id="79" dur="500"/>
                                        <p:tgtEl>
                                          <p:spTgt spid="16"/>
                                        </p:tgtEl>
                                      </p:cBhvr>
                                    </p:animEffect>
                                  </p:childTnLst>
                                </p:cTn>
                              </p:par>
                              <p:par>
                                <p:cTn id="80" presetID="53" presetClass="entr" presetSubtype="16" fill="hold" grpId="0" nodeType="withEffect">
                                  <p:stCondLst>
                                    <p:cond delay="500"/>
                                  </p:stCondLst>
                                  <p:childTnLst>
                                    <p:set>
                                      <p:cBhvr>
                                        <p:cTn id="81" dur="1" fill="hold">
                                          <p:stCondLst>
                                            <p:cond delay="0"/>
                                          </p:stCondLst>
                                        </p:cTn>
                                        <p:tgtEl>
                                          <p:spTgt spid="17"/>
                                        </p:tgtEl>
                                        <p:attrNameLst>
                                          <p:attrName>style.visibility</p:attrName>
                                        </p:attrNameLst>
                                      </p:cBhvr>
                                      <p:to>
                                        <p:strVal val="visible"/>
                                      </p:to>
                                    </p:set>
                                    <p:anim calcmode="lin" valueType="num">
                                      <p:cBhvr>
                                        <p:cTn id="82" dur="500" fill="hold"/>
                                        <p:tgtEl>
                                          <p:spTgt spid="17"/>
                                        </p:tgtEl>
                                        <p:attrNameLst>
                                          <p:attrName>ppt_w</p:attrName>
                                        </p:attrNameLst>
                                      </p:cBhvr>
                                      <p:tavLst>
                                        <p:tav tm="0">
                                          <p:val>
                                            <p:fltVal val="0"/>
                                          </p:val>
                                        </p:tav>
                                        <p:tav tm="100000">
                                          <p:val>
                                            <p:strVal val="#ppt_w"/>
                                          </p:val>
                                        </p:tav>
                                      </p:tavLst>
                                    </p:anim>
                                    <p:anim calcmode="lin" valueType="num">
                                      <p:cBhvr>
                                        <p:cTn id="83" dur="500" fill="hold"/>
                                        <p:tgtEl>
                                          <p:spTgt spid="17"/>
                                        </p:tgtEl>
                                        <p:attrNameLst>
                                          <p:attrName>ppt_h</p:attrName>
                                        </p:attrNameLst>
                                      </p:cBhvr>
                                      <p:tavLst>
                                        <p:tav tm="0">
                                          <p:val>
                                            <p:fltVal val="0"/>
                                          </p:val>
                                        </p:tav>
                                        <p:tav tm="100000">
                                          <p:val>
                                            <p:strVal val="#ppt_h"/>
                                          </p:val>
                                        </p:tav>
                                      </p:tavLst>
                                    </p:anim>
                                    <p:animEffect transition="in" filter="fade">
                                      <p:cBhvr>
                                        <p:cTn id="84" dur="500"/>
                                        <p:tgtEl>
                                          <p:spTgt spid="17"/>
                                        </p:tgtEl>
                                      </p:cBhvr>
                                    </p:animEffect>
                                  </p:childTnLst>
                                </p:cTn>
                              </p:par>
                              <p:par>
                                <p:cTn id="85" presetID="53" presetClass="entr" presetSubtype="16" fill="hold" grpId="0" nodeType="withEffect">
                                  <p:stCondLst>
                                    <p:cond delay="500"/>
                                  </p:stCondLst>
                                  <p:childTnLst>
                                    <p:set>
                                      <p:cBhvr>
                                        <p:cTn id="86" dur="1" fill="hold">
                                          <p:stCondLst>
                                            <p:cond delay="0"/>
                                          </p:stCondLst>
                                        </p:cTn>
                                        <p:tgtEl>
                                          <p:spTgt spid="18"/>
                                        </p:tgtEl>
                                        <p:attrNameLst>
                                          <p:attrName>style.visibility</p:attrName>
                                        </p:attrNameLst>
                                      </p:cBhvr>
                                      <p:to>
                                        <p:strVal val="visible"/>
                                      </p:to>
                                    </p:set>
                                    <p:anim calcmode="lin" valueType="num">
                                      <p:cBhvr>
                                        <p:cTn id="87" dur="500" fill="hold"/>
                                        <p:tgtEl>
                                          <p:spTgt spid="18"/>
                                        </p:tgtEl>
                                        <p:attrNameLst>
                                          <p:attrName>ppt_w</p:attrName>
                                        </p:attrNameLst>
                                      </p:cBhvr>
                                      <p:tavLst>
                                        <p:tav tm="0">
                                          <p:val>
                                            <p:fltVal val="0"/>
                                          </p:val>
                                        </p:tav>
                                        <p:tav tm="100000">
                                          <p:val>
                                            <p:strVal val="#ppt_w"/>
                                          </p:val>
                                        </p:tav>
                                      </p:tavLst>
                                    </p:anim>
                                    <p:anim calcmode="lin" valueType="num">
                                      <p:cBhvr>
                                        <p:cTn id="88" dur="500" fill="hold"/>
                                        <p:tgtEl>
                                          <p:spTgt spid="18"/>
                                        </p:tgtEl>
                                        <p:attrNameLst>
                                          <p:attrName>ppt_h</p:attrName>
                                        </p:attrNameLst>
                                      </p:cBhvr>
                                      <p:tavLst>
                                        <p:tav tm="0">
                                          <p:val>
                                            <p:fltVal val="0"/>
                                          </p:val>
                                        </p:tav>
                                        <p:tav tm="100000">
                                          <p:val>
                                            <p:strVal val="#ppt_h"/>
                                          </p:val>
                                        </p:tav>
                                      </p:tavLst>
                                    </p:anim>
                                    <p:animEffect transition="in" filter="fade">
                                      <p:cBhvr>
                                        <p:cTn id="89" dur="500"/>
                                        <p:tgtEl>
                                          <p:spTgt spid="18"/>
                                        </p:tgtEl>
                                      </p:cBhvr>
                                    </p:animEffect>
                                  </p:childTnLst>
                                </p:cTn>
                              </p:par>
                              <p:par>
                                <p:cTn id="90" presetID="53" presetClass="entr" presetSubtype="16" fill="hold" grpId="0" nodeType="withEffect">
                                  <p:stCondLst>
                                    <p:cond delay="500"/>
                                  </p:stCondLst>
                                  <p:childTnLst>
                                    <p:set>
                                      <p:cBhvr>
                                        <p:cTn id="91" dur="1" fill="hold">
                                          <p:stCondLst>
                                            <p:cond delay="0"/>
                                          </p:stCondLst>
                                        </p:cTn>
                                        <p:tgtEl>
                                          <p:spTgt spid="19"/>
                                        </p:tgtEl>
                                        <p:attrNameLst>
                                          <p:attrName>style.visibility</p:attrName>
                                        </p:attrNameLst>
                                      </p:cBhvr>
                                      <p:to>
                                        <p:strVal val="visible"/>
                                      </p:to>
                                    </p:set>
                                    <p:anim calcmode="lin" valueType="num">
                                      <p:cBhvr>
                                        <p:cTn id="92" dur="500" fill="hold"/>
                                        <p:tgtEl>
                                          <p:spTgt spid="19"/>
                                        </p:tgtEl>
                                        <p:attrNameLst>
                                          <p:attrName>ppt_w</p:attrName>
                                        </p:attrNameLst>
                                      </p:cBhvr>
                                      <p:tavLst>
                                        <p:tav tm="0">
                                          <p:val>
                                            <p:fltVal val="0"/>
                                          </p:val>
                                        </p:tav>
                                        <p:tav tm="100000">
                                          <p:val>
                                            <p:strVal val="#ppt_w"/>
                                          </p:val>
                                        </p:tav>
                                      </p:tavLst>
                                    </p:anim>
                                    <p:anim calcmode="lin" valueType="num">
                                      <p:cBhvr>
                                        <p:cTn id="93" dur="500" fill="hold"/>
                                        <p:tgtEl>
                                          <p:spTgt spid="19"/>
                                        </p:tgtEl>
                                        <p:attrNameLst>
                                          <p:attrName>ppt_h</p:attrName>
                                        </p:attrNameLst>
                                      </p:cBhvr>
                                      <p:tavLst>
                                        <p:tav tm="0">
                                          <p:val>
                                            <p:fltVal val="0"/>
                                          </p:val>
                                        </p:tav>
                                        <p:tav tm="100000">
                                          <p:val>
                                            <p:strVal val="#ppt_h"/>
                                          </p:val>
                                        </p:tav>
                                      </p:tavLst>
                                    </p:anim>
                                    <p:animEffect transition="in" filter="fade">
                                      <p:cBhvr>
                                        <p:cTn id="94" dur="500"/>
                                        <p:tgtEl>
                                          <p:spTgt spid="19"/>
                                        </p:tgtEl>
                                      </p:cBhvr>
                                    </p:animEffect>
                                  </p:childTnLst>
                                </p:cTn>
                              </p:par>
                              <p:par>
                                <p:cTn id="95" presetID="53" presetClass="entr" presetSubtype="16" fill="hold" grpId="0" nodeType="withEffect">
                                  <p:stCondLst>
                                    <p:cond delay="500"/>
                                  </p:stCondLst>
                                  <p:childTnLst>
                                    <p:set>
                                      <p:cBhvr>
                                        <p:cTn id="96" dur="1" fill="hold">
                                          <p:stCondLst>
                                            <p:cond delay="0"/>
                                          </p:stCondLst>
                                        </p:cTn>
                                        <p:tgtEl>
                                          <p:spTgt spid="20"/>
                                        </p:tgtEl>
                                        <p:attrNameLst>
                                          <p:attrName>style.visibility</p:attrName>
                                        </p:attrNameLst>
                                      </p:cBhvr>
                                      <p:to>
                                        <p:strVal val="visible"/>
                                      </p:to>
                                    </p:set>
                                    <p:anim calcmode="lin" valueType="num">
                                      <p:cBhvr>
                                        <p:cTn id="97" dur="500" fill="hold"/>
                                        <p:tgtEl>
                                          <p:spTgt spid="20"/>
                                        </p:tgtEl>
                                        <p:attrNameLst>
                                          <p:attrName>ppt_w</p:attrName>
                                        </p:attrNameLst>
                                      </p:cBhvr>
                                      <p:tavLst>
                                        <p:tav tm="0">
                                          <p:val>
                                            <p:fltVal val="0"/>
                                          </p:val>
                                        </p:tav>
                                        <p:tav tm="100000">
                                          <p:val>
                                            <p:strVal val="#ppt_w"/>
                                          </p:val>
                                        </p:tav>
                                      </p:tavLst>
                                    </p:anim>
                                    <p:anim calcmode="lin" valueType="num">
                                      <p:cBhvr>
                                        <p:cTn id="98" dur="500" fill="hold"/>
                                        <p:tgtEl>
                                          <p:spTgt spid="20"/>
                                        </p:tgtEl>
                                        <p:attrNameLst>
                                          <p:attrName>ppt_h</p:attrName>
                                        </p:attrNameLst>
                                      </p:cBhvr>
                                      <p:tavLst>
                                        <p:tav tm="0">
                                          <p:val>
                                            <p:fltVal val="0"/>
                                          </p:val>
                                        </p:tav>
                                        <p:tav tm="100000">
                                          <p:val>
                                            <p:strVal val="#ppt_h"/>
                                          </p:val>
                                        </p:tav>
                                      </p:tavLst>
                                    </p:anim>
                                    <p:animEffect transition="in" filter="fade">
                                      <p:cBhvr>
                                        <p:cTn id="99" dur="500"/>
                                        <p:tgtEl>
                                          <p:spTgt spid="20"/>
                                        </p:tgtEl>
                                      </p:cBhvr>
                                    </p:animEffect>
                                  </p:childTnLst>
                                </p:cTn>
                              </p:par>
                              <p:par>
                                <p:cTn id="100" presetID="53" presetClass="entr" presetSubtype="16" fill="hold" grpId="0" nodeType="withEffect">
                                  <p:stCondLst>
                                    <p:cond delay="500"/>
                                  </p:stCondLst>
                                  <p:childTnLst>
                                    <p:set>
                                      <p:cBhvr>
                                        <p:cTn id="101" dur="1" fill="hold">
                                          <p:stCondLst>
                                            <p:cond delay="0"/>
                                          </p:stCondLst>
                                        </p:cTn>
                                        <p:tgtEl>
                                          <p:spTgt spid="21"/>
                                        </p:tgtEl>
                                        <p:attrNameLst>
                                          <p:attrName>style.visibility</p:attrName>
                                        </p:attrNameLst>
                                      </p:cBhvr>
                                      <p:to>
                                        <p:strVal val="visible"/>
                                      </p:to>
                                    </p:set>
                                    <p:anim calcmode="lin" valueType="num">
                                      <p:cBhvr>
                                        <p:cTn id="102" dur="500" fill="hold"/>
                                        <p:tgtEl>
                                          <p:spTgt spid="21"/>
                                        </p:tgtEl>
                                        <p:attrNameLst>
                                          <p:attrName>ppt_w</p:attrName>
                                        </p:attrNameLst>
                                      </p:cBhvr>
                                      <p:tavLst>
                                        <p:tav tm="0">
                                          <p:val>
                                            <p:fltVal val="0"/>
                                          </p:val>
                                        </p:tav>
                                        <p:tav tm="100000">
                                          <p:val>
                                            <p:strVal val="#ppt_w"/>
                                          </p:val>
                                        </p:tav>
                                      </p:tavLst>
                                    </p:anim>
                                    <p:anim calcmode="lin" valueType="num">
                                      <p:cBhvr>
                                        <p:cTn id="103" dur="500" fill="hold"/>
                                        <p:tgtEl>
                                          <p:spTgt spid="21"/>
                                        </p:tgtEl>
                                        <p:attrNameLst>
                                          <p:attrName>ppt_h</p:attrName>
                                        </p:attrNameLst>
                                      </p:cBhvr>
                                      <p:tavLst>
                                        <p:tav tm="0">
                                          <p:val>
                                            <p:fltVal val="0"/>
                                          </p:val>
                                        </p:tav>
                                        <p:tav tm="100000">
                                          <p:val>
                                            <p:strVal val="#ppt_h"/>
                                          </p:val>
                                        </p:tav>
                                      </p:tavLst>
                                    </p:anim>
                                    <p:animEffect transition="in" filter="fade">
                                      <p:cBhvr>
                                        <p:cTn id="104" dur="500"/>
                                        <p:tgtEl>
                                          <p:spTgt spid="21"/>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22"/>
                                        </p:tgtEl>
                                        <p:attrNameLst>
                                          <p:attrName>style.visibility</p:attrName>
                                        </p:attrNameLst>
                                      </p:cBhvr>
                                      <p:to>
                                        <p:strVal val="visible"/>
                                      </p:to>
                                    </p:set>
                                    <p:anim calcmode="lin" valueType="num">
                                      <p:cBhvr>
                                        <p:cTn id="107" dur="500" fill="hold"/>
                                        <p:tgtEl>
                                          <p:spTgt spid="22"/>
                                        </p:tgtEl>
                                        <p:attrNameLst>
                                          <p:attrName>ppt_w</p:attrName>
                                        </p:attrNameLst>
                                      </p:cBhvr>
                                      <p:tavLst>
                                        <p:tav tm="0">
                                          <p:val>
                                            <p:fltVal val="0"/>
                                          </p:val>
                                        </p:tav>
                                        <p:tav tm="100000">
                                          <p:val>
                                            <p:strVal val="#ppt_w"/>
                                          </p:val>
                                        </p:tav>
                                      </p:tavLst>
                                    </p:anim>
                                    <p:anim calcmode="lin" valueType="num">
                                      <p:cBhvr>
                                        <p:cTn id="108" dur="500" fill="hold"/>
                                        <p:tgtEl>
                                          <p:spTgt spid="22"/>
                                        </p:tgtEl>
                                        <p:attrNameLst>
                                          <p:attrName>ppt_h</p:attrName>
                                        </p:attrNameLst>
                                      </p:cBhvr>
                                      <p:tavLst>
                                        <p:tav tm="0">
                                          <p:val>
                                            <p:fltVal val="0"/>
                                          </p:val>
                                        </p:tav>
                                        <p:tav tm="100000">
                                          <p:val>
                                            <p:strVal val="#ppt_h"/>
                                          </p:val>
                                        </p:tav>
                                      </p:tavLst>
                                    </p:anim>
                                    <p:animEffect transition="in" filter="fade">
                                      <p:cBhvr>
                                        <p:cTn id="109" dur="500"/>
                                        <p:tgtEl>
                                          <p:spTgt spid="22"/>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23"/>
                                        </p:tgtEl>
                                        <p:attrNameLst>
                                          <p:attrName>style.visibility</p:attrName>
                                        </p:attrNameLst>
                                      </p:cBhvr>
                                      <p:to>
                                        <p:strVal val="visible"/>
                                      </p:to>
                                    </p:set>
                                    <p:anim calcmode="lin" valueType="num">
                                      <p:cBhvr>
                                        <p:cTn id="112" dur="500" fill="hold"/>
                                        <p:tgtEl>
                                          <p:spTgt spid="23"/>
                                        </p:tgtEl>
                                        <p:attrNameLst>
                                          <p:attrName>ppt_w</p:attrName>
                                        </p:attrNameLst>
                                      </p:cBhvr>
                                      <p:tavLst>
                                        <p:tav tm="0">
                                          <p:val>
                                            <p:fltVal val="0"/>
                                          </p:val>
                                        </p:tav>
                                        <p:tav tm="100000">
                                          <p:val>
                                            <p:strVal val="#ppt_w"/>
                                          </p:val>
                                        </p:tav>
                                      </p:tavLst>
                                    </p:anim>
                                    <p:anim calcmode="lin" valueType="num">
                                      <p:cBhvr>
                                        <p:cTn id="113" dur="500" fill="hold"/>
                                        <p:tgtEl>
                                          <p:spTgt spid="23"/>
                                        </p:tgtEl>
                                        <p:attrNameLst>
                                          <p:attrName>ppt_h</p:attrName>
                                        </p:attrNameLst>
                                      </p:cBhvr>
                                      <p:tavLst>
                                        <p:tav tm="0">
                                          <p:val>
                                            <p:fltVal val="0"/>
                                          </p:val>
                                        </p:tav>
                                        <p:tav tm="100000">
                                          <p:val>
                                            <p:strVal val="#ppt_h"/>
                                          </p:val>
                                        </p:tav>
                                      </p:tavLst>
                                    </p:anim>
                                    <p:animEffect transition="in" filter="fade">
                                      <p:cBhvr>
                                        <p:cTn id="114" dur="500"/>
                                        <p:tgtEl>
                                          <p:spTgt spid="23"/>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24"/>
                                        </p:tgtEl>
                                        <p:attrNameLst>
                                          <p:attrName>style.visibility</p:attrName>
                                        </p:attrNameLst>
                                      </p:cBhvr>
                                      <p:to>
                                        <p:strVal val="visible"/>
                                      </p:to>
                                    </p:set>
                                    <p:anim calcmode="lin" valueType="num">
                                      <p:cBhvr>
                                        <p:cTn id="117" dur="500" fill="hold"/>
                                        <p:tgtEl>
                                          <p:spTgt spid="24"/>
                                        </p:tgtEl>
                                        <p:attrNameLst>
                                          <p:attrName>ppt_w</p:attrName>
                                        </p:attrNameLst>
                                      </p:cBhvr>
                                      <p:tavLst>
                                        <p:tav tm="0">
                                          <p:val>
                                            <p:fltVal val="0"/>
                                          </p:val>
                                        </p:tav>
                                        <p:tav tm="100000">
                                          <p:val>
                                            <p:strVal val="#ppt_w"/>
                                          </p:val>
                                        </p:tav>
                                      </p:tavLst>
                                    </p:anim>
                                    <p:anim calcmode="lin" valueType="num">
                                      <p:cBhvr>
                                        <p:cTn id="118" dur="500" fill="hold"/>
                                        <p:tgtEl>
                                          <p:spTgt spid="24"/>
                                        </p:tgtEl>
                                        <p:attrNameLst>
                                          <p:attrName>ppt_h</p:attrName>
                                        </p:attrNameLst>
                                      </p:cBhvr>
                                      <p:tavLst>
                                        <p:tav tm="0">
                                          <p:val>
                                            <p:fltVal val="0"/>
                                          </p:val>
                                        </p:tav>
                                        <p:tav tm="100000">
                                          <p:val>
                                            <p:strVal val="#ppt_h"/>
                                          </p:val>
                                        </p:tav>
                                      </p:tavLst>
                                    </p:anim>
                                    <p:animEffect transition="in" filter="fade">
                                      <p:cBhvr>
                                        <p:cTn id="119" dur="500"/>
                                        <p:tgtEl>
                                          <p:spTgt spid="24"/>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25"/>
                                        </p:tgtEl>
                                        <p:attrNameLst>
                                          <p:attrName>style.visibility</p:attrName>
                                        </p:attrNameLst>
                                      </p:cBhvr>
                                      <p:to>
                                        <p:strVal val="visible"/>
                                      </p:to>
                                    </p:set>
                                    <p:anim calcmode="lin" valueType="num">
                                      <p:cBhvr>
                                        <p:cTn id="122" dur="500" fill="hold"/>
                                        <p:tgtEl>
                                          <p:spTgt spid="25"/>
                                        </p:tgtEl>
                                        <p:attrNameLst>
                                          <p:attrName>ppt_w</p:attrName>
                                        </p:attrNameLst>
                                      </p:cBhvr>
                                      <p:tavLst>
                                        <p:tav tm="0">
                                          <p:val>
                                            <p:fltVal val="0"/>
                                          </p:val>
                                        </p:tav>
                                        <p:tav tm="100000">
                                          <p:val>
                                            <p:strVal val="#ppt_w"/>
                                          </p:val>
                                        </p:tav>
                                      </p:tavLst>
                                    </p:anim>
                                    <p:anim calcmode="lin" valueType="num">
                                      <p:cBhvr>
                                        <p:cTn id="123" dur="500" fill="hold"/>
                                        <p:tgtEl>
                                          <p:spTgt spid="25"/>
                                        </p:tgtEl>
                                        <p:attrNameLst>
                                          <p:attrName>ppt_h</p:attrName>
                                        </p:attrNameLst>
                                      </p:cBhvr>
                                      <p:tavLst>
                                        <p:tav tm="0">
                                          <p:val>
                                            <p:fltVal val="0"/>
                                          </p:val>
                                        </p:tav>
                                        <p:tav tm="100000">
                                          <p:val>
                                            <p:strVal val="#ppt_h"/>
                                          </p:val>
                                        </p:tav>
                                      </p:tavLst>
                                    </p:anim>
                                    <p:animEffect transition="in" filter="fade">
                                      <p:cBhvr>
                                        <p:cTn id="124" dur="500"/>
                                        <p:tgtEl>
                                          <p:spTgt spid="25"/>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26"/>
                                        </p:tgtEl>
                                        <p:attrNameLst>
                                          <p:attrName>style.visibility</p:attrName>
                                        </p:attrNameLst>
                                      </p:cBhvr>
                                      <p:to>
                                        <p:strVal val="visible"/>
                                      </p:to>
                                    </p:set>
                                    <p:anim calcmode="lin" valueType="num">
                                      <p:cBhvr>
                                        <p:cTn id="127" dur="500" fill="hold"/>
                                        <p:tgtEl>
                                          <p:spTgt spid="26"/>
                                        </p:tgtEl>
                                        <p:attrNameLst>
                                          <p:attrName>ppt_w</p:attrName>
                                        </p:attrNameLst>
                                      </p:cBhvr>
                                      <p:tavLst>
                                        <p:tav tm="0">
                                          <p:val>
                                            <p:fltVal val="0"/>
                                          </p:val>
                                        </p:tav>
                                        <p:tav tm="100000">
                                          <p:val>
                                            <p:strVal val="#ppt_w"/>
                                          </p:val>
                                        </p:tav>
                                      </p:tavLst>
                                    </p:anim>
                                    <p:anim calcmode="lin" valueType="num">
                                      <p:cBhvr>
                                        <p:cTn id="128" dur="500" fill="hold"/>
                                        <p:tgtEl>
                                          <p:spTgt spid="26"/>
                                        </p:tgtEl>
                                        <p:attrNameLst>
                                          <p:attrName>ppt_h</p:attrName>
                                        </p:attrNameLst>
                                      </p:cBhvr>
                                      <p:tavLst>
                                        <p:tav tm="0">
                                          <p:val>
                                            <p:fltVal val="0"/>
                                          </p:val>
                                        </p:tav>
                                        <p:tav tm="100000">
                                          <p:val>
                                            <p:strVal val="#ppt_h"/>
                                          </p:val>
                                        </p:tav>
                                      </p:tavLst>
                                    </p:anim>
                                    <p:animEffect transition="in" filter="fade">
                                      <p:cBhvr>
                                        <p:cTn id="129" dur="500"/>
                                        <p:tgtEl>
                                          <p:spTgt spid="26"/>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27"/>
                                        </p:tgtEl>
                                        <p:attrNameLst>
                                          <p:attrName>style.visibility</p:attrName>
                                        </p:attrNameLst>
                                      </p:cBhvr>
                                      <p:to>
                                        <p:strVal val="visible"/>
                                      </p:to>
                                    </p:set>
                                    <p:anim calcmode="lin" valueType="num">
                                      <p:cBhvr>
                                        <p:cTn id="132" dur="500" fill="hold"/>
                                        <p:tgtEl>
                                          <p:spTgt spid="27"/>
                                        </p:tgtEl>
                                        <p:attrNameLst>
                                          <p:attrName>ppt_w</p:attrName>
                                        </p:attrNameLst>
                                      </p:cBhvr>
                                      <p:tavLst>
                                        <p:tav tm="0">
                                          <p:val>
                                            <p:fltVal val="0"/>
                                          </p:val>
                                        </p:tav>
                                        <p:tav tm="100000">
                                          <p:val>
                                            <p:strVal val="#ppt_w"/>
                                          </p:val>
                                        </p:tav>
                                      </p:tavLst>
                                    </p:anim>
                                    <p:anim calcmode="lin" valueType="num">
                                      <p:cBhvr>
                                        <p:cTn id="133" dur="500" fill="hold"/>
                                        <p:tgtEl>
                                          <p:spTgt spid="27"/>
                                        </p:tgtEl>
                                        <p:attrNameLst>
                                          <p:attrName>ppt_h</p:attrName>
                                        </p:attrNameLst>
                                      </p:cBhvr>
                                      <p:tavLst>
                                        <p:tav tm="0">
                                          <p:val>
                                            <p:fltVal val="0"/>
                                          </p:val>
                                        </p:tav>
                                        <p:tav tm="100000">
                                          <p:val>
                                            <p:strVal val="#ppt_h"/>
                                          </p:val>
                                        </p:tav>
                                      </p:tavLst>
                                    </p:anim>
                                    <p:animEffect transition="in" filter="fade">
                                      <p:cBhvr>
                                        <p:cTn id="134" dur="500"/>
                                        <p:tgtEl>
                                          <p:spTgt spid="27"/>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28"/>
                                        </p:tgtEl>
                                        <p:attrNameLst>
                                          <p:attrName>style.visibility</p:attrName>
                                        </p:attrNameLst>
                                      </p:cBhvr>
                                      <p:to>
                                        <p:strVal val="visible"/>
                                      </p:to>
                                    </p:set>
                                    <p:anim calcmode="lin" valueType="num">
                                      <p:cBhvr>
                                        <p:cTn id="137" dur="500" fill="hold"/>
                                        <p:tgtEl>
                                          <p:spTgt spid="28"/>
                                        </p:tgtEl>
                                        <p:attrNameLst>
                                          <p:attrName>ppt_w</p:attrName>
                                        </p:attrNameLst>
                                      </p:cBhvr>
                                      <p:tavLst>
                                        <p:tav tm="0">
                                          <p:val>
                                            <p:fltVal val="0"/>
                                          </p:val>
                                        </p:tav>
                                        <p:tav tm="100000">
                                          <p:val>
                                            <p:strVal val="#ppt_w"/>
                                          </p:val>
                                        </p:tav>
                                      </p:tavLst>
                                    </p:anim>
                                    <p:anim calcmode="lin" valueType="num">
                                      <p:cBhvr>
                                        <p:cTn id="138" dur="500" fill="hold"/>
                                        <p:tgtEl>
                                          <p:spTgt spid="28"/>
                                        </p:tgtEl>
                                        <p:attrNameLst>
                                          <p:attrName>ppt_h</p:attrName>
                                        </p:attrNameLst>
                                      </p:cBhvr>
                                      <p:tavLst>
                                        <p:tav tm="0">
                                          <p:val>
                                            <p:fltVal val="0"/>
                                          </p:val>
                                        </p:tav>
                                        <p:tav tm="100000">
                                          <p:val>
                                            <p:strVal val="#ppt_h"/>
                                          </p:val>
                                        </p:tav>
                                      </p:tavLst>
                                    </p:anim>
                                    <p:animEffect transition="in" filter="fade">
                                      <p:cBhvr>
                                        <p:cTn id="139" dur="500"/>
                                        <p:tgtEl>
                                          <p:spTgt spid="28"/>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29"/>
                                        </p:tgtEl>
                                        <p:attrNameLst>
                                          <p:attrName>style.visibility</p:attrName>
                                        </p:attrNameLst>
                                      </p:cBhvr>
                                      <p:to>
                                        <p:strVal val="visible"/>
                                      </p:to>
                                    </p:set>
                                    <p:anim calcmode="lin" valueType="num">
                                      <p:cBhvr>
                                        <p:cTn id="142" dur="500" fill="hold"/>
                                        <p:tgtEl>
                                          <p:spTgt spid="29"/>
                                        </p:tgtEl>
                                        <p:attrNameLst>
                                          <p:attrName>ppt_w</p:attrName>
                                        </p:attrNameLst>
                                      </p:cBhvr>
                                      <p:tavLst>
                                        <p:tav tm="0">
                                          <p:val>
                                            <p:fltVal val="0"/>
                                          </p:val>
                                        </p:tav>
                                        <p:tav tm="100000">
                                          <p:val>
                                            <p:strVal val="#ppt_w"/>
                                          </p:val>
                                        </p:tav>
                                      </p:tavLst>
                                    </p:anim>
                                    <p:anim calcmode="lin" valueType="num">
                                      <p:cBhvr>
                                        <p:cTn id="143" dur="500" fill="hold"/>
                                        <p:tgtEl>
                                          <p:spTgt spid="29"/>
                                        </p:tgtEl>
                                        <p:attrNameLst>
                                          <p:attrName>ppt_h</p:attrName>
                                        </p:attrNameLst>
                                      </p:cBhvr>
                                      <p:tavLst>
                                        <p:tav tm="0">
                                          <p:val>
                                            <p:fltVal val="0"/>
                                          </p:val>
                                        </p:tav>
                                        <p:tav tm="100000">
                                          <p:val>
                                            <p:strVal val="#ppt_h"/>
                                          </p:val>
                                        </p:tav>
                                      </p:tavLst>
                                    </p:anim>
                                    <p:animEffect transition="in" filter="fade">
                                      <p:cBhvr>
                                        <p:cTn id="144" dur="500"/>
                                        <p:tgtEl>
                                          <p:spTgt spid="29"/>
                                        </p:tgtEl>
                                      </p:cBhvr>
                                    </p:animEffect>
                                  </p:childTnLst>
                                </p:cTn>
                              </p:par>
                              <p:par>
                                <p:cTn id="145" presetID="53" presetClass="entr" presetSubtype="16" fill="hold" grpId="0" nodeType="withEffect">
                                  <p:stCondLst>
                                    <p:cond delay="500"/>
                                  </p:stCondLst>
                                  <p:childTnLst>
                                    <p:set>
                                      <p:cBhvr>
                                        <p:cTn id="146" dur="1" fill="hold">
                                          <p:stCondLst>
                                            <p:cond delay="0"/>
                                          </p:stCondLst>
                                        </p:cTn>
                                        <p:tgtEl>
                                          <p:spTgt spid="30"/>
                                        </p:tgtEl>
                                        <p:attrNameLst>
                                          <p:attrName>style.visibility</p:attrName>
                                        </p:attrNameLst>
                                      </p:cBhvr>
                                      <p:to>
                                        <p:strVal val="visible"/>
                                      </p:to>
                                    </p:set>
                                    <p:anim calcmode="lin" valueType="num">
                                      <p:cBhvr>
                                        <p:cTn id="147" dur="500" fill="hold"/>
                                        <p:tgtEl>
                                          <p:spTgt spid="30"/>
                                        </p:tgtEl>
                                        <p:attrNameLst>
                                          <p:attrName>ppt_w</p:attrName>
                                        </p:attrNameLst>
                                      </p:cBhvr>
                                      <p:tavLst>
                                        <p:tav tm="0">
                                          <p:val>
                                            <p:fltVal val="0"/>
                                          </p:val>
                                        </p:tav>
                                        <p:tav tm="100000">
                                          <p:val>
                                            <p:strVal val="#ppt_w"/>
                                          </p:val>
                                        </p:tav>
                                      </p:tavLst>
                                    </p:anim>
                                    <p:anim calcmode="lin" valueType="num">
                                      <p:cBhvr>
                                        <p:cTn id="148" dur="500" fill="hold"/>
                                        <p:tgtEl>
                                          <p:spTgt spid="30"/>
                                        </p:tgtEl>
                                        <p:attrNameLst>
                                          <p:attrName>ppt_h</p:attrName>
                                        </p:attrNameLst>
                                      </p:cBhvr>
                                      <p:tavLst>
                                        <p:tav tm="0">
                                          <p:val>
                                            <p:fltVal val="0"/>
                                          </p:val>
                                        </p:tav>
                                        <p:tav tm="100000">
                                          <p:val>
                                            <p:strVal val="#ppt_h"/>
                                          </p:val>
                                        </p:tav>
                                      </p:tavLst>
                                    </p:anim>
                                    <p:animEffect transition="in" filter="fade">
                                      <p:cBhvr>
                                        <p:cTn id="149" dur="500"/>
                                        <p:tgtEl>
                                          <p:spTgt spid="30"/>
                                        </p:tgtEl>
                                      </p:cBhvr>
                                    </p:animEffect>
                                  </p:childTnLst>
                                </p:cTn>
                              </p:par>
                              <p:par>
                                <p:cTn id="150" presetID="53" presetClass="entr" presetSubtype="16" fill="hold" grpId="0" nodeType="withEffect">
                                  <p:stCondLst>
                                    <p:cond delay="500"/>
                                  </p:stCondLst>
                                  <p:childTnLst>
                                    <p:set>
                                      <p:cBhvr>
                                        <p:cTn id="151" dur="1" fill="hold">
                                          <p:stCondLst>
                                            <p:cond delay="0"/>
                                          </p:stCondLst>
                                        </p:cTn>
                                        <p:tgtEl>
                                          <p:spTgt spid="31"/>
                                        </p:tgtEl>
                                        <p:attrNameLst>
                                          <p:attrName>style.visibility</p:attrName>
                                        </p:attrNameLst>
                                      </p:cBhvr>
                                      <p:to>
                                        <p:strVal val="visible"/>
                                      </p:to>
                                    </p:set>
                                    <p:anim calcmode="lin" valueType="num">
                                      <p:cBhvr>
                                        <p:cTn id="152" dur="500" fill="hold"/>
                                        <p:tgtEl>
                                          <p:spTgt spid="31"/>
                                        </p:tgtEl>
                                        <p:attrNameLst>
                                          <p:attrName>ppt_w</p:attrName>
                                        </p:attrNameLst>
                                      </p:cBhvr>
                                      <p:tavLst>
                                        <p:tav tm="0">
                                          <p:val>
                                            <p:fltVal val="0"/>
                                          </p:val>
                                        </p:tav>
                                        <p:tav tm="100000">
                                          <p:val>
                                            <p:strVal val="#ppt_w"/>
                                          </p:val>
                                        </p:tav>
                                      </p:tavLst>
                                    </p:anim>
                                    <p:anim calcmode="lin" valueType="num">
                                      <p:cBhvr>
                                        <p:cTn id="153" dur="500" fill="hold"/>
                                        <p:tgtEl>
                                          <p:spTgt spid="31"/>
                                        </p:tgtEl>
                                        <p:attrNameLst>
                                          <p:attrName>ppt_h</p:attrName>
                                        </p:attrNameLst>
                                      </p:cBhvr>
                                      <p:tavLst>
                                        <p:tav tm="0">
                                          <p:val>
                                            <p:fltVal val="0"/>
                                          </p:val>
                                        </p:tav>
                                        <p:tav tm="100000">
                                          <p:val>
                                            <p:strVal val="#ppt_h"/>
                                          </p:val>
                                        </p:tav>
                                      </p:tavLst>
                                    </p:anim>
                                    <p:animEffect transition="in" filter="fade">
                                      <p:cBhvr>
                                        <p:cTn id="154" dur="500"/>
                                        <p:tgtEl>
                                          <p:spTgt spid="31"/>
                                        </p:tgtEl>
                                      </p:cBhvr>
                                    </p:animEffect>
                                  </p:childTnLst>
                                </p:cTn>
                              </p:par>
                              <p:par>
                                <p:cTn id="155" presetID="53" presetClass="entr" presetSubtype="16" fill="hold" grpId="0" nodeType="withEffect">
                                  <p:stCondLst>
                                    <p:cond delay="500"/>
                                  </p:stCondLst>
                                  <p:childTnLst>
                                    <p:set>
                                      <p:cBhvr>
                                        <p:cTn id="156" dur="1" fill="hold">
                                          <p:stCondLst>
                                            <p:cond delay="0"/>
                                          </p:stCondLst>
                                        </p:cTn>
                                        <p:tgtEl>
                                          <p:spTgt spid="32"/>
                                        </p:tgtEl>
                                        <p:attrNameLst>
                                          <p:attrName>style.visibility</p:attrName>
                                        </p:attrNameLst>
                                      </p:cBhvr>
                                      <p:to>
                                        <p:strVal val="visible"/>
                                      </p:to>
                                    </p:set>
                                    <p:anim calcmode="lin" valueType="num">
                                      <p:cBhvr>
                                        <p:cTn id="157" dur="500" fill="hold"/>
                                        <p:tgtEl>
                                          <p:spTgt spid="32"/>
                                        </p:tgtEl>
                                        <p:attrNameLst>
                                          <p:attrName>ppt_w</p:attrName>
                                        </p:attrNameLst>
                                      </p:cBhvr>
                                      <p:tavLst>
                                        <p:tav tm="0">
                                          <p:val>
                                            <p:fltVal val="0"/>
                                          </p:val>
                                        </p:tav>
                                        <p:tav tm="100000">
                                          <p:val>
                                            <p:strVal val="#ppt_w"/>
                                          </p:val>
                                        </p:tav>
                                      </p:tavLst>
                                    </p:anim>
                                    <p:anim calcmode="lin" valueType="num">
                                      <p:cBhvr>
                                        <p:cTn id="158" dur="500" fill="hold"/>
                                        <p:tgtEl>
                                          <p:spTgt spid="32"/>
                                        </p:tgtEl>
                                        <p:attrNameLst>
                                          <p:attrName>ppt_h</p:attrName>
                                        </p:attrNameLst>
                                      </p:cBhvr>
                                      <p:tavLst>
                                        <p:tav tm="0">
                                          <p:val>
                                            <p:fltVal val="0"/>
                                          </p:val>
                                        </p:tav>
                                        <p:tav tm="100000">
                                          <p:val>
                                            <p:strVal val="#ppt_h"/>
                                          </p:val>
                                        </p:tav>
                                      </p:tavLst>
                                    </p:anim>
                                    <p:animEffect transition="in" filter="fade">
                                      <p:cBhvr>
                                        <p:cTn id="159" dur="500"/>
                                        <p:tgtEl>
                                          <p:spTgt spid="32"/>
                                        </p:tgtEl>
                                      </p:cBhvr>
                                    </p:animEffect>
                                  </p:childTnLst>
                                </p:cTn>
                              </p:par>
                              <p:par>
                                <p:cTn id="160" presetID="53" presetClass="entr" presetSubtype="16" fill="hold" grpId="0" nodeType="withEffect">
                                  <p:stCondLst>
                                    <p:cond delay="500"/>
                                  </p:stCondLst>
                                  <p:childTnLst>
                                    <p:set>
                                      <p:cBhvr>
                                        <p:cTn id="161" dur="1" fill="hold">
                                          <p:stCondLst>
                                            <p:cond delay="0"/>
                                          </p:stCondLst>
                                        </p:cTn>
                                        <p:tgtEl>
                                          <p:spTgt spid="33"/>
                                        </p:tgtEl>
                                        <p:attrNameLst>
                                          <p:attrName>style.visibility</p:attrName>
                                        </p:attrNameLst>
                                      </p:cBhvr>
                                      <p:to>
                                        <p:strVal val="visible"/>
                                      </p:to>
                                    </p:set>
                                    <p:anim calcmode="lin" valueType="num">
                                      <p:cBhvr>
                                        <p:cTn id="162" dur="500" fill="hold"/>
                                        <p:tgtEl>
                                          <p:spTgt spid="33"/>
                                        </p:tgtEl>
                                        <p:attrNameLst>
                                          <p:attrName>ppt_w</p:attrName>
                                        </p:attrNameLst>
                                      </p:cBhvr>
                                      <p:tavLst>
                                        <p:tav tm="0">
                                          <p:val>
                                            <p:fltVal val="0"/>
                                          </p:val>
                                        </p:tav>
                                        <p:tav tm="100000">
                                          <p:val>
                                            <p:strVal val="#ppt_w"/>
                                          </p:val>
                                        </p:tav>
                                      </p:tavLst>
                                    </p:anim>
                                    <p:anim calcmode="lin" valueType="num">
                                      <p:cBhvr>
                                        <p:cTn id="163" dur="500" fill="hold"/>
                                        <p:tgtEl>
                                          <p:spTgt spid="33"/>
                                        </p:tgtEl>
                                        <p:attrNameLst>
                                          <p:attrName>ppt_h</p:attrName>
                                        </p:attrNameLst>
                                      </p:cBhvr>
                                      <p:tavLst>
                                        <p:tav tm="0">
                                          <p:val>
                                            <p:fltVal val="0"/>
                                          </p:val>
                                        </p:tav>
                                        <p:tav tm="100000">
                                          <p:val>
                                            <p:strVal val="#ppt_h"/>
                                          </p:val>
                                        </p:tav>
                                      </p:tavLst>
                                    </p:anim>
                                    <p:animEffect transition="in" filter="fade">
                                      <p:cBhvr>
                                        <p:cTn id="164" dur="500"/>
                                        <p:tgtEl>
                                          <p:spTgt spid="33"/>
                                        </p:tgtEl>
                                      </p:cBhvr>
                                    </p:animEffect>
                                  </p:childTnLst>
                                </p:cTn>
                              </p:par>
                              <p:par>
                                <p:cTn id="165" presetID="53" presetClass="entr" presetSubtype="16" fill="hold" grpId="0" nodeType="withEffect">
                                  <p:stCondLst>
                                    <p:cond delay="500"/>
                                  </p:stCondLst>
                                  <p:childTnLst>
                                    <p:set>
                                      <p:cBhvr>
                                        <p:cTn id="166" dur="1" fill="hold">
                                          <p:stCondLst>
                                            <p:cond delay="0"/>
                                          </p:stCondLst>
                                        </p:cTn>
                                        <p:tgtEl>
                                          <p:spTgt spid="34"/>
                                        </p:tgtEl>
                                        <p:attrNameLst>
                                          <p:attrName>style.visibility</p:attrName>
                                        </p:attrNameLst>
                                      </p:cBhvr>
                                      <p:to>
                                        <p:strVal val="visible"/>
                                      </p:to>
                                    </p:set>
                                    <p:anim calcmode="lin" valueType="num">
                                      <p:cBhvr>
                                        <p:cTn id="167" dur="500" fill="hold"/>
                                        <p:tgtEl>
                                          <p:spTgt spid="34"/>
                                        </p:tgtEl>
                                        <p:attrNameLst>
                                          <p:attrName>ppt_w</p:attrName>
                                        </p:attrNameLst>
                                      </p:cBhvr>
                                      <p:tavLst>
                                        <p:tav tm="0">
                                          <p:val>
                                            <p:fltVal val="0"/>
                                          </p:val>
                                        </p:tav>
                                        <p:tav tm="100000">
                                          <p:val>
                                            <p:strVal val="#ppt_w"/>
                                          </p:val>
                                        </p:tav>
                                      </p:tavLst>
                                    </p:anim>
                                    <p:anim calcmode="lin" valueType="num">
                                      <p:cBhvr>
                                        <p:cTn id="168" dur="500" fill="hold"/>
                                        <p:tgtEl>
                                          <p:spTgt spid="34"/>
                                        </p:tgtEl>
                                        <p:attrNameLst>
                                          <p:attrName>ppt_h</p:attrName>
                                        </p:attrNameLst>
                                      </p:cBhvr>
                                      <p:tavLst>
                                        <p:tav tm="0">
                                          <p:val>
                                            <p:fltVal val="0"/>
                                          </p:val>
                                        </p:tav>
                                        <p:tav tm="100000">
                                          <p:val>
                                            <p:strVal val="#ppt_h"/>
                                          </p:val>
                                        </p:tav>
                                      </p:tavLst>
                                    </p:anim>
                                    <p:animEffect transition="in" filter="fade">
                                      <p:cBhvr>
                                        <p:cTn id="169" dur="500"/>
                                        <p:tgtEl>
                                          <p:spTgt spid="34"/>
                                        </p:tgtEl>
                                      </p:cBhvr>
                                    </p:animEffect>
                                  </p:childTnLst>
                                </p:cTn>
                              </p:par>
                              <p:par>
                                <p:cTn id="170" presetID="53" presetClass="entr" presetSubtype="16" fill="hold" grpId="0" nodeType="withEffect">
                                  <p:stCondLst>
                                    <p:cond delay="500"/>
                                  </p:stCondLst>
                                  <p:childTnLst>
                                    <p:set>
                                      <p:cBhvr>
                                        <p:cTn id="171" dur="1" fill="hold">
                                          <p:stCondLst>
                                            <p:cond delay="0"/>
                                          </p:stCondLst>
                                        </p:cTn>
                                        <p:tgtEl>
                                          <p:spTgt spid="35"/>
                                        </p:tgtEl>
                                        <p:attrNameLst>
                                          <p:attrName>style.visibility</p:attrName>
                                        </p:attrNameLst>
                                      </p:cBhvr>
                                      <p:to>
                                        <p:strVal val="visible"/>
                                      </p:to>
                                    </p:set>
                                    <p:anim calcmode="lin" valueType="num">
                                      <p:cBhvr>
                                        <p:cTn id="172" dur="500" fill="hold"/>
                                        <p:tgtEl>
                                          <p:spTgt spid="35"/>
                                        </p:tgtEl>
                                        <p:attrNameLst>
                                          <p:attrName>ppt_w</p:attrName>
                                        </p:attrNameLst>
                                      </p:cBhvr>
                                      <p:tavLst>
                                        <p:tav tm="0">
                                          <p:val>
                                            <p:fltVal val="0"/>
                                          </p:val>
                                        </p:tav>
                                        <p:tav tm="100000">
                                          <p:val>
                                            <p:strVal val="#ppt_w"/>
                                          </p:val>
                                        </p:tav>
                                      </p:tavLst>
                                    </p:anim>
                                    <p:anim calcmode="lin" valueType="num">
                                      <p:cBhvr>
                                        <p:cTn id="173" dur="500" fill="hold"/>
                                        <p:tgtEl>
                                          <p:spTgt spid="35"/>
                                        </p:tgtEl>
                                        <p:attrNameLst>
                                          <p:attrName>ppt_h</p:attrName>
                                        </p:attrNameLst>
                                      </p:cBhvr>
                                      <p:tavLst>
                                        <p:tav tm="0">
                                          <p:val>
                                            <p:fltVal val="0"/>
                                          </p:val>
                                        </p:tav>
                                        <p:tav tm="100000">
                                          <p:val>
                                            <p:strVal val="#ppt_h"/>
                                          </p:val>
                                        </p:tav>
                                      </p:tavLst>
                                    </p:anim>
                                    <p:animEffect transition="in" filter="fade">
                                      <p:cBhvr>
                                        <p:cTn id="174" dur="500"/>
                                        <p:tgtEl>
                                          <p:spTgt spid="35"/>
                                        </p:tgtEl>
                                      </p:cBhvr>
                                    </p:animEffect>
                                  </p:childTnLst>
                                </p:cTn>
                              </p:par>
                              <p:par>
                                <p:cTn id="175" presetID="53" presetClass="entr" presetSubtype="16" fill="hold" grpId="0" nodeType="withEffect">
                                  <p:stCondLst>
                                    <p:cond delay="250"/>
                                  </p:stCondLst>
                                  <p:childTnLst>
                                    <p:set>
                                      <p:cBhvr>
                                        <p:cTn id="176" dur="1" fill="hold">
                                          <p:stCondLst>
                                            <p:cond delay="0"/>
                                          </p:stCondLst>
                                        </p:cTn>
                                        <p:tgtEl>
                                          <p:spTgt spid="37"/>
                                        </p:tgtEl>
                                        <p:attrNameLst>
                                          <p:attrName>style.visibility</p:attrName>
                                        </p:attrNameLst>
                                      </p:cBhvr>
                                      <p:to>
                                        <p:strVal val="visible"/>
                                      </p:to>
                                    </p:set>
                                    <p:anim calcmode="lin" valueType="num">
                                      <p:cBhvr>
                                        <p:cTn id="177" dur="500" fill="hold"/>
                                        <p:tgtEl>
                                          <p:spTgt spid="37"/>
                                        </p:tgtEl>
                                        <p:attrNameLst>
                                          <p:attrName>ppt_w</p:attrName>
                                        </p:attrNameLst>
                                      </p:cBhvr>
                                      <p:tavLst>
                                        <p:tav tm="0">
                                          <p:val>
                                            <p:fltVal val="0"/>
                                          </p:val>
                                        </p:tav>
                                        <p:tav tm="100000">
                                          <p:val>
                                            <p:strVal val="#ppt_w"/>
                                          </p:val>
                                        </p:tav>
                                      </p:tavLst>
                                    </p:anim>
                                    <p:anim calcmode="lin" valueType="num">
                                      <p:cBhvr>
                                        <p:cTn id="178" dur="500" fill="hold"/>
                                        <p:tgtEl>
                                          <p:spTgt spid="37"/>
                                        </p:tgtEl>
                                        <p:attrNameLst>
                                          <p:attrName>ppt_h</p:attrName>
                                        </p:attrNameLst>
                                      </p:cBhvr>
                                      <p:tavLst>
                                        <p:tav tm="0">
                                          <p:val>
                                            <p:fltVal val="0"/>
                                          </p:val>
                                        </p:tav>
                                        <p:tav tm="100000">
                                          <p:val>
                                            <p:strVal val="#ppt_h"/>
                                          </p:val>
                                        </p:tav>
                                      </p:tavLst>
                                    </p:anim>
                                    <p:animEffect transition="in" filter="fade">
                                      <p:cBhvr>
                                        <p:cTn id="179" dur="500"/>
                                        <p:tgtEl>
                                          <p:spTgt spid="37"/>
                                        </p:tgtEl>
                                      </p:cBhvr>
                                    </p:animEffect>
                                  </p:childTnLst>
                                </p:cTn>
                              </p:par>
                              <p:par>
                                <p:cTn id="180" presetID="53" presetClass="entr" presetSubtype="16" fill="hold" grpId="0" nodeType="withEffect">
                                  <p:stCondLst>
                                    <p:cond delay="250"/>
                                  </p:stCondLst>
                                  <p:childTnLst>
                                    <p:set>
                                      <p:cBhvr>
                                        <p:cTn id="181" dur="1" fill="hold">
                                          <p:stCondLst>
                                            <p:cond delay="0"/>
                                          </p:stCondLst>
                                        </p:cTn>
                                        <p:tgtEl>
                                          <p:spTgt spid="38"/>
                                        </p:tgtEl>
                                        <p:attrNameLst>
                                          <p:attrName>style.visibility</p:attrName>
                                        </p:attrNameLst>
                                      </p:cBhvr>
                                      <p:to>
                                        <p:strVal val="visible"/>
                                      </p:to>
                                    </p:set>
                                    <p:anim calcmode="lin" valueType="num">
                                      <p:cBhvr>
                                        <p:cTn id="182" dur="500" fill="hold"/>
                                        <p:tgtEl>
                                          <p:spTgt spid="38"/>
                                        </p:tgtEl>
                                        <p:attrNameLst>
                                          <p:attrName>ppt_w</p:attrName>
                                        </p:attrNameLst>
                                      </p:cBhvr>
                                      <p:tavLst>
                                        <p:tav tm="0">
                                          <p:val>
                                            <p:fltVal val="0"/>
                                          </p:val>
                                        </p:tav>
                                        <p:tav tm="100000">
                                          <p:val>
                                            <p:strVal val="#ppt_w"/>
                                          </p:val>
                                        </p:tav>
                                      </p:tavLst>
                                    </p:anim>
                                    <p:anim calcmode="lin" valueType="num">
                                      <p:cBhvr>
                                        <p:cTn id="183" dur="500" fill="hold"/>
                                        <p:tgtEl>
                                          <p:spTgt spid="38"/>
                                        </p:tgtEl>
                                        <p:attrNameLst>
                                          <p:attrName>ppt_h</p:attrName>
                                        </p:attrNameLst>
                                      </p:cBhvr>
                                      <p:tavLst>
                                        <p:tav tm="0">
                                          <p:val>
                                            <p:fltVal val="0"/>
                                          </p:val>
                                        </p:tav>
                                        <p:tav tm="100000">
                                          <p:val>
                                            <p:strVal val="#ppt_h"/>
                                          </p:val>
                                        </p:tav>
                                      </p:tavLst>
                                    </p:anim>
                                    <p:animEffect transition="in" filter="fade">
                                      <p:cBhvr>
                                        <p:cTn id="184" dur="500"/>
                                        <p:tgtEl>
                                          <p:spTgt spid="38"/>
                                        </p:tgtEl>
                                      </p:cBhvr>
                                    </p:animEffect>
                                  </p:childTnLst>
                                </p:cTn>
                              </p:par>
                              <p:par>
                                <p:cTn id="185" presetID="53" presetClass="entr" presetSubtype="16" fill="hold" grpId="0" nodeType="withEffect">
                                  <p:stCondLst>
                                    <p:cond delay="250"/>
                                  </p:stCondLst>
                                  <p:childTnLst>
                                    <p:set>
                                      <p:cBhvr>
                                        <p:cTn id="186" dur="1" fill="hold">
                                          <p:stCondLst>
                                            <p:cond delay="0"/>
                                          </p:stCondLst>
                                        </p:cTn>
                                        <p:tgtEl>
                                          <p:spTgt spid="39"/>
                                        </p:tgtEl>
                                        <p:attrNameLst>
                                          <p:attrName>style.visibility</p:attrName>
                                        </p:attrNameLst>
                                      </p:cBhvr>
                                      <p:to>
                                        <p:strVal val="visible"/>
                                      </p:to>
                                    </p:set>
                                    <p:anim calcmode="lin" valueType="num">
                                      <p:cBhvr>
                                        <p:cTn id="187" dur="500" fill="hold"/>
                                        <p:tgtEl>
                                          <p:spTgt spid="39"/>
                                        </p:tgtEl>
                                        <p:attrNameLst>
                                          <p:attrName>ppt_w</p:attrName>
                                        </p:attrNameLst>
                                      </p:cBhvr>
                                      <p:tavLst>
                                        <p:tav tm="0">
                                          <p:val>
                                            <p:fltVal val="0"/>
                                          </p:val>
                                        </p:tav>
                                        <p:tav tm="100000">
                                          <p:val>
                                            <p:strVal val="#ppt_w"/>
                                          </p:val>
                                        </p:tav>
                                      </p:tavLst>
                                    </p:anim>
                                    <p:anim calcmode="lin" valueType="num">
                                      <p:cBhvr>
                                        <p:cTn id="188" dur="500" fill="hold"/>
                                        <p:tgtEl>
                                          <p:spTgt spid="39"/>
                                        </p:tgtEl>
                                        <p:attrNameLst>
                                          <p:attrName>ppt_h</p:attrName>
                                        </p:attrNameLst>
                                      </p:cBhvr>
                                      <p:tavLst>
                                        <p:tav tm="0">
                                          <p:val>
                                            <p:fltVal val="0"/>
                                          </p:val>
                                        </p:tav>
                                        <p:tav tm="100000">
                                          <p:val>
                                            <p:strVal val="#ppt_h"/>
                                          </p:val>
                                        </p:tav>
                                      </p:tavLst>
                                    </p:anim>
                                    <p:animEffect transition="in" filter="fade">
                                      <p:cBhvr>
                                        <p:cTn id="189" dur="500"/>
                                        <p:tgtEl>
                                          <p:spTgt spid="39"/>
                                        </p:tgtEl>
                                      </p:cBhvr>
                                    </p:animEffect>
                                  </p:childTnLst>
                                </p:cTn>
                              </p:par>
                              <p:par>
                                <p:cTn id="190" presetID="53" presetClass="entr" presetSubtype="16" fill="hold" grpId="0" nodeType="withEffect">
                                  <p:stCondLst>
                                    <p:cond delay="250"/>
                                  </p:stCondLst>
                                  <p:childTnLst>
                                    <p:set>
                                      <p:cBhvr>
                                        <p:cTn id="191" dur="1" fill="hold">
                                          <p:stCondLst>
                                            <p:cond delay="0"/>
                                          </p:stCondLst>
                                        </p:cTn>
                                        <p:tgtEl>
                                          <p:spTgt spid="40"/>
                                        </p:tgtEl>
                                        <p:attrNameLst>
                                          <p:attrName>style.visibility</p:attrName>
                                        </p:attrNameLst>
                                      </p:cBhvr>
                                      <p:to>
                                        <p:strVal val="visible"/>
                                      </p:to>
                                    </p:set>
                                    <p:anim calcmode="lin" valueType="num">
                                      <p:cBhvr>
                                        <p:cTn id="192" dur="500" fill="hold"/>
                                        <p:tgtEl>
                                          <p:spTgt spid="40"/>
                                        </p:tgtEl>
                                        <p:attrNameLst>
                                          <p:attrName>ppt_w</p:attrName>
                                        </p:attrNameLst>
                                      </p:cBhvr>
                                      <p:tavLst>
                                        <p:tav tm="0">
                                          <p:val>
                                            <p:fltVal val="0"/>
                                          </p:val>
                                        </p:tav>
                                        <p:tav tm="100000">
                                          <p:val>
                                            <p:strVal val="#ppt_w"/>
                                          </p:val>
                                        </p:tav>
                                      </p:tavLst>
                                    </p:anim>
                                    <p:anim calcmode="lin" valueType="num">
                                      <p:cBhvr>
                                        <p:cTn id="193" dur="500" fill="hold"/>
                                        <p:tgtEl>
                                          <p:spTgt spid="40"/>
                                        </p:tgtEl>
                                        <p:attrNameLst>
                                          <p:attrName>ppt_h</p:attrName>
                                        </p:attrNameLst>
                                      </p:cBhvr>
                                      <p:tavLst>
                                        <p:tav tm="0">
                                          <p:val>
                                            <p:fltVal val="0"/>
                                          </p:val>
                                        </p:tav>
                                        <p:tav tm="100000">
                                          <p:val>
                                            <p:strVal val="#ppt_h"/>
                                          </p:val>
                                        </p:tav>
                                      </p:tavLst>
                                    </p:anim>
                                    <p:animEffect transition="in" filter="fade">
                                      <p:cBhvr>
                                        <p:cTn id="194" dur="500"/>
                                        <p:tgtEl>
                                          <p:spTgt spid="40"/>
                                        </p:tgtEl>
                                      </p:cBhvr>
                                    </p:animEffect>
                                  </p:childTnLst>
                                </p:cTn>
                              </p:par>
                              <p:par>
                                <p:cTn id="195" presetID="53" presetClass="entr" presetSubtype="16" fill="hold" grpId="0" nodeType="withEffect">
                                  <p:stCondLst>
                                    <p:cond delay="250"/>
                                  </p:stCondLst>
                                  <p:childTnLst>
                                    <p:set>
                                      <p:cBhvr>
                                        <p:cTn id="196" dur="1" fill="hold">
                                          <p:stCondLst>
                                            <p:cond delay="0"/>
                                          </p:stCondLst>
                                        </p:cTn>
                                        <p:tgtEl>
                                          <p:spTgt spid="41"/>
                                        </p:tgtEl>
                                        <p:attrNameLst>
                                          <p:attrName>style.visibility</p:attrName>
                                        </p:attrNameLst>
                                      </p:cBhvr>
                                      <p:to>
                                        <p:strVal val="visible"/>
                                      </p:to>
                                    </p:set>
                                    <p:anim calcmode="lin" valueType="num">
                                      <p:cBhvr>
                                        <p:cTn id="197" dur="500" fill="hold"/>
                                        <p:tgtEl>
                                          <p:spTgt spid="41"/>
                                        </p:tgtEl>
                                        <p:attrNameLst>
                                          <p:attrName>ppt_w</p:attrName>
                                        </p:attrNameLst>
                                      </p:cBhvr>
                                      <p:tavLst>
                                        <p:tav tm="0">
                                          <p:val>
                                            <p:fltVal val="0"/>
                                          </p:val>
                                        </p:tav>
                                        <p:tav tm="100000">
                                          <p:val>
                                            <p:strVal val="#ppt_w"/>
                                          </p:val>
                                        </p:tav>
                                      </p:tavLst>
                                    </p:anim>
                                    <p:anim calcmode="lin" valueType="num">
                                      <p:cBhvr>
                                        <p:cTn id="198" dur="500" fill="hold"/>
                                        <p:tgtEl>
                                          <p:spTgt spid="41"/>
                                        </p:tgtEl>
                                        <p:attrNameLst>
                                          <p:attrName>ppt_h</p:attrName>
                                        </p:attrNameLst>
                                      </p:cBhvr>
                                      <p:tavLst>
                                        <p:tav tm="0">
                                          <p:val>
                                            <p:fltVal val="0"/>
                                          </p:val>
                                        </p:tav>
                                        <p:tav tm="100000">
                                          <p:val>
                                            <p:strVal val="#ppt_h"/>
                                          </p:val>
                                        </p:tav>
                                      </p:tavLst>
                                    </p:anim>
                                    <p:animEffect transition="in" filter="fade">
                                      <p:cBhvr>
                                        <p:cTn id="199" dur="500"/>
                                        <p:tgtEl>
                                          <p:spTgt spid="41"/>
                                        </p:tgtEl>
                                      </p:cBhvr>
                                    </p:animEffect>
                                  </p:childTnLst>
                                </p:cTn>
                              </p:par>
                              <p:par>
                                <p:cTn id="200" presetID="53" presetClass="entr" presetSubtype="16" fill="hold" grpId="0" nodeType="withEffect">
                                  <p:stCondLst>
                                    <p:cond delay="250"/>
                                  </p:stCondLst>
                                  <p:childTnLst>
                                    <p:set>
                                      <p:cBhvr>
                                        <p:cTn id="201" dur="1" fill="hold">
                                          <p:stCondLst>
                                            <p:cond delay="0"/>
                                          </p:stCondLst>
                                        </p:cTn>
                                        <p:tgtEl>
                                          <p:spTgt spid="42"/>
                                        </p:tgtEl>
                                        <p:attrNameLst>
                                          <p:attrName>style.visibility</p:attrName>
                                        </p:attrNameLst>
                                      </p:cBhvr>
                                      <p:to>
                                        <p:strVal val="visible"/>
                                      </p:to>
                                    </p:set>
                                    <p:anim calcmode="lin" valueType="num">
                                      <p:cBhvr>
                                        <p:cTn id="202" dur="500" fill="hold"/>
                                        <p:tgtEl>
                                          <p:spTgt spid="42"/>
                                        </p:tgtEl>
                                        <p:attrNameLst>
                                          <p:attrName>ppt_w</p:attrName>
                                        </p:attrNameLst>
                                      </p:cBhvr>
                                      <p:tavLst>
                                        <p:tav tm="0">
                                          <p:val>
                                            <p:fltVal val="0"/>
                                          </p:val>
                                        </p:tav>
                                        <p:tav tm="100000">
                                          <p:val>
                                            <p:strVal val="#ppt_w"/>
                                          </p:val>
                                        </p:tav>
                                      </p:tavLst>
                                    </p:anim>
                                    <p:anim calcmode="lin" valueType="num">
                                      <p:cBhvr>
                                        <p:cTn id="203" dur="500" fill="hold"/>
                                        <p:tgtEl>
                                          <p:spTgt spid="42"/>
                                        </p:tgtEl>
                                        <p:attrNameLst>
                                          <p:attrName>ppt_h</p:attrName>
                                        </p:attrNameLst>
                                      </p:cBhvr>
                                      <p:tavLst>
                                        <p:tav tm="0">
                                          <p:val>
                                            <p:fltVal val="0"/>
                                          </p:val>
                                        </p:tav>
                                        <p:tav tm="100000">
                                          <p:val>
                                            <p:strVal val="#ppt_h"/>
                                          </p:val>
                                        </p:tav>
                                      </p:tavLst>
                                    </p:anim>
                                    <p:animEffect transition="in" filter="fade">
                                      <p:cBhvr>
                                        <p:cTn id="204" dur="500"/>
                                        <p:tgtEl>
                                          <p:spTgt spid="42"/>
                                        </p:tgtEl>
                                      </p:cBhvr>
                                    </p:animEffect>
                                  </p:childTnLst>
                                </p:cTn>
                              </p:par>
                              <p:par>
                                <p:cTn id="205" presetID="53" presetClass="entr" presetSubtype="16" fill="hold" grpId="0" nodeType="withEffect">
                                  <p:stCondLst>
                                    <p:cond delay="250"/>
                                  </p:stCondLst>
                                  <p:childTnLst>
                                    <p:set>
                                      <p:cBhvr>
                                        <p:cTn id="206" dur="1" fill="hold">
                                          <p:stCondLst>
                                            <p:cond delay="0"/>
                                          </p:stCondLst>
                                        </p:cTn>
                                        <p:tgtEl>
                                          <p:spTgt spid="43"/>
                                        </p:tgtEl>
                                        <p:attrNameLst>
                                          <p:attrName>style.visibility</p:attrName>
                                        </p:attrNameLst>
                                      </p:cBhvr>
                                      <p:to>
                                        <p:strVal val="visible"/>
                                      </p:to>
                                    </p:set>
                                    <p:anim calcmode="lin" valueType="num">
                                      <p:cBhvr>
                                        <p:cTn id="207" dur="500" fill="hold"/>
                                        <p:tgtEl>
                                          <p:spTgt spid="43"/>
                                        </p:tgtEl>
                                        <p:attrNameLst>
                                          <p:attrName>ppt_w</p:attrName>
                                        </p:attrNameLst>
                                      </p:cBhvr>
                                      <p:tavLst>
                                        <p:tav tm="0">
                                          <p:val>
                                            <p:fltVal val="0"/>
                                          </p:val>
                                        </p:tav>
                                        <p:tav tm="100000">
                                          <p:val>
                                            <p:strVal val="#ppt_w"/>
                                          </p:val>
                                        </p:tav>
                                      </p:tavLst>
                                    </p:anim>
                                    <p:anim calcmode="lin" valueType="num">
                                      <p:cBhvr>
                                        <p:cTn id="208" dur="500" fill="hold"/>
                                        <p:tgtEl>
                                          <p:spTgt spid="43"/>
                                        </p:tgtEl>
                                        <p:attrNameLst>
                                          <p:attrName>ppt_h</p:attrName>
                                        </p:attrNameLst>
                                      </p:cBhvr>
                                      <p:tavLst>
                                        <p:tav tm="0">
                                          <p:val>
                                            <p:fltVal val="0"/>
                                          </p:val>
                                        </p:tav>
                                        <p:tav tm="100000">
                                          <p:val>
                                            <p:strVal val="#ppt_h"/>
                                          </p:val>
                                        </p:tav>
                                      </p:tavLst>
                                    </p:anim>
                                    <p:animEffect transition="in" filter="fade">
                                      <p:cBhvr>
                                        <p:cTn id="209" dur="500"/>
                                        <p:tgtEl>
                                          <p:spTgt spid="43"/>
                                        </p:tgtEl>
                                      </p:cBhvr>
                                    </p:animEffect>
                                  </p:childTnLst>
                                </p:cTn>
                              </p:par>
                              <p:par>
                                <p:cTn id="210" presetID="53" presetClass="entr" presetSubtype="16" fill="hold" grpId="0" nodeType="withEffect">
                                  <p:stCondLst>
                                    <p:cond delay="250"/>
                                  </p:stCondLst>
                                  <p:childTnLst>
                                    <p:set>
                                      <p:cBhvr>
                                        <p:cTn id="211" dur="1" fill="hold">
                                          <p:stCondLst>
                                            <p:cond delay="0"/>
                                          </p:stCondLst>
                                        </p:cTn>
                                        <p:tgtEl>
                                          <p:spTgt spid="44"/>
                                        </p:tgtEl>
                                        <p:attrNameLst>
                                          <p:attrName>style.visibility</p:attrName>
                                        </p:attrNameLst>
                                      </p:cBhvr>
                                      <p:to>
                                        <p:strVal val="visible"/>
                                      </p:to>
                                    </p:set>
                                    <p:anim calcmode="lin" valueType="num">
                                      <p:cBhvr>
                                        <p:cTn id="212" dur="500" fill="hold"/>
                                        <p:tgtEl>
                                          <p:spTgt spid="44"/>
                                        </p:tgtEl>
                                        <p:attrNameLst>
                                          <p:attrName>ppt_w</p:attrName>
                                        </p:attrNameLst>
                                      </p:cBhvr>
                                      <p:tavLst>
                                        <p:tav tm="0">
                                          <p:val>
                                            <p:fltVal val="0"/>
                                          </p:val>
                                        </p:tav>
                                        <p:tav tm="100000">
                                          <p:val>
                                            <p:strVal val="#ppt_w"/>
                                          </p:val>
                                        </p:tav>
                                      </p:tavLst>
                                    </p:anim>
                                    <p:anim calcmode="lin" valueType="num">
                                      <p:cBhvr>
                                        <p:cTn id="213" dur="500" fill="hold"/>
                                        <p:tgtEl>
                                          <p:spTgt spid="44"/>
                                        </p:tgtEl>
                                        <p:attrNameLst>
                                          <p:attrName>ppt_h</p:attrName>
                                        </p:attrNameLst>
                                      </p:cBhvr>
                                      <p:tavLst>
                                        <p:tav tm="0">
                                          <p:val>
                                            <p:fltVal val="0"/>
                                          </p:val>
                                        </p:tav>
                                        <p:tav tm="100000">
                                          <p:val>
                                            <p:strVal val="#ppt_h"/>
                                          </p:val>
                                        </p:tav>
                                      </p:tavLst>
                                    </p:anim>
                                    <p:animEffect transition="in" filter="fade">
                                      <p:cBhvr>
                                        <p:cTn id="214" dur="500"/>
                                        <p:tgtEl>
                                          <p:spTgt spid="44"/>
                                        </p:tgtEl>
                                      </p:cBhvr>
                                    </p:animEffect>
                                  </p:childTnLst>
                                </p:cTn>
                              </p:par>
                              <p:par>
                                <p:cTn id="215" presetID="53" presetClass="entr" presetSubtype="16" fill="hold" grpId="0" nodeType="withEffect">
                                  <p:stCondLst>
                                    <p:cond delay="250"/>
                                  </p:stCondLst>
                                  <p:childTnLst>
                                    <p:set>
                                      <p:cBhvr>
                                        <p:cTn id="216" dur="1" fill="hold">
                                          <p:stCondLst>
                                            <p:cond delay="0"/>
                                          </p:stCondLst>
                                        </p:cTn>
                                        <p:tgtEl>
                                          <p:spTgt spid="45"/>
                                        </p:tgtEl>
                                        <p:attrNameLst>
                                          <p:attrName>style.visibility</p:attrName>
                                        </p:attrNameLst>
                                      </p:cBhvr>
                                      <p:to>
                                        <p:strVal val="visible"/>
                                      </p:to>
                                    </p:set>
                                    <p:anim calcmode="lin" valueType="num">
                                      <p:cBhvr>
                                        <p:cTn id="217" dur="500" fill="hold"/>
                                        <p:tgtEl>
                                          <p:spTgt spid="45"/>
                                        </p:tgtEl>
                                        <p:attrNameLst>
                                          <p:attrName>ppt_w</p:attrName>
                                        </p:attrNameLst>
                                      </p:cBhvr>
                                      <p:tavLst>
                                        <p:tav tm="0">
                                          <p:val>
                                            <p:fltVal val="0"/>
                                          </p:val>
                                        </p:tav>
                                        <p:tav tm="100000">
                                          <p:val>
                                            <p:strVal val="#ppt_w"/>
                                          </p:val>
                                        </p:tav>
                                      </p:tavLst>
                                    </p:anim>
                                    <p:anim calcmode="lin" valueType="num">
                                      <p:cBhvr>
                                        <p:cTn id="218" dur="500" fill="hold"/>
                                        <p:tgtEl>
                                          <p:spTgt spid="45"/>
                                        </p:tgtEl>
                                        <p:attrNameLst>
                                          <p:attrName>ppt_h</p:attrName>
                                        </p:attrNameLst>
                                      </p:cBhvr>
                                      <p:tavLst>
                                        <p:tav tm="0">
                                          <p:val>
                                            <p:fltVal val="0"/>
                                          </p:val>
                                        </p:tav>
                                        <p:tav tm="100000">
                                          <p:val>
                                            <p:strVal val="#ppt_h"/>
                                          </p:val>
                                        </p:tav>
                                      </p:tavLst>
                                    </p:anim>
                                    <p:animEffect transition="in" filter="fade">
                                      <p:cBhvr>
                                        <p:cTn id="219" dur="500"/>
                                        <p:tgtEl>
                                          <p:spTgt spid="45"/>
                                        </p:tgtEl>
                                      </p:cBhvr>
                                    </p:animEffect>
                                  </p:childTnLst>
                                </p:cTn>
                              </p:par>
                              <p:par>
                                <p:cTn id="220" presetID="53" presetClass="entr" presetSubtype="16" fill="hold" grpId="0" nodeType="withEffect">
                                  <p:stCondLst>
                                    <p:cond delay="250"/>
                                  </p:stCondLst>
                                  <p:childTnLst>
                                    <p:set>
                                      <p:cBhvr>
                                        <p:cTn id="221" dur="1" fill="hold">
                                          <p:stCondLst>
                                            <p:cond delay="0"/>
                                          </p:stCondLst>
                                        </p:cTn>
                                        <p:tgtEl>
                                          <p:spTgt spid="46"/>
                                        </p:tgtEl>
                                        <p:attrNameLst>
                                          <p:attrName>style.visibility</p:attrName>
                                        </p:attrNameLst>
                                      </p:cBhvr>
                                      <p:to>
                                        <p:strVal val="visible"/>
                                      </p:to>
                                    </p:set>
                                    <p:anim calcmode="lin" valueType="num">
                                      <p:cBhvr>
                                        <p:cTn id="222" dur="500" fill="hold"/>
                                        <p:tgtEl>
                                          <p:spTgt spid="46"/>
                                        </p:tgtEl>
                                        <p:attrNameLst>
                                          <p:attrName>ppt_w</p:attrName>
                                        </p:attrNameLst>
                                      </p:cBhvr>
                                      <p:tavLst>
                                        <p:tav tm="0">
                                          <p:val>
                                            <p:fltVal val="0"/>
                                          </p:val>
                                        </p:tav>
                                        <p:tav tm="100000">
                                          <p:val>
                                            <p:strVal val="#ppt_w"/>
                                          </p:val>
                                        </p:tav>
                                      </p:tavLst>
                                    </p:anim>
                                    <p:anim calcmode="lin" valueType="num">
                                      <p:cBhvr>
                                        <p:cTn id="223" dur="500" fill="hold"/>
                                        <p:tgtEl>
                                          <p:spTgt spid="46"/>
                                        </p:tgtEl>
                                        <p:attrNameLst>
                                          <p:attrName>ppt_h</p:attrName>
                                        </p:attrNameLst>
                                      </p:cBhvr>
                                      <p:tavLst>
                                        <p:tav tm="0">
                                          <p:val>
                                            <p:fltVal val="0"/>
                                          </p:val>
                                        </p:tav>
                                        <p:tav tm="100000">
                                          <p:val>
                                            <p:strVal val="#ppt_h"/>
                                          </p:val>
                                        </p:tav>
                                      </p:tavLst>
                                    </p:anim>
                                    <p:animEffect transition="in" filter="fade">
                                      <p:cBhvr>
                                        <p:cTn id="224" dur="500"/>
                                        <p:tgtEl>
                                          <p:spTgt spid="46"/>
                                        </p:tgtEl>
                                      </p:cBhvr>
                                    </p:animEffect>
                                  </p:childTnLst>
                                </p:cTn>
                              </p:par>
                              <p:par>
                                <p:cTn id="225" presetID="53" presetClass="entr" presetSubtype="16" fill="hold" grpId="0" nodeType="withEffect">
                                  <p:stCondLst>
                                    <p:cond delay="250"/>
                                  </p:stCondLst>
                                  <p:childTnLst>
                                    <p:set>
                                      <p:cBhvr>
                                        <p:cTn id="226" dur="1" fill="hold">
                                          <p:stCondLst>
                                            <p:cond delay="0"/>
                                          </p:stCondLst>
                                        </p:cTn>
                                        <p:tgtEl>
                                          <p:spTgt spid="47"/>
                                        </p:tgtEl>
                                        <p:attrNameLst>
                                          <p:attrName>style.visibility</p:attrName>
                                        </p:attrNameLst>
                                      </p:cBhvr>
                                      <p:to>
                                        <p:strVal val="visible"/>
                                      </p:to>
                                    </p:set>
                                    <p:anim calcmode="lin" valueType="num">
                                      <p:cBhvr>
                                        <p:cTn id="227" dur="500" fill="hold"/>
                                        <p:tgtEl>
                                          <p:spTgt spid="47"/>
                                        </p:tgtEl>
                                        <p:attrNameLst>
                                          <p:attrName>ppt_w</p:attrName>
                                        </p:attrNameLst>
                                      </p:cBhvr>
                                      <p:tavLst>
                                        <p:tav tm="0">
                                          <p:val>
                                            <p:fltVal val="0"/>
                                          </p:val>
                                        </p:tav>
                                        <p:tav tm="100000">
                                          <p:val>
                                            <p:strVal val="#ppt_w"/>
                                          </p:val>
                                        </p:tav>
                                      </p:tavLst>
                                    </p:anim>
                                    <p:anim calcmode="lin" valueType="num">
                                      <p:cBhvr>
                                        <p:cTn id="228" dur="500" fill="hold"/>
                                        <p:tgtEl>
                                          <p:spTgt spid="47"/>
                                        </p:tgtEl>
                                        <p:attrNameLst>
                                          <p:attrName>ppt_h</p:attrName>
                                        </p:attrNameLst>
                                      </p:cBhvr>
                                      <p:tavLst>
                                        <p:tav tm="0">
                                          <p:val>
                                            <p:fltVal val="0"/>
                                          </p:val>
                                        </p:tav>
                                        <p:tav tm="100000">
                                          <p:val>
                                            <p:strVal val="#ppt_h"/>
                                          </p:val>
                                        </p:tav>
                                      </p:tavLst>
                                    </p:anim>
                                    <p:animEffect transition="in" filter="fade">
                                      <p:cBhvr>
                                        <p:cTn id="229" dur="500"/>
                                        <p:tgtEl>
                                          <p:spTgt spid="47"/>
                                        </p:tgtEl>
                                      </p:cBhvr>
                                    </p:animEffect>
                                  </p:childTnLst>
                                </p:cTn>
                              </p:par>
                              <p:par>
                                <p:cTn id="230" presetID="53" presetClass="entr" presetSubtype="16" fill="hold" grpId="0" nodeType="withEffect">
                                  <p:stCondLst>
                                    <p:cond delay="250"/>
                                  </p:stCondLst>
                                  <p:childTnLst>
                                    <p:set>
                                      <p:cBhvr>
                                        <p:cTn id="231" dur="1" fill="hold">
                                          <p:stCondLst>
                                            <p:cond delay="0"/>
                                          </p:stCondLst>
                                        </p:cTn>
                                        <p:tgtEl>
                                          <p:spTgt spid="48"/>
                                        </p:tgtEl>
                                        <p:attrNameLst>
                                          <p:attrName>style.visibility</p:attrName>
                                        </p:attrNameLst>
                                      </p:cBhvr>
                                      <p:to>
                                        <p:strVal val="visible"/>
                                      </p:to>
                                    </p:set>
                                    <p:anim calcmode="lin" valueType="num">
                                      <p:cBhvr>
                                        <p:cTn id="232" dur="500" fill="hold"/>
                                        <p:tgtEl>
                                          <p:spTgt spid="48"/>
                                        </p:tgtEl>
                                        <p:attrNameLst>
                                          <p:attrName>ppt_w</p:attrName>
                                        </p:attrNameLst>
                                      </p:cBhvr>
                                      <p:tavLst>
                                        <p:tav tm="0">
                                          <p:val>
                                            <p:fltVal val="0"/>
                                          </p:val>
                                        </p:tav>
                                        <p:tav tm="100000">
                                          <p:val>
                                            <p:strVal val="#ppt_w"/>
                                          </p:val>
                                        </p:tav>
                                      </p:tavLst>
                                    </p:anim>
                                    <p:anim calcmode="lin" valueType="num">
                                      <p:cBhvr>
                                        <p:cTn id="233" dur="500" fill="hold"/>
                                        <p:tgtEl>
                                          <p:spTgt spid="48"/>
                                        </p:tgtEl>
                                        <p:attrNameLst>
                                          <p:attrName>ppt_h</p:attrName>
                                        </p:attrNameLst>
                                      </p:cBhvr>
                                      <p:tavLst>
                                        <p:tav tm="0">
                                          <p:val>
                                            <p:fltVal val="0"/>
                                          </p:val>
                                        </p:tav>
                                        <p:tav tm="100000">
                                          <p:val>
                                            <p:strVal val="#ppt_h"/>
                                          </p:val>
                                        </p:tav>
                                      </p:tavLst>
                                    </p:anim>
                                    <p:animEffect transition="in" filter="fade">
                                      <p:cBhvr>
                                        <p:cTn id="234" dur="500"/>
                                        <p:tgtEl>
                                          <p:spTgt spid="48"/>
                                        </p:tgtEl>
                                      </p:cBhvr>
                                    </p:animEffect>
                                  </p:childTnLst>
                                </p:cTn>
                              </p:par>
                              <p:par>
                                <p:cTn id="235" presetID="53" presetClass="entr" presetSubtype="16" fill="hold" grpId="0" nodeType="withEffect">
                                  <p:stCondLst>
                                    <p:cond delay="250"/>
                                  </p:stCondLst>
                                  <p:childTnLst>
                                    <p:set>
                                      <p:cBhvr>
                                        <p:cTn id="236" dur="1" fill="hold">
                                          <p:stCondLst>
                                            <p:cond delay="0"/>
                                          </p:stCondLst>
                                        </p:cTn>
                                        <p:tgtEl>
                                          <p:spTgt spid="49"/>
                                        </p:tgtEl>
                                        <p:attrNameLst>
                                          <p:attrName>style.visibility</p:attrName>
                                        </p:attrNameLst>
                                      </p:cBhvr>
                                      <p:to>
                                        <p:strVal val="visible"/>
                                      </p:to>
                                    </p:set>
                                    <p:anim calcmode="lin" valueType="num">
                                      <p:cBhvr>
                                        <p:cTn id="237" dur="500" fill="hold"/>
                                        <p:tgtEl>
                                          <p:spTgt spid="49"/>
                                        </p:tgtEl>
                                        <p:attrNameLst>
                                          <p:attrName>ppt_w</p:attrName>
                                        </p:attrNameLst>
                                      </p:cBhvr>
                                      <p:tavLst>
                                        <p:tav tm="0">
                                          <p:val>
                                            <p:fltVal val="0"/>
                                          </p:val>
                                        </p:tav>
                                        <p:tav tm="100000">
                                          <p:val>
                                            <p:strVal val="#ppt_w"/>
                                          </p:val>
                                        </p:tav>
                                      </p:tavLst>
                                    </p:anim>
                                    <p:anim calcmode="lin" valueType="num">
                                      <p:cBhvr>
                                        <p:cTn id="238" dur="500" fill="hold"/>
                                        <p:tgtEl>
                                          <p:spTgt spid="49"/>
                                        </p:tgtEl>
                                        <p:attrNameLst>
                                          <p:attrName>ppt_h</p:attrName>
                                        </p:attrNameLst>
                                      </p:cBhvr>
                                      <p:tavLst>
                                        <p:tav tm="0">
                                          <p:val>
                                            <p:fltVal val="0"/>
                                          </p:val>
                                        </p:tav>
                                        <p:tav tm="100000">
                                          <p:val>
                                            <p:strVal val="#ppt_h"/>
                                          </p:val>
                                        </p:tav>
                                      </p:tavLst>
                                    </p:anim>
                                    <p:animEffect transition="in" filter="fade">
                                      <p:cBhvr>
                                        <p:cTn id="239" dur="500"/>
                                        <p:tgtEl>
                                          <p:spTgt spid="49"/>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50"/>
                                        </p:tgtEl>
                                        <p:attrNameLst>
                                          <p:attrName>style.visibility</p:attrName>
                                        </p:attrNameLst>
                                      </p:cBhvr>
                                      <p:to>
                                        <p:strVal val="visible"/>
                                      </p:to>
                                    </p:set>
                                    <p:anim calcmode="lin" valueType="num">
                                      <p:cBhvr>
                                        <p:cTn id="242" dur="500" fill="hold"/>
                                        <p:tgtEl>
                                          <p:spTgt spid="50"/>
                                        </p:tgtEl>
                                        <p:attrNameLst>
                                          <p:attrName>ppt_w</p:attrName>
                                        </p:attrNameLst>
                                      </p:cBhvr>
                                      <p:tavLst>
                                        <p:tav tm="0">
                                          <p:val>
                                            <p:fltVal val="0"/>
                                          </p:val>
                                        </p:tav>
                                        <p:tav tm="100000">
                                          <p:val>
                                            <p:strVal val="#ppt_w"/>
                                          </p:val>
                                        </p:tav>
                                      </p:tavLst>
                                    </p:anim>
                                    <p:anim calcmode="lin" valueType="num">
                                      <p:cBhvr>
                                        <p:cTn id="243" dur="500" fill="hold"/>
                                        <p:tgtEl>
                                          <p:spTgt spid="50"/>
                                        </p:tgtEl>
                                        <p:attrNameLst>
                                          <p:attrName>ppt_h</p:attrName>
                                        </p:attrNameLst>
                                      </p:cBhvr>
                                      <p:tavLst>
                                        <p:tav tm="0">
                                          <p:val>
                                            <p:fltVal val="0"/>
                                          </p:val>
                                        </p:tav>
                                        <p:tav tm="100000">
                                          <p:val>
                                            <p:strVal val="#ppt_h"/>
                                          </p:val>
                                        </p:tav>
                                      </p:tavLst>
                                    </p:anim>
                                    <p:animEffect transition="in" filter="fade">
                                      <p:cBhvr>
                                        <p:cTn id="244" dur="500"/>
                                        <p:tgtEl>
                                          <p:spTgt spid="50"/>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51"/>
                                        </p:tgtEl>
                                        <p:attrNameLst>
                                          <p:attrName>style.visibility</p:attrName>
                                        </p:attrNameLst>
                                      </p:cBhvr>
                                      <p:to>
                                        <p:strVal val="visible"/>
                                      </p:to>
                                    </p:set>
                                    <p:anim calcmode="lin" valueType="num">
                                      <p:cBhvr>
                                        <p:cTn id="247" dur="500" fill="hold"/>
                                        <p:tgtEl>
                                          <p:spTgt spid="51"/>
                                        </p:tgtEl>
                                        <p:attrNameLst>
                                          <p:attrName>ppt_w</p:attrName>
                                        </p:attrNameLst>
                                      </p:cBhvr>
                                      <p:tavLst>
                                        <p:tav tm="0">
                                          <p:val>
                                            <p:fltVal val="0"/>
                                          </p:val>
                                        </p:tav>
                                        <p:tav tm="100000">
                                          <p:val>
                                            <p:strVal val="#ppt_w"/>
                                          </p:val>
                                        </p:tav>
                                      </p:tavLst>
                                    </p:anim>
                                    <p:anim calcmode="lin" valueType="num">
                                      <p:cBhvr>
                                        <p:cTn id="248" dur="500" fill="hold"/>
                                        <p:tgtEl>
                                          <p:spTgt spid="51"/>
                                        </p:tgtEl>
                                        <p:attrNameLst>
                                          <p:attrName>ppt_h</p:attrName>
                                        </p:attrNameLst>
                                      </p:cBhvr>
                                      <p:tavLst>
                                        <p:tav tm="0">
                                          <p:val>
                                            <p:fltVal val="0"/>
                                          </p:val>
                                        </p:tav>
                                        <p:tav tm="100000">
                                          <p:val>
                                            <p:strVal val="#ppt_h"/>
                                          </p:val>
                                        </p:tav>
                                      </p:tavLst>
                                    </p:anim>
                                    <p:animEffect transition="in" filter="fade">
                                      <p:cBhvr>
                                        <p:cTn id="249" dur="500"/>
                                        <p:tgtEl>
                                          <p:spTgt spid="51"/>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52"/>
                                        </p:tgtEl>
                                        <p:attrNameLst>
                                          <p:attrName>style.visibility</p:attrName>
                                        </p:attrNameLst>
                                      </p:cBhvr>
                                      <p:to>
                                        <p:strVal val="visible"/>
                                      </p:to>
                                    </p:set>
                                    <p:anim calcmode="lin" valueType="num">
                                      <p:cBhvr>
                                        <p:cTn id="252" dur="500" fill="hold"/>
                                        <p:tgtEl>
                                          <p:spTgt spid="52"/>
                                        </p:tgtEl>
                                        <p:attrNameLst>
                                          <p:attrName>ppt_w</p:attrName>
                                        </p:attrNameLst>
                                      </p:cBhvr>
                                      <p:tavLst>
                                        <p:tav tm="0">
                                          <p:val>
                                            <p:fltVal val="0"/>
                                          </p:val>
                                        </p:tav>
                                        <p:tav tm="100000">
                                          <p:val>
                                            <p:strVal val="#ppt_w"/>
                                          </p:val>
                                        </p:tav>
                                      </p:tavLst>
                                    </p:anim>
                                    <p:anim calcmode="lin" valueType="num">
                                      <p:cBhvr>
                                        <p:cTn id="253" dur="500" fill="hold"/>
                                        <p:tgtEl>
                                          <p:spTgt spid="52"/>
                                        </p:tgtEl>
                                        <p:attrNameLst>
                                          <p:attrName>ppt_h</p:attrName>
                                        </p:attrNameLst>
                                      </p:cBhvr>
                                      <p:tavLst>
                                        <p:tav tm="0">
                                          <p:val>
                                            <p:fltVal val="0"/>
                                          </p:val>
                                        </p:tav>
                                        <p:tav tm="100000">
                                          <p:val>
                                            <p:strVal val="#ppt_h"/>
                                          </p:val>
                                        </p:tav>
                                      </p:tavLst>
                                    </p:anim>
                                    <p:animEffect transition="in" filter="fade">
                                      <p:cBhvr>
                                        <p:cTn id="254" dur="500"/>
                                        <p:tgtEl>
                                          <p:spTgt spid="52"/>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53"/>
                                        </p:tgtEl>
                                        <p:attrNameLst>
                                          <p:attrName>style.visibility</p:attrName>
                                        </p:attrNameLst>
                                      </p:cBhvr>
                                      <p:to>
                                        <p:strVal val="visible"/>
                                      </p:to>
                                    </p:set>
                                    <p:anim calcmode="lin" valueType="num">
                                      <p:cBhvr>
                                        <p:cTn id="257" dur="500" fill="hold"/>
                                        <p:tgtEl>
                                          <p:spTgt spid="53"/>
                                        </p:tgtEl>
                                        <p:attrNameLst>
                                          <p:attrName>ppt_w</p:attrName>
                                        </p:attrNameLst>
                                      </p:cBhvr>
                                      <p:tavLst>
                                        <p:tav tm="0">
                                          <p:val>
                                            <p:fltVal val="0"/>
                                          </p:val>
                                        </p:tav>
                                        <p:tav tm="100000">
                                          <p:val>
                                            <p:strVal val="#ppt_w"/>
                                          </p:val>
                                        </p:tav>
                                      </p:tavLst>
                                    </p:anim>
                                    <p:anim calcmode="lin" valueType="num">
                                      <p:cBhvr>
                                        <p:cTn id="258" dur="500" fill="hold"/>
                                        <p:tgtEl>
                                          <p:spTgt spid="53"/>
                                        </p:tgtEl>
                                        <p:attrNameLst>
                                          <p:attrName>ppt_h</p:attrName>
                                        </p:attrNameLst>
                                      </p:cBhvr>
                                      <p:tavLst>
                                        <p:tav tm="0">
                                          <p:val>
                                            <p:fltVal val="0"/>
                                          </p:val>
                                        </p:tav>
                                        <p:tav tm="100000">
                                          <p:val>
                                            <p:strVal val="#ppt_h"/>
                                          </p:val>
                                        </p:tav>
                                      </p:tavLst>
                                    </p:anim>
                                    <p:animEffect transition="in" filter="fade">
                                      <p:cBhvr>
                                        <p:cTn id="259" dur="500"/>
                                        <p:tgtEl>
                                          <p:spTgt spid="53"/>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54"/>
                                        </p:tgtEl>
                                        <p:attrNameLst>
                                          <p:attrName>style.visibility</p:attrName>
                                        </p:attrNameLst>
                                      </p:cBhvr>
                                      <p:to>
                                        <p:strVal val="visible"/>
                                      </p:to>
                                    </p:set>
                                    <p:anim calcmode="lin" valueType="num">
                                      <p:cBhvr>
                                        <p:cTn id="262" dur="500" fill="hold"/>
                                        <p:tgtEl>
                                          <p:spTgt spid="54"/>
                                        </p:tgtEl>
                                        <p:attrNameLst>
                                          <p:attrName>ppt_w</p:attrName>
                                        </p:attrNameLst>
                                      </p:cBhvr>
                                      <p:tavLst>
                                        <p:tav tm="0">
                                          <p:val>
                                            <p:fltVal val="0"/>
                                          </p:val>
                                        </p:tav>
                                        <p:tav tm="100000">
                                          <p:val>
                                            <p:strVal val="#ppt_w"/>
                                          </p:val>
                                        </p:tav>
                                      </p:tavLst>
                                    </p:anim>
                                    <p:anim calcmode="lin" valueType="num">
                                      <p:cBhvr>
                                        <p:cTn id="263" dur="500" fill="hold"/>
                                        <p:tgtEl>
                                          <p:spTgt spid="54"/>
                                        </p:tgtEl>
                                        <p:attrNameLst>
                                          <p:attrName>ppt_h</p:attrName>
                                        </p:attrNameLst>
                                      </p:cBhvr>
                                      <p:tavLst>
                                        <p:tav tm="0">
                                          <p:val>
                                            <p:fltVal val="0"/>
                                          </p:val>
                                        </p:tav>
                                        <p:tav tm="100000">
                                          <p:val>
                                            <p:strVal val="#ppt_h"/>
                                          </p:val>
                                        </p:tav>
                                      </p:tavLst>
                                    </p:anim>
                                    <p:animEffect transition="in" filter="fade">
                                      <p:cBhvr>
                                        <p:cTn id="26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Standard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A51700A3-0EB9-4F31-85E1-3426E98D3DB7}" type="datetime1">
              <a:rPr lang="en-US" smtClean="0">
                <a:solidFill>
                  <a:srgbClr val="464646">
                    <a:tint val="75000"/>
                  </a:srgbClr>
                </a:solidFill>
              </a:rPr>
              <a:t>01-Feb-19</a:t>
            </a:fld>
            <a:endParaRPr lang="en-US">
              <a:solidFill>
                <a:srgbClr val="464646">
                  <a:tint val="75000"/>
                </a:srgbClr>
              </a:solidFill>
            </a:endParaRPr>
          </a:p>
        </p:txBody>
      </p:sp>
      <p:sp>
        <p:nvSpPr>
          <p:cNvPr id="4" name="Footer Placeholder 3"/>
          <p:cNvSpPr>
            <a:spLocks noGrp="1"/>
          </p:cNvSpPr>
          <p:nvPr>
            <p:ph type="ftr" sz="quarter" idx="11"/>
          </p:nvPr>
        </p:nvSpPr>
        <p:spPr/>
        <p:txBody>
          <a:bodyPr/>
          <a:lstStyle/>
          <a:p>
            <a:endParaRPr lang="en-US">
              <a:solidFill>
                <a:srgbClr val="464646">
                  <a:tint val="75000"/>
                </a:srgbClr>
              </a:solidFill>
            </a:endParaRPr>
          </a:p>
        </p:txBody>
      </p:sp>
      <p:sp>
        <p:nvSpPr>
          <p:cNvPr id="5" name="Slide Number Placeholder 4"/>
          <p:cNvSpPr>
            <a:spLocks noGrp="1"/>
          </p:cNvSpPr>
          <p:nvPr>
            <p:ph type="sldNum" sz="quarter" idx="12"/>
          </p:nvPr>
        </p:nvSpPr>
        <p:spPr/>
        <p:txBody>
          <a:bodyPr/>
          <a:lstStyle/>
          <a:p>
            <a:fld id="{32FFBE4F-D559-476D-AEE3-28F000B7084D}" type="slidenum">
              <a:rPr lang="en-US" smtClean="0">
                <a:solidFill>
                  <a:srgbClr val="FFFFFF"/>
                </a:solidFill>
              </a:rPr>
              <a:pPr/>
              <a:t>‹#›</a:t>
            </a:fld>
            <a:endParaRPr lang="en-US">
              <a:solidFill>
                <a:srgbClr val="FFFFFF"/>
              </a:solidFill>
            </a:endParaRPr>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17056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2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45294FAE-9E12-4CD5-8855-E5A17D03B8C2}"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Picture Placeholder 5"/>
          <p:cNvSpPr>
            <a:spLocks noGrp="1"/>
          </p:cNvSpPr>
          <p:nvPr>
            <p:ph type="pic" sz="quarter" idx="14"/>
          </p:nvPr>
        </p:nvSpPr>
        <p:spPr>
          <a:xfrm>
            <a:off x="2275205" y="2430999"/>
            <a:ext cx="3330575" cy="3328988"/>
          </a:xfrm>
          <a:prstGeom prst="ellipse">
            <a:avLst/>
          </a:prstGeom>
          <a:solidFill>
            <a:schemeClr val="bg1"/>
          </a:solidFill>
          <a:ln w="76200">
            <a:solidFill>
              <a:schemeClr val="accent1"/>
            </a:solidFill>
          </a:ln>
        </p:spPr>
        <p:txBody>
          <a:bodyPr/>
          <a:lstStyle/>
          <a:p>
            <a:endParaRPr lang="en-US"/>
          </a:p>
        </p:txBody>
      </p:sp>
    </p:spTree>
    <p:extLst>
      <p:ext uri="{BB962C8B-B14F-4D97-AF65-F5344CB8AC3E}">
        <p14:creationId xmlns:p14="http://schemas.microsoft.com/office/powerpoint/2010/main" val="330028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35274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113"/>
          <p:cNvSpPr>
            <a:spLocks/>
          </p:cNvSpPr>
          <p:nvPr userDrawn="1"/>
        </p:nvSpPr>
        <p:spPr bwMode="auto">
          <a:xfrm rot="10800000">
            <a:off x="8671820" y="4276941"/>
            <a:ext cx="1048920" cy="1048919"/>
          </a:xfrm>
          <a:custGeom>
            <a:avLst/>
            <a:gdLst>
              <a:gd name="T0" fmla="*/ 0 w 270"/>
              <a:gd name="T1" fmla="*/ 135 h 270"/>
              <a:gd name="T2" fmla="*/ 134 w 270"/>
              <a:gd name="T3" fmla="*/ 0 h 270"/>
              <a:gd name="T4" fmla="*/ 270 w 270"/>
              <a:gd name="T5" fmla="*/ 135 h 270"/>
              <a:gd name="T6" fmla="*/ 135 w 270"/>
              <a:gd name="T7" fmla="*/ 270 h 270"/>
              <a:gd name="T8" fmla="*/ 0 w 270"/>
              <a:gd name="T9" fmla="*/ 135 h 270"/>
            </a:gdLst>
            <a:ahLst/>
            <a:cxnLst>
              <a:cxn ang="0">
                <a:pos x="T0" y="T1"/>
              </a:cxn>
              <a:cxn ang="0">
                <a:pos x="T2" y="T3"/>
              </a:cxn>
              <a:cxn ang="0">
                <a:pos x="T4" y="T5"/>
              </a:cxn>
              <a:cxn ang="0">
                <a:pos x="T6" y="T7"/>
              </a:cxn>
              <a:cxn ang="0">
                <a:pos x="T8" y="T9"/>
              </a:cxn>
            </a:cxnLst>
            <a:rect l="0" t="0" r="r" b="b"/>
            <a:pathLst>
              <a:path w="270" h="270">
                <a:moveTo>
                  <a:pt x="0" y="135"/>
                </a:moveTo>
                <a:cubicBezTo>
                  <a:pt x="0" y="60"/>
                  <a:pt x="60" y="0"/>
                  <a:pt x="134" y="0"/>
                </a:cubicBezTo>
                <a:cubicBezTo>
                  <a:pt x="209" y="0"/>
                  <a:pt x="270" y="60"/>
                  <a:pt x="270" y="135"/>
                </a:cubicBezTo>
                <a:cubicBezTo>
                  <a:pt x="270" y="209"/>
                  <a:pt x="209" y="270"/>
                  <a:pt x="135" y="270"/>
                </a:cubicBezTo>
                <a:cubicBezTo>
                  <a:pt x="60" y="270"/>
                  <a:pt x="0" y="209"/>
                  <a:pt x="0" y="135"/>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Oval 114"/>
          <p:cNvSpPr>
            <a:spLocks noChangeArrowheads="1"/>
          </p:cNvSpPr>
          <p:nvPr userDrawn="1"/>
        </p:nvSpPr>
        <p:spPr bwMode="auto">
          <a:xfrm rot="10800000">
            <a:off x="10432666" y="4878116"/>
            <a:ext cx="809007" cy="809007"/>
          </a:xfrm>
          <a:prstGeom prst="ellipse">
            <a:avLst/>
          </a:pr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115"/>
          <p:cNvSpPr>
            <a:spLocks noChangeArrowheads="1"/>
          </p:cNvSpPr>
          <p:nvPr userDrawn="1"/>
        </p:nvSpPr>
        <p:spPr bwMode="auto">
          <a:xfrm rot="10800000">
            <a:off x="11446714" y="2692403"/>
            <a:ext cx="378002" cy="376607"/>
          </a:xfrm>
          <a:prstGeom prst="ellipse">
            <a:avLst/>
          </a:pr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16"/>
          <p:cNvSpPr>
            <a:spLocks/>
          </p:cNvSpPr>
          <p:nvPr userDrawn="1"/>
        </p:nvSpPr>
        <p:spPr bwMode="auto">
          <a:xfrm rot="10800000">
            <a:off x="11194249" y="4466638"/>
            <a:ext cx="493773" cy="497958"/>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7"/>
          <p:cNvSpPr>
            <a:spLocks/>
          </p:cNvSpPr>
          <p:nvPr userDrawn="1"/>
        </p:nvSpPr>
        <p:spPr bwMode="auto">
          <a:xfrm rot="10800000">
            <a:off x="10066381" y="883295"/>
            <a:ext cx="1154927" cy="1149348"/>
          </a:xfrm>
          <a:custGeom>
            <a:avLst/>
            <a:gdLst>
              <a:gd name="T0" fmla="*/ 0 w 297"/>
              <a:gd name="T1" fmla="*/ 148 h 296"/>
              <a:gd name="T2" fmla="*/ 148 w 297"/>
              <a:gd name="T3" fmla="*/ 0 h 296"/>
              <a:gd name="T4" fmla="*/ 297 w 297"/>
              <a:gd name="T5" fmla="*/ 148 h 296"/>
              <a:gd name="T6" fmla="*/ 149 w 297"/>
              <a:gd name="T7" fmla="*/ 296 h 296"/>
              <a:gd name="T8" fmla="*/ 0 w 297"/>
              <a:gd name="T9" fmla="*/ 148 h 296"/>
            </a:gdLst>
            <a:ahLst/>
            <a:cxnLst>
              <a:cxn ang="0">
                <a:pos x="T0" y="T1"/>
              </a:cxn>
              <a:cxn ang="0">
                <a:pos x="T2" y="T3"/>
              </a:cxn>
              <a:cxn ang="0">
                <a:pos x="T4" y="T5"/>
              </a:cxn>
              <a:cxn ang="0">
                <a:pos x="T6" y="T7"/>
              </a:cxn>
              <a:cxn ang="0">
                <a:pos x="T8" y="T9"/>
              </a:cxn>
            </a:cxnLst>
            <a:rect l="0" t="0" r="r" b="b"/>
            <a:pathLst>
              <a:path w="297" h="296">
                <a:moveTo>
                  <a:pt x="0" y="148"/>
                </a:moveTo>
                <a:cubicBezTo>
                  <a:pt x="0" y="66"/>
                  <a:pt x="67" y="0"/>
                  <a:pt x="148" y="0"/>
                </a:cubicBezTo>
                <a:cubicBezTo>
                  <a:pt x="230" y="0"/>
                  <a:pt x="297" y="66"/>
                  <a:pt x="297" y="148"/>
                </a:cubicBezTo>
                <a:cubicBezTo>
                  <a:pt x="297" y="230"/>
                  <a:pt x="230" y="296"/>
                  <a:pt x="149" y="296"/>
                </a:cubicBezTo>
                <a:cubicBezTo>
                  <a:pt x="67" y="296"/>
                  <a:pt x="0" y="230"/>
                  <a:pt x="0" y="148"/>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18"/>
          <p:cNvSpPr>
            <a:spLocks noChangeArrowheads="1"/>
          </p:cNvSpPr>
          <p:nvPr userDrawn="1"/>
        </p:nvSpPr>
        <p:spPr bwMode="auto">
          <a:xfrm rot="10800000">
            <a:off x="11268175" y="3515358"/>
            <a:ext cx="245492" cy="248281"/>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119"/>
          <p:cNvSpPr>
            <a:spLocks noChangeArrowheads="1"/>
          </p:cNvSpPr>
          <p:nvPr userDrawn="1"/>
        </p:nvSpPr>
        <p:spPr bwMode="auto">
          <a:xfrm rot="10800000">
            <a:off x="10720282" y="2478992"/>
            <a:ext cx="415662" cy="415662"/>
          </a:xfrm>
          <a:prstGeom prst="ellipse">
            <a:avLst/>
          </a:pr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20"/>
          <p:cNvSpPr>
            <a:spLocks/>
          </p:cNvSpPr>
          <p:nvPr userDrawn="1"/>
        </p:nvSpPr>
        <p:spPr bwMode="auto">
          <a:xfrm rot="10800000">
            <a:off x="8569997" y="2870942"/>
            <a:ext cx="1411578" cy="1405998"/>
          </a:xfrm>
          <a:custGeom>
            <a:avLst/>
            <a:gdLst>
              <a:gd name="T0" fmla="*/ 0 w 363"/>
              <a:gd name="T1" fmla="*/ 181 h 362"/>
              <a:gd name="T2" fmla="*/ 181 w 363"/>
              <a:gd name="T3" fmla="*/ 0 h 362"/>
              <a:gd name="T4" fmla="*/ 362 w 363"/>
              <a:gd name="T5" fmla="*/ 181 h 362"/>
              <a:gd name="T6" fmla="*/ 181 w 363"/>
              <a:gd name="T7" fmla="*/ 362 h 362"/>
              <a:gd name="T8" fmla="*/ 0 w 363"/>
              <a:gd name="T9" fmla="*/ 181 h 362"/>
            </a:gdLst>
            <a:ahLst/>
            <a:cxnLst>
              <a:cxn ang="0">
                <a:pos x="T0" y="T1"/>
              </a:cxn>
              <a:cxn ang="0">
                <a:pos x="T2" y="T3"/>
              </a:cxn>
              <a:cxn ang="0">
                <a:pos x="T4" y="T5"/>
              </a:cxn>
              <a:cxn ang="0">
                <a:pos x="T6" y="T7"/>
              </a:cxn>
              <a:cxn ang="0">
                <a:pos x="T8" y="T9"/>
              </a:cxn>
            </a:cxnLst>
            <a:rect l="0" t="0" r="r" b="b"/>
            <a:pathLst>
              <a:path w="363" h="362">
                <a:moveTo>
                  <a:pt x="0" y="181"/>
                </a:moveTo>
                <a:cubicBezTo>
                  <a:pt x="0" y="81"/>
                  <a:pt x="81" y="0"/>
                  <a:pt x="181" y="0"/>
                </a:cubicBezTo>
                <a:cubicBezTo>
                  <a:pt x="281" y="0"/>
                  <a:pt x="362" y="81"/>
                  <a:pt x="362" y="181"/>
                </a:cubicBezTo>
                <a:cubicBezTo>
                  <a:pt x="363" y="281"/>
                  <a:pt x="282" y="362"/>
                  <a:pt x="181" y="362"/>
                </a:cubicBezTo>
                <a:cubicBezTo>
                  <a:pt x="81" y="362"/>
                  <a:pt x="0" y="281"/>
                  <a:pt x="0" y="181"/>
                </a:cubicBezTo>
                <a:close/>
              </a:path>
            </a:pathLst>
          </a:custGeom>
          <a:solidFill>
            <a:schemeClr val="tx2">
              <a:lumMod val="20000"/>
              <a:lumOff val="80000"/>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22"/>
          <p:cNvSpPr>
            <a:spLocks/>
          </p:cNvSpPr>
          <p:nvPr userDrawn="1"/>
        </p:nvSpPr>
        <p:spPr bwMode="auto">
          <a:xfrm rot="10800000">
            <a:off x="10106552" y="3064824"/>
            <a:ext cx="1018233" cy="1018233"/>
          </a:xfrm>
          <a:custGeom>
            <a:avLst/>
            <a:gdLst>
              <a:gd name="T0" fmla="*/ 0 w 262"/>
              <a:gd name="T1" fmla="*/ 131 h 262"/>
              <a:gd name="T2" fmla="*/ 131 w 262"/>
              <a:gd name="T3" fmla="*/ 0 h 262"/>
              <a:gd name="T4" fmla="*/ 262 w 262"/>
              <a:gd name="T5" fmla="*/ 131 h 262"/>
              <a:gd name="T6" fmla="*/ 131 w 262"/>
              <a:gd name="T7" fmla="*/ 262 h 262"/>
              <a:gd name="T8" fmla="*/ 0 w 262"/>
              <a:gd name="T9" fmla="*/ 131 h 262"/>
            </a:gdLst>
            <a:ahLst/>
            <a:cxnLst>
              <a:cxn ang="0">
                <a:pos x="T0" y="T1"/>
              </a:cxn>
              <a:cxn ang="0">
                <a:pos x="T2" y="T3"/>
              </a:cxn>
              <a:cxn ang="0">
                <a:pos x="T4" y="T5"/>
              </a:cxn>
              <a:cxn ang="0">
                <a:pos x="T6" y="T7"/>
              </a:cxn>
              <a:cxn ang="0">
                <a:pos x="T8" y="T9"/>
              </a:cxn>
            </a:cxnLst>
            <a:rect l="0" t="0" r="r" b="b"/>
            <a:pathLst>
              <a:path w="262" h="262">
                <a:moveTo>
                  <a:pt x="0" y="131"/>
                </a:moveTo>
                <a:cubicBezTo>
                  <a:pt x="0" y="59"/>
                  <a:pt x="59" y="0"/>
                  <a:pt x="131" y="0"/>
                </a:cubicBezTo>
                <a:cubicBezTo>
                  <a:pt x="203" y="0"/>
                  <a:pt x="262" y="58"/>
                  <a:pt x="262" y="131"/>
                </a:cubicBezTo>
                <a:cubicBezTo>
                  <a:pt x="262" y="203"/>
                  <a:pt x="204" y="262"/>
                  <a:pt x="131" y="262"/>
                </a:cubicBezTo>
                <a:cubicBezTo>
                  <a:pt x="59" y="262"/>
                  <a:pt x="0" y="204"/>
                  <a:pt x="0" y="131"/>
                </a:cubicBezTo>
                <a:close/>
              </a:path>
            </a:pathLst>
          </a:cu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23"/>
          <p:cNvSpPr>
            <a:spLocks/>
          </p:cNvSpPr>
          <p:nvPr userDrawn="1"/>
        </p:nvSpPr>
        <p:spPr bwMode="auto">
          <a:xfrm rot="10800000">
            <a:off x="9310936" y="5088736"/>
            <a:ext cx="1273489" cy="1273489"/>
          </a:xfrm>
          <a:custGeom>
            <a:avLst/>
            <a:gdLst>
              <a:gd name="T0" fmla="*/ 0 w 328"/>
              <a:gd name="T1" fmla="*/ 164 h 328"/>
              <a:gd name="T2" fmla="*/ 164 w 328"/>
              <a:gd name="T3" fmla="*/ 0 h 328"/>
              <a:gd name="T4" fmla="*/ 328 w 328"/>
              <a:gd name="T5" fmla="*/ 164 h 328"/>
              <a:gd name="T6" fmla="*/ 164 w 328"/>
              <a:gd name="T7" fmla="*/ 328 h 328"/>
              <a:gd name="T8" fmla="*/ 0 w 328"/>
              <a:gd name="T9" fmla="*/ 164 h 328"/>
            </a:gdLst>
            <a:ahLst/>
            <a:cxnLst>
              <a:cxn ang="0">
                <a:pos x="T0" y="T1"/>
              </a:cxn>
              <a:cxn ang="0">
                <a:pos x="T2" y="T3"/>
              </a:cxn>
              <a:cxn ang="0">
                <a:pos x="T4" y="T5"/>
              </a:cxn>
              <a:cxn ang="0">
                <a:pos x="T6" y="T7"/>
              </a:cxn>
              <a:cxn ang="0">
                <a:pos x="T8" y="T9"/>
              </a:cxn>
            </a:cxnLst>
            <a:rect l="0" t="0" r="r" b="b"/>
            <a:pathLst>
              <a:path w="328" h="328">
                <a:moveTo>
                  <a:pt x="0" y="164"/>
                </a:moveTo>
                <a:cubicBezTo>
                  <a:pt x="0" y="74"/>
                  <a:pt x="73" y="0"/>
                  <a:pt x="164" y="0"/>
                </a:cubicBezTo>
                <a:cubicBezTo>
                  <a:pt x="254" y="0"/>
                  <a:pt x="328" y="74"/>
                  <a:pt x="328" y="164"/>
                </a:cubicBezTo>
                <a:cubicBezTo>
                  <a:pt x="328" y="255"/>
                  <a:pt x="255" y="328"/>
                  <a:pt x="164" y="328"/>
                </a:cubicBezTo>
                <a:cubicBezTo>
                  <a:pt x="73" y="328"/>
                  <a:pt x="0" y="255"/>
                  <a:pt x="0" y="164"/>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24"/>
          <p:cNvSpPr>
            <a:spLocks/>
          </p:cNvSpPr>
          <p:nvPr userDrawn="1"/>
        </p:nvSpPr>
        <p:spPr bwMode="auto">
          <a:xfrm rot="10800000">
            <a:off x="11566950" y="5263092"/>
            <a:ext cx="365448" cy="369633"/>
          </a:xfrm>
          <a:custGeom>
            <a:avLst/>
            <a:gdLst>
              <a:gd name="T0" fmla="*/ 0 w 94"/>
              <a:gd name="T1" fmla="*/ 48 h 95"/>
              <a:gd name="T2" fmla="*/ 47 w 94"/>
              <a:gd name="T3" fmla="*/ 0 h 95"/>
              <a:gd name="T4" fmla="*/ 94 w 94"/>
              <a:gd name="T5" fmla="*/ 48 h 95"/>
              <a:gd name="T6" fmla="*/ 47 w 94"/>
              <a:gd name="T7" fmla="*/ 95 h 95"/>
              <a:gd name="T8" fmla="*/ 0 w 94"/>
              <a:gd name="T9" fmla="*/ 48 h 95"/>
            </a:gdLst>
            <a:ahLst/>
            <a:cxnLst>
              <a:cxn ang="0">
                <a:pos x="T0" y="T1"/>
              </a:cxn>
              <a:cxn ang="0">
                <a:pos x="T2" y="T3"/>
              </a:cxn>
              <a:cxn ang="0">
                <a:pos x="T4" y="T5"/>
              </a:cxn>
              <a:cxn ang="0">
                <a:pos x="T6" y="T7"/>
              </a:cxn>
              <a:cxn ang="0">
                <a:pos x="T8" y="T9"/>
              </a:cxn>
            </a:cxnLst>
            <a:rect l="0" t="0" r="r" b="b"/>
            <a:pathLst>
              <a:path w="94" h="95">
                <a:moveTo>
                  <a:pt x="0" y="48"/>
                </a:moveTo>
                <a:cubicBezTo>
                  <a:pt x="0" y="22"/>
                  <a:pt x="21" y="0"/>
                  <a:pt x="47" y="0"/>
                </a:cubicBezTo>
                <a:cubicBezTo>
                  <a:pt x="73" y="0"/>
                  <a:pt x="94" y="21"/>
                  <a:pt x="94" y="48"/>
                </a:cubicBezTo>
                <a:cubicBezTo>
                  <a:pt x="94" y="74"/>
                  <a:pt x="73" y="95"/>
                  <a:pt x="47" y="95"/>
                </a:cubicBezTo>
                <a:cubicBezTo>
                  <a:pt x="21" y="95"/>
                  <a:pt x="0" y="74"/>
                  <a:pt x="0" y="48"/>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25"/>
          <p:cNvSpPr>
            <a:spLocks/>
          </p:cNvSpPr>
          <p:nvPr userDrawn="1"/>
        </p:nvSpPr>
        <p:spPr bwMode="auto">
          <a:xfrm rot="10800000">
            <a:off x="9613616" y="3911492"/>
            <a:ext cx="1196773" cy="1200957"/>
          </a:xfrm>
          <a:custGeom>
            <a:avLst/>
            <a:gdLst>
              <a:gd name="T0" fmla="*/ 0 w 308"/>
              <a:gd name="T1" fmla="*/ 155 h 309"/>
              <a:gd name="T2" fmla="*/ 154 w 308"/>
              <a:gd name="T3" fmla="*/ 0 h 309"/>
              <a:gd name="T4" fmla="*/ 308 w 308"/>
              <a:gd name="T5" fmla="*/ 154 h 309"/>
              <a:gd name="T6" fmla="*/ 154 w 308"/>
              <a:gd name="T7" fmla="*/ 309 h 309"/>
              <a:gd name="T8" fmla="*/ 0 w 308"/>
              <a:gd name="T9" fmla="*/ 155 h 309"/>
            </a:gdLst>
            <a:ahLst/>
            <a:cxnLst>
              <a:cxn ang="0">
                <a:pos x="T0" y="T1"/>
              </a:cxn>
              <a:cxn ang="0">
                <a:pos x="T2" y="T3"/>
              </a:cxn>
              <a:cxn ang="0">
                <a:pos x="T4" y="T5"/>
              </a:cxn>
              <a:cxn ang="0">
                <a:pos x="T6" y="T7"/>
              </a:cxn>
              <a:cxn ang="0">
                <a:pos x="T8" y="T9"/>
              </a:cxn>
            </a:cxnLst>
            <a:rect l="0" t="0" r="r" b="b"/>
            <a:pathLst>
              <a:path w="308" h="309">
                <a:moveTo>
                  <a:pt x="0" y="155"/>
                </a:moveTo>
                <a:cubicBezTo>
                  <a:pt x="0" y="70"/>
                  <a:pt x="69" y="1"/>
                  <a:pt x="154" y="0"/>
                </a:cubicBezTo>
                <a:cubicBezTo>
                  <a:pt x="239" y="0"/>
                  <a:pt x="308" y="69"/>
                  <a:pt x="308" y="154"/>
                </a:cubicBezTo>
                <a:cubicBezTo>
                  <a:pt x="308" y="240"/>
                  <a:pt x="239" y="309"/>
                  <a:pt x="154" y="309"/>
                </a:cubicBezTo>
                <a:cubicBezTo>
                  <a:pt x="69" y="309"/>
                  <a:pt x="0" y="240"/>
                  <a:pt x="0" y="155"/>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6"/>
          <p:cNvSpPr>
            <a:spLocks/>
          </p:cNvSpPr>
          <p:nvPr userDrawn="1"/>
        </p:nvSpPr>
        <p:spPr bwMode="auto">
          <a:xfrm rot="10800000">
            <a:off x="7883457" y="944668"/>
            <a:ext cx="1188404" cy="1192588"/>
          </a:xfrm>
          <a:custGeom>
            <a:avLst/>
            <a:gdLst>
              <a:gd name="T0" fmla="*/ 0 w 306"/>
              <a:gd name="T1" fmla="*/ 154 h 307"/>
              <a:gd name="T2" fmla="*/ 153 w 306"/>
              <a:gd name="T3" fmla="*/ 0 h 307"/>
              <a:gd name="T4" fmla="*/ 306 w 306"/>
              <a:gd name="T5" fmla="*/ 153 h 307"/>
              <a:gd name="T6" fmla="*/ 153 w 306"/>
              <a:gd name="T7" fmla="*/ 307 h 307"/>
              <a:gd name="T8" fmla="*/ 0 w 306"/>
              <a:gd name="T9" fmla="*/ 154 h 307"/>
            </a:gdLst>
            <a:ahLst/>
            <a:cxnLst>
              <a:cxn ang="0">
                <a:pos x="T0" y="T1"/>
              </a:cxn>
              <a:cxn ang="0">
                <a:pos x="T2" y="T3"/>
              </a:cxn>
              <a:cxn ang="0">
                <a:pos x="T4" y="T5"/>
              </a:cxn>
              <a:cxn ang="0">
                <a:pos x="T6" y="T7"/>
              </a:cxn>
              <a:cxn ang="0">
                <a:pos x="T8" y="T9"/>
              </a:cxn>
            </a:cxnLst>
            <a:rect l="0" t="0" r="r" b="b"/>
            <a:pathLst>
              <a:path w="306" h="307">
                <a:moveTo>
                  <a:pt x="0" y="154"/>
                </a:moveTo>
                <a:cubicBezTo>
                  <a:pt x="0" y="69"/>
                  <a:pt x="68" y="1"/>
                  <a:pt x="153" y="0"/>
                </a:cubicBezTo>
                <a:cubicBezTo>
                  <a:pt x="237" y="0"/>
                  <a:pt x="306" y="69"/>
                  <a:pt x="306" y="153"/>
                </a:cubicBezTo>
                <a:cubicBezTo>
                  <a:pt x="306" y="238"/>
                  <a:pt x="238" y="307"/>
                  <a:pt x="153" y="307"/>
                </a:cubicBezTo>
                <a:cubicBezTo>
                  <a:pt x="69" y="307"/>
                  <a:pt x="0" y="238"/>
                  <a:pt x="0" y="154"/>
                </a:cubicBezTo>
                <a:close/>
              </a:path>
            </a:pathLst>
          </a:cu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27"/>
          <p:cNvSpPr>
            <a:spLocks noChangeArrowheads="1"/>
          </p:cNvSpPr>
          <p:nvPr userDrawn="1"/>
        </p:nvSpPr>
        <p:spPr bwMode="auto">
          <a:xfrm rot="10800000">
            <a:off x="8151265" y="378363"/>
            <a:ext cx="391950" cy="391950"/>
          </a:xfrm>
          <a:prstGeom prst="ellipse">
            <a:avLst/>
          </a:pr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28"/>
          <p:cNvSpPr>
            <a:spLocks/>
          </p:cNvSpPr>
          <p:nvPr userDrawn="1"/>
        </p:nvSpPr>
        <p:spPr bwMode="auto">
          <a:xfrm rot="10800000">
            <a:off x="7833243" y="711729"/>
            <a:ext cx="585833" cy="587228"/>
          </a:xfrm>
          <a:custGeom>
            <a:avLst/>
            <a:gdLst>
              <a:gd name="T0" fmla="*/ 0 w 151"/>
              <a:gd name="T1" fmla="*/ 75 h 151"/>
              <a:gd name="T2" fmla="*/ 76 w 151"/>
              <a:gd name="T3" fmla="*/ 0 h 151"/>
              <a:gd name="T4" fmla="*/ 151 w 151"/>
              <a:gd name="T5" fmla="*/ 75 h 151"/>
              <a:gd name="T6" fmla="*/ 76 w 151"/>
              <a:gd name="T7" fmla="*/ 151 h 151"/>
              <a:gd name="T8" fmla="*/ 0 w 151"/>
              <a:gd name="T9" fmla="*/ 75 h 151"/>
            </a:gdLst>
            <a:ahLst/>
            <a:cxnLst>
              <a:cxn ang="0">
                <a:pos x="T0" y="T1"/>
              </a:cxn>
              <a:cxn ang="0">
                <a:pos x="T2" y="T3"/>
              </a:cxn>
              <a:cxn ang="0">
                <a:pos x="T4" y="T5"/>
              </a:cxn>
              <a:cxn ang="0">
                <a:pos x="T6" y="T7"/>
              </a:cxn>
              <a:cxn ang="0">
                <a:pos x="T8" y="T9"/>
              </a:cxn>
            </a:cxnLst>
            <a:rect l="0" t="0" r="r" b="b"/>
            <a:pathLst>
              <a:path w="151" h="151">
                <a:moveTo>
                  <a:pt x="0" y="75"/>
                </a:moveTo>
                <a:cubicBezTo>
                  <a:pt x="0" y="33"/>
                  <a:pt x="34" y="0"/>
                  <a:pt x="76" y="0"/>
                </a:cubicBezTo>
                <a:cubicBezTo>
                  <a:pt x="117" y="0"/>
                  <a:pt x="151" y="33"/>
                  <a:pt x="151" y="75"/>
                </a:cubicBezTo>
                <a:cubicBezTo>
                  <a:pt x="151" y="117"/>
                  <a:pt x="118" y="151"/>
                  <a:pt x="76" y="151"/>
                </a:cubicBezTo>
                <a:cubicBezTo>
                  <a:pt x="34" y="151"/>
                  <a:pt x="0" y="117"/>
                  <a:pt x="0" y="75"/>
                </a:cubicBezTo>
                <a:close/>
              </a:path>
            </a:pathLst>
          </a:custGeom>
          <a:solidFill>
            <a:schemeClr val="tx2">
              <a:lumMod val="20000"/>
              <a:lumOff val="80000"/>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29"/>
          <p:cNvSpPr>
            <a:spLocks/>
          </p:cNvSpPr>
          <p:nvPr userDrawn="1"/>
        </p:nvSpPr>
        <p:spPr bwMode="auto">
          <a:xfrm rot="10800000">
            <a:off x="8787870" y="1388227"/>
            <a:ext cx="1736576" cy="1735181"/>
          </a:xfrm>
          <a:custGeom>
            <a:avLst/>
            <a:gdLst>
              <a:gd name="T0" fmla="*/ 1 w 447"/>
              <a:gd name="T1" fmla="*/ 224 h 447"/>
              <a:gd name="T2" fmla="*/ 224 w 447"/>
              <a:gd name="T3" fmla="*/ 0 h 447"/>
              <a:gd name="T4" fmla="*/ 447 w 447"/>
              <a:gd name="T5" fmla="*/ 224 h 447"/>
              <a:gd name="T6" fmla="*/ 224 w 447"/>
              <a:gd name="T7" fmla="*/ 447 h 447"/>
              <a:gd name="T8" fmla="*/ 1 w 447"/>
              <a:gd name="T9" fmla="*/ 224 h 447"/>
            </a:gdLst>
            <a:ahLst/>
            <a:cxnLst>
              <a:cxn ang="0">
                <a:pos x="T0" y="T1"/>
              </a:cxn>
              <a:cxn ang="0">
                <a:pos x="T2" y="T3"/>
              </a:cxn>
              <a:cxn ang="0">
                <a:pos x="T4" y="T5"/>
              </a:cxn>
              <a:cxn ang="0">
                <a:pos x="T6" y="T7"/>
              </a:cxn>
              <a:cxn ang="0">
                <a:pos x="T8" y="T9"/>
              </a:cxn>
            </a:cxnLst>
            <a:rect l="0" t="0" r="r" b="b"/>
            <a:pathLst>
              <a:path w="447" h="447">
                <a:moveTo>
                  <a:pt x="1" y="224"/>
                </a:moveTo>
                <a:cubicBezTo>
                  <a:pt x="0" y="101"/>
                  <a:pt x="100" y="1"/>
                  <a:pt x="224" y="0"/>
                </a:cubicBezTo>
                <a:cubicBezTo>
                  <a:pt x="347" y="0"/>
                  <a:pt x="447" y="100"/>
                  <a:pt x="447" y="224"/>
                </a:cubicBezTo>
                <a:cubicBezTo>
                  <a:pt x="447" y="347"/>
                  <a:pt x="347" y="447"/>
                  <a:pt x="224" y="447"/>
                </a:cubicBezTo>
                <a:cubicBezTo>
                  <a:pt x="101" y="447"/>
                  <a:pt x="1" y="347"/>
                  <a:pt x="1" y="224"/>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0"/>
          <p:cNvSpPr>
            <a:spLocks/>
          </p:cNvSpPr>
          <p:nvPr userDrawn="1"/>
        </p:nvSpPr>
        <p:spPr bwMode="auto">
          <a:xfrm rot="10800000">
            <a:off x="7711891" y="2269766"/>
            <a:ext cx="1705890" cy="1704494"/>
          </a:xfrm>
          <a:custGeom>
            <a:avLst/>
            <a:gdLst>
              <a:gd name="T0" fmla="*/ 0 w 439"/>
              <a:gd name="T1" fmla="*/ 220 h 439"/>
              <a:gd name="T2" fmla="*/ 219 w 439"/>
              <a:gd name="T3" fmla="*/ 0 h 439"/>
              <a:gd name="T4" fmla="*/ 439 w 439"/>
              <a:gd name="T5" fmla="*/ 219 h 439"/>
              <a:gd name="T6" fmla="*/ 220 w 439"/>
              <a:gd name="T7" fmla="*/ 439 h 439"/>
              <a:gd name="T8" fmla="*/ 0 w 439"/>
              <a:gd name="T9" fmla="*/ 220 h 439"/>
            </a:gdLst>
            <a:ahLst/>
            <a:cxnLst>
              <a:cxn ang="0">
                <a:pos x="T0" y="T1"/>
              </a:cxn>
              <a:cxn ang="0">
                <a:pos x="T2" y="T3"/>
              </a:cxn>
              <a:cxn ang="0">
                <a:pos x="T4" y="T5"/>
              </a:cxn>
              <a:cxn ang="0">
                <a:pos x="T6" y="T7"/>
              </a:cxn>
              <a:cxn ang="0">
                <a:pos x="T8" y="T9"/>
              </a:cxn>
            </a:cxnLst>
            <a:rect l="0" t="0" r="r" b="b"/>
            <a:pathLst>
              <a:path w="439" h="439">
                <a:moveTo>
                  <a:pt x="0" y="220"/>
                </a:moveTo>
                <a:cubicBezTo>
                  <a:pt x="0" y="99"/>
                  <a:pt x="98" y="0"/>
                  <a:pt x="219" y="0"/>
                </a:cubicBezTo>
                <a:cubicBezTo>
                  <a:pt x="341" y="0"/>
                  <a:pt x="439" y="98"/>
                  <a:pt x="439" y="219"/>
                </a:cubicBezTo>
                <a:cubicBezTo>
                  <a:pt x="439" y="341"/>
                  <a:pt x="341" y="439"/>
                  <a:pt x="220" y="439"/>
                </a:cubicBezTo>
                <a:cubicBezTo>
                  <a:pt x="99" y="439"/>
                  <a:pt x="0" y="341"/>
                  <a:pt x="0" y="220"/>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31"/>
          <p:cNvSpPr>
            <a:spLocks/>
          </p:cNvSpPr>
          <p:nvPr userDrawn="1"/>
        </p:nvSpPr>
        <p:spPr bwMode="auto">
          <a:xfrm rot="10800000">
            <a:off x="9404390" y="4692603"/>
            <a:ext cx="1048920" cy="1048919"/>
          </a:xfrm>
          <a:custGeom>
            <a:avLst/>
            <a:gdLst>
              <a:gd name="T0" fmla="*/ 0 w 270"/>
              <a:gd name="T1" fmla="*/ 136 h 270"/>
              <a:gd name="T2" fmla="*/ 135 w 270"/>
              <a:gd name="T3" fmla="*/ 0 h 270"/>
              <a:gd name="T4" fmla="*/ 270 w 270"/>
              <a:gd name="T5" fmla="*/ 135 h 270"/>
              <a:gd name="T6" fmla="*/ 135 w 270"/>
              <a:gd name="T7" fmla="*/ 270 h 270"/>
              <a:gd name="T8" fmla="*/ 0 w 270"/>
              <a:gd name="T9" fmla="*/ 136 h 270"/>
            </a:gdLst>
            <a:ahLst/>
            <a:cxnLst>
              <a:cxn ang="0">
                <a:pos x="T0" y="T1"/>
              </a:cxn>
              <a:cxn ang="0">
                <a:pos x="T2" y="T3"/>
              </a:cxn>
              <a:cxn ang="0">
                <a:pos x="T4" y="T5"/>
              </a:cxn>
              <a:cxn ang="0">
                <a:pos x="T6" y="T7"/>
              </a:cxn>
              <a:cxn ang="0">
                <a:pos x="T8" y="T9"/>
              </a:cxn>
            </a:cxnLst>
            <a:rect l="0" t="0" r="r" b="b"/>
            <a:pathLst>
              <a:path w="270" h="270">
                <a:moveTo>
                  <a:pt x="0" y="136"/>
                </a:moveTo>
                <a:cubicBezTo>
                  <a:pt x="0" y="61"/>
                  <a:pt x="60" y="0"/>
                  <a:pt x="135" y="0"/>
                </a:cubicBezTo>
                <a:cubicBezTo>
                  <a:pt x="210" y="0"/>
                  <a:pt x="270" y="61"/>
                  <a:pt x="270" y="135"/>
                </a:cubicBezTo>
                <a:cubicBezTo>
                  <a:pt x="270" y="210"/>
                  <a:pt x="210" y="270"/>
                  <a:pt x="135" y="270"/>
                </a:cubicBezTo>
                <a:cubicBezTo>
                  <a:pt x="61" y="270"/>
                  <a:pt x="0" y="210"/>
                  <a:pt x="0" y="136"/>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32"/>
          <p:cNvSpPr>
            <a:spLocks/>
          </p:cNvSpPr>
          <p:nvPr userDrawn="1"/>
        </p:nvSpPr>
        <p:spPr bwMode="auto">
          <a:xfrm rot="10800000">
            <a:off x="11241673" y="1771807"/>
            <a:ext cx="496563" cy="497958"/>
          </a:xfrm>
          <a:custGeom>
            <a:avLst/>
            <a:gdLst>
              <a:gd name="T0" fmla="*/ 0 w 128"/>
              <a:gd name="T1" fmla="*/ 64 h 128"/>
              <a:gd name="T2" fmla="*/ 64 w 128"/>
              <a:gd name="T3" fmla="*/ 0 h 128"/>
              <a:gd name="T4" fmla="*/ 128 w 128"/>
              <a:gd name="T5" fmla="*/ 64 h 128"/>
              <a:gd name="T6" fmla="*/ 64 w 128"/>
              <a:gd name="T7" fmla="*/ 128 h 128"/>
              <a:gd name="T8" fmla="*/ 0 w 128"/>
              <a:gd name="T9" fmla="*/ 64 h 128"/>
            </a:gdLst>
            <a:ahLst/>
            <a:cxnLst>
              <a:cxn ang="0">
                <a:pos x="T0" y="T1"/>
              </a:cxn>
              <a:cxn ang="0">
                <a:pos x="T2" y="T3"/>
              </a:cxn>
              <a:cxn ang="0">
                <a:pos x="T4" y="T5"/>
              </a:cxn>
              <a:cxn ang="0">
                <a:pos x="T6" y="T7"/>
              </a:cxn>
              <a:cxn ang="0">
                <a:pos x="T8" y="T9"/>
              </a:cxn>
            </a:cxnLst>
            <a:rect l="0" t="0" r="r" b="b"/>
            <a:pathLst>
              <a:path w="128" h="128">
                <a:moveTo>
                  <a:pt x="0" y="64"/>
                </a:moveTo>
                <a:cubicBezTo>
                  <a:pt x="0" y="29"/>
                  <a:pt x="29" y="0"/>
                  <a:pt x="64" y="0"/>
                </a:cubicBezTo>
                <a:cubicBezTo>
                  <a:pt x="99" y="0"/>
                  <a:pt x="127" y="29"/>
                  <a:pt x="128" y="64"/>
                </a:cubicBezTo>
                <a:cubicBezTo>
                  <a:pt x="128" y="99"/>
                  <a:pt x="99" y="128"/>
                  <a:pt x="64" y="128"/>
                </a:cubicBezTo>
                <a:cubicBezTo>
                  <a:pt x="29" y="128"/>
                  <a:pt x="0" y="99"/>
                  <a:pt x="0" y="64"/>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33"/>
          <p:cNvSpPr>
            <a:spLocks noChangeArrowheads="1"/>
          </p:cNvSpPr>
          <p:nvPr userDrawn="1"/>
        </p:nvSpPr>
        <p:spPr bwMode="auto">
          <a:xfrm rot="10800000">
            <a:off x="11552722" y="2576630"/>
            <a:ext cx="228754" cy="228754"/>
          </a:xfrm>
          <a:prstGeom prst="ellipse">
            <a:avLst/>
          </a:pr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4"/>
          <p:cNvSpPr>
            <a:spLocks/>
          </p:cNvSpPr>
          <p:nvPr userDrawn="1"/>
        </p:nvSpPr>
        <p:spPr bwMode="auto">
          <a:xfrm rot="10800000">
            <a:off x="8431629" y="5565772"/>
            <a:ext cx="765767" cy="768557"/>
          </a:xfrm>
          <a:custGeom>
            <a:avLst/>
            <a:gdLst>
              <a:gd name="T0" fmla="*/ 0 w 197"/>
              <a:gd name="T1" fmla="*/ 99 h 198"/>
              <a:gd name="T2" fmla="*/ 98 w 197"/>
              <a:gd name="T3" fmla="*/ 0 h 198"/>
              <a:gd name="T4" fmla="*/ 197 w 197"/>
              <a:gd name="T5" fmla="*/ 99 h 198"/>
              <a:gd name="T6" fmla="*/ 99 w 197"/>
              <a:gd name="T7" fmla="*/ 198 h 198"/>
              <a:gd name="T8" fmla="*/ 0 w 197"/>
              <a:gd name="T9" fmla="*/ 99 h 198"/>
            </a:gdLst>
            <a:ahLst/>
            <a:cxnLst>
              <a:cxn ang="0">
                <a:pos x="T0" y="T1"/>
              </a:cxn>
              <a:cxn ang="0">
                <a:pos x="T2" y="T3"/>
              </a:cxn>
              <a:cxn ang="0">
                <a:pos x="T4" y="T5"/>
              </a:cxn>
              <a:cxn ang="0">
                <a:pos x="T6" y="T7"/>
              </a:cxn>
              <a:cxn ang="0">
                <a:pos x="T8" y="T9"/>
              </a:cxn>
            </a:cxnLst>
            <a:rect l="0" t="0" r="r" b="b"/>
            <a:pathLst>
              <a:path w="197" h="198">
                <a:moveTo>
                  <a:pt x="0" y="99"/>
                </a:moveTo>
                <a:cubicBezTo>
                  <a:pt x="0" y="45"/>
                  <a:pt x="44" y="0"/>
                  <a:pt x="98" y="0"/>
                </a:cubicBezTo>
                <a:cubicBezTo>
                  <a:pt x="153" y="0"/>
                  <a:pt x="197" y="45"/>
                  <a:pt x="197" y="99"/>
                </a:cubicBezTo>
                <a:cubicBezTo>
                  <a:pt x="197" y="154"/>
                  <a:pt x="153" y="198"/>
                  <a:pt x="99" y="198"/>
                </a:cubicBezTo>
                <a:cubicBezTo>
                  <a:pt x="44" y="198"/>
                  <a:pt x="0" y="154"/>
                  <a:pt x="0" y="99"/>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35"/>
          <p:cNvSpPr>
            <a:spLocks noChangeArrowheads="1"/>
          </p:cNvSpPr>
          <p:nvPr userDrawn="1"/>
        </p:nvSpPr>
        <p:spPr bwMode="auto">
          <a:xfrm rot="10800000">
            <a:off x="8959436" y="3367505"/>
            <a:ext cx="1405999" cy="1405998"/>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36"/>
          <p:cNvSpPr>
            <a:spLocks noChangeArrowheads="1"/>
          </p:cNvSpPr>
          <p:nvPr userDrawn="1"/>
        </p:nvSpPr>
        <p:spPr bwMode="auto">
          <a:xfrm rot="10800000">
            <a:off x="11960294" y="2222341"/>
            <a:ext cx="205042" cy="210621"/>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37"/>
          <p:cNvSpPr>
            <a:spLocks/>
          </p:cNvSpPr>
          <p:nvPr userDrawn="1"/>
        </p:nvSpPr>
        <p:spPr bwMode="auto">
          <a:xfrm rot="10800000">
            <a:off x="7657492" y="4688418"/>
            <a:ext cx="1399025" cy="1394840"/>
          </a:xfrm>
          <a:custGeom>
            <a:avLst/>
            <a:gdLst>
              <a:gd name="T0" fmla="*/ 0 w 360"/>
              <a:gd name="T1" fmla="*/ 180 h 359"/>
              <a:gd name="T2" fmla="*/ 180 w 360"/>
              <a:gd name="T3" fmla="*/ 0 h 359"/>
              <a:gd name="T4" fmla="*/ 360 w 360"/>
              <a:gd name="T5" fmla="*/ 179 h 359"/>
              <a:gd name="T6" fmla="*/ 180 w 360"/>
              <a:gd name="T7" fmla="*/ 359 h 359"/>
              <a:gd name="T8" fmla="*/ 0 w 360"/>
              <a:gd name="T9" fmla="*/ 180 h 359"/>
            </a:gdLst>
            <a:ahLst/>
            <a:cxnLst>
              <a:cxn ang="0">
                <a:pos x="T0" y="T1"/>
              </a:cxn>
              <a:cxn ang="0">
                <a:pos x="T2" y="T3"/>
              </a:cxn>
              <a:cxn ang="0">
                <a:pos x="T4" y="T5"/>
              </a:cxn>
              <a:cxn ang="0">
                <a:pos x="T6" y="T7"/>
              </a:cxn>
              <a:cxn ang="0">
                <a:pos x="T8" y="T9"/>
              </a:cxn>
            </a:cxnLst>
            <a:rect l="0" t="0" r="r" b="b"/>
            <a:pathLst>
              <a:path w="360" h="359">
                <a:moveTo>
                  <a:pt x="0" y="180"/>
                </a:moveTo>
                <a:cubicBezTo>
                  <a:pt x="0" y="80"/>
                  <a:pt x="81" y="0"/>
                  <a:pt x="180" y="0"/>
                </a:cubicBezTo>
                <a:cubicBezTo>
                  <a:pt x="279" y="0"/>
                  <a:pt x="360" y="80"/>
                  <a:pt x="360" y="179"/>
                </a:cubicBezTo>
                <a:cubicBezTo>
                  <a:pt x="360" y="279"/>
                  <a:pt x="280" y="359"/>
                  <a:pt x="180" y="359"/>
                </a:cubicBezTo>
                <a:cubicBezTo>
                  <a:pt x="81" y="359"/>
                  <a:pt x="1" y="279"/>
                  <a:pt x="0" y="180"/>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38"/>
          <p:cNvSpPr>
            <a:spLocks/>
          </p:cNvSpPr>
          <p:nvPr userDrawn="1"/>
        </p:nvSpPr>
        <p:spPr bwMode="auto">
          <a:xfrm rot="10800000">
            <a:off x="11336788" y="3116434"/>
            <a:ext cx="855037" cy="855037"/>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9"/>
          <p:cNvSpPr>
            <a:spLocks/>
          </p:cNvSpPr>
          <p:nvPr userDrawn="1"/>
        </p:nvSpPr>
        <p:spPr bwMode="auto">
          <a:xfrm rot="10800000">
            <a:off x="10374083" y="5500215"/>
            <a:ext cx="898277" cy="896882"/>
          </a:xfrm>
          <a:custGeom>
            <a:avLst/>
            <a:gdLst>
              <a:gd name="T0" fmla="*/ 0 w 231"/>
              <a:gd name="T1" fmla="*/ 116 h 231"/>
              <a:gd name="T2" fmla="*/ 116 w 231"/>
              <a:gd name="T3" fmla="*/ 0 h 231"/>
              <a:gd name="T4" fmla="*/ 231 w 231"/>
              <a:gd name="T5" fmla="*/ 116 h 231"/>
              <a:gd name="T6" fmla="*/ 116 w 231"/>
              <a:gd name="T7" fmla="*/ 231 h 231"/>
              <a:gd name="T8" fmla="*/ 0 w 231"/>
              <a:gd name="T9" fmla="*/ 116 h 231"/>
            </a:gdLst>
            <a:ahLst/>
            <a:cxnLst>
              <a:cxn ang="0">
                <a:pos x="T0" y="T1"/>
              </a:cxn>
              <a:cxn ang="0">
                <a:pos x="T2" y="T3"/>
              </a:cxn>
              <a:cxn ang="0">
                <a:pos x="T4" y="T5"/>
              </a:cxn>
              <a:cxn ang="0">
                <a:pos x="T6" y="T7"/>
              </a:cxn>
              <a:cxn ang="0">
                <a:pos x="T8" y="T9"/>
              </a:cxn>
            </a:cxnLst>
            <a:rect l="0" t="0" r="r" b="b"/>
            <a:pathLst>
              <a:path w="231" h="231">
                <a:moveTo>
                  <a:pt x="0" y="116"/>
                </a:moveTo>
                <a:cubicBezTo>
                  <a:pt x="0" y="52"/>
                  <a:pt x="52" y="1"/>
                  <a:pt x="116" y="0"/>
                </a:cubicBezTo>
                <a:cubicBezTo>
                  <a:pt x="179" y="0"/>
                  <a:pt x="231" y="52"/>
                  <a:pt x="231" y="116"/>
                </a:cubicBezTo>
                <a:cubicBezTo>
                  <a:pt x="231" y="179"/>
                  <a:pt x="179" y="231"/>
                  <a:pt x="116" y="231"/>
                </a:cubicBezTo>
                <a:cubicBezTo>
                  <a:pt x="52" y="231"/>
                  <a:pt x="1" y="179"/>
                  <a:pt x="0" y="116"/>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40"/>
          <p:cNvSpPr>
            <a:spLocks/>
          </p:cNvSpPr>
          <p:nvPr userDrawn="1"/>
        </p:nvSpPr>
        <p:spPr bwMode="auto">
          <a:xfrm rot="10800000">
            <a:off x="11769201" y="4207198"/>
            <a:ext cx="271994" cy="271994"/>
          </a:xfrm>
          <a:custGeom>
            <a:avLst/>
            <a:gdLst>
              <a:gd name="T0" fmla="*/ 0 w 70"/>
              <a:gd name="T1" fmla="*/ 35 h 70"/>
              <a:gd name="T2" fmla="*/ 35 w 70"/>
              <a:gd name="T3" fmla="*/ 0 h 70"/>
              <a:gd name="T4" fmla="*/ 70 w 70"/>
              <a:gd name="T5" fmla="*/ 35 h 70"/>
              <a:gd name="T6" fmla="*/ 35 w 70"/>
              <a:gd name="T7" fmla="*/ 70 h 70"/>
              <a:gd name="T8" fmla="*/ 0 w 70"/>
              <a:gd name="T9" fmla="*/ 35 h 70"/>
            </a:gdLst>
            <a:ahLst/>
            <a:cxnLst>
              <a:cxn ang="0">
                <a:pos x="T0" y="T1"/>
              </a:cxn>
              <a:cxn ang="0">
                <a:pos x="T2" y="T3"/>
              </a:cxn>
              <a:cxn ang="0">
                <a:pos x="T4" y="T5"/>
              </a:cxn>
              <a:cxn ang="0">
                <a:pos x="T6" y="T7"/>
              </a:cxn>
              <a:cxn ang="0">
                <a:pos x="T8" y="T9"/>
              </a:cxn>
            </a:cxnLst>
            <a:rect l="0" t="0" r="r" b="b"/>
            <a:pathLst>
              <a:path w="70" h="70">
                <a:moveTo>
                  <a:pt x="0" y="35"/>
                </a:moveTo>
                <a:cubicBezTo>
                  <a:pt x="0" y="16"/>
                  <a:pt x="15" y="0"/>
                  <a:pt x="35" y="0"/>
                </a:cubicBezTo>
                <a:cubicBezTo>
                  <a:pt x="54" y="0"/>
                  <a:pt x="70" y="16"/>
                  <a:pt x="70" y="35"/>
                </a:cubicBezTo>
                <a:cubicBezTo>
                  <a:pt x="70" y="54"/>
                  <a:pt x="54" y="70"/>
                  <a:pt x="35" y="70"/>
                </a:cubicBezTo>
                <a:cubicBezTo>
                  <a:pt x="16" y="70"/>
                  <a:pt x="0" y="54"/>
                  <a:pt x="0" y="35"/>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41"/>
          <p:cNvSpPr>
            <a:spLocks/>
          </p:cNvSpPr>
          <p:nvPr userDrawn="1"/>
        </p:nvSpPr>
        <p:spPr bwMode="auto">
          <a:xfrm rot="10800000">
            <a:off x="10306293" y="3852909"/>
            <a:ext cx="1200958" cy="1196773"/>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42"/>
          <p:cNvSpPr>
            <a:spLocks/>
          </p:cNvSpPr>
          <p:nvPr userDrawn="1"/>
        </p:nvSpPr>
        <p:spPr bwMode="auto">
          <a:xfrm rot="10800000">
            <a:off x="8811304" y="1503998"/>
            <a:ext cx="917805" cy="916410"/>
          </a:xfrm>
          <a:custGeom>
            <a:avLst/>
            <a:gdLst>
              <a:gd name="T0" fmla="*/ 0 w 236"/>
              <a:gd name="T1" fmla="*/ 119 h 236"/>
              <a:gd name="T2" fmla="*/ 118 w 236"/>
              <a:gd name="T3" fmla="*/ 0 h 236"/>
              <a:gd name="T4" fmla="*/ 236 w 236"/>
              <a:gd name="T5" fmla="*/ 118 h 236"/>
              <a:gd name="T6" fmla="*/ 118 w 236"/>
              <a:gd name="T7" fmla="*/ 236 h 236"/>
              <a:gd name="T8" fmla="*/ 0 w 236"/>
              <a:gd name="T9" fmla="*/ 119 h 236"/>
            </a:gdLst>
            <a:ahLst/>
            <a:cxnLst>
              <a:cxn ang="0">
                <a:pos x="T0" y="T1"/>
              </a:cxn>
              <a:cxn ang="0">
                <a:pos x="T2" y="T3"/>
              </a:cxn>
              <a:cxn ang="0">
                <a:pos x="T4" y="T5"/>
              </a:cxn>
              <a:cxn ang="0">
                <a:pos x="T6" y="T7"/>
              </a:cxn>
              <a:cxn ang="0">
                <a:pos x="T8" y="T9"/>
              </a:cxn>
            </a:cxnLst>
            <a:rect l="0" t="0" r="r" b="b"/>
            <a:pathLst>
              <a:path w="236" h="236">
                <a:moveTo>
                  <a:pt x="0" y="119"/>
                </a:moveTo>
                <a:cubicBezTo>
                  <a:pt x="0" y="53"/>
                  <a:pt x="53" y="0"/>
                  <a:pt x="118" y="0"/>
                </a:cubicBezTo>
                <a:cubicBezTo>
                  <a:pt x="183" y="0"/>
                  <a:pt x="236" y="53"/>
                  <a:pt x="236" y="118"/>
                </a:cubicBezTo>
                <a:cubicBezTo>
                  <a:pt x="236" y="183"/>
                  <a:pt x="183" y="236"/>
                  <a:pt x="118" y="236"/>
                </a:cubicBezTo>
                <a:cubicBezTo>
                  <a:pt x="53" y="236"/>
                  <a:pt x="0" y="184"/>
                  <a:pt x="0" y="119"/>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43"/>
          <p:cNvSpPr>
            <a:spLocks noChangeArrowheads="1"/>
          </p:cNvSpPr>
          <p:nvPr userDrawn="1"/>
        </p:nvSpPr>
        <p:spPr bwMode="auto">
          <a:xfrm rot="10800000">
            <a:off x="8808235" y="789840"/>
            <a:ext cx="391950" cy="391950"/>
          </a:xfrm>
          <a:prstGeom prst="ellipse">
            <a:avLst/>
          </a:prstGeom>
          <a:solidFill>
            <a:schemeClr val="tx2">
              <a:lumMod val="20000"/>
              <a:lumOff val="80000"/>
              <a:alpha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44"/>
          <p:cNvSpPr>
            <a:spLocks/>
          </p:cNvSpPr>
          <p:nvPr userDrawn="1"/>
        </p:nvSpPr>
        <p:spPr bwMode="auto">
          <a:xfrm rot="10800000">
            <a:off x="8488817" y="1127392"/>
            <a:ext cx="587228" cy="585833"/>
          </a:xfrm>
          <a:custGeom>
            <a:avLst/>
            <a:gdLst>
              <a:gd name="T0" fmla="*/ 0 w 151"/>
              <a:gd name="T1" fmla="*/ 76 h 151"/>
              <a:gd name="T2" fmla="*/ 75 w 151"/>
              <a:gd name="T3" fmla="*/ 0 h 151"/>
              <a:gd name="T4" fmla="*/ 151 w 151"/>
              <a:gd name="T5" fmla="*/ 76 h 151"/>
              <a:gd name="T6" fmla="*/ 75 w 151"/>
              <a:gd name="T7" fmla="*/ 151 h 151"/>
              <a:gd name="T8" fmla="*/ 0 w 151"/>
              <a:gd name="T9" fmla="*/ 76 h 151"/>
            </a:gdLst>
            <a:ahLst/>
            <a:cxnLst>
              <a:cxn ang="0">
                <a:pos x="T0" y="T1"/>
              </a:cxn>
              <a:cxn ang="0">
                <a:pos x="T2" y="T3"/>
              </a:cxn>
              <a:cxn ang="0">
                <a:pos x="T4" y="T5"/>
              </a:cxn>
              <a:cxn ang="0">
                <a:pos x="T6" y="T7"/>
              </a:cxn>
              <a:cxn ang="0">
                <a:pos x="T8" y="T9"/>
              </a:cxn>
            </a:cxnLst>
            <a:rect l="0" t="0" r="r" b="b"/>
            <a:pathLst>
              <a:path w="151" h="151">
                <a:moveTo>
                  <a:pt x="0" y="76"/>
                </a:moveTo>
                <a:cubicBezTo>
                  <a:pt x="0" y="34"/>
                  <a:pt x="33" y="0"/>
                  <a:pt x="75" y="0"/>
                </a:cubicBezTo>
                <a:cubicBezTo>
                  <a:pt x="117" y="0"/>
                  <a:pt x="151" y="34"/>
                  <a:pt x="151" y="76"/>
                </a:cubicBezTo>
                <a:cubicBezTo>
                  <a:pt x="151" y="118"/>
                  <a:pt x="117" y="151"/>
                  <a:pt x="75" y="151"/>
                </a:cubicBezTo>
                <a:cubicBezTo>
                  <a:pt x="34" y="151"/>
                  <a:pt x="0" y="118"/>
                  <a:pt x="0" y="76"/>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45"/>
          <p:cNvSpPr>
            <a:spLocks/>
          </p:cNvSpPr>
          <p:nvPr userDrawn="1"/>
        </p:nvSpPr>
        <p:spPr bwMode="auto">
          <a:xfrm rot="10800000">
            <a:off x="9663830" y="1974060"/>
            <a:ext cx="1387866" cy="1386471"/>
          </a:xfrm>
          <a:custGeom>
            <a:avLst/>
            <a:gdLst>
              <a:gd name="T0" fmla="*/ 0 w 357"/>
              <a:gd name="T1" fmla="*/ 179 h 357"/>
              <a:gd name="T2" fmla="*/ 178 w 357"/>
              <a:gd name="T3" fmla="*/ 0 h 357"/>
              <a:gd name="T4" fmla="*/ 357 w 357"/>
              <a:gd name="T5" fmla="*/ 178 h 357"/>
              <a:gd name="T6" fmla="*/ 179 w 357"/>
              <a:gd name="T7" fmla="*/ 357 h 357"/>
              <a:gd name="T8" fmla="*/ 0 w 357"/>
              <a:gd name="T9" fmla="*/ 179 h 357"/>
            </a:gdLst>
            <a:ahLst/>
            <a:cxnLst>
              <a:cxn ang="0">
                <a:pos x="T0" y="T1"/>
              </a:cxn>
              <a:cxn ang="0">
                <a:pos x="T2" y="T3"/>
              </a:cxn>
              <a:cxn ang="0">
                <a:pos x="T4" y="T5"/>
              </a:cxn>
              <a:cxn ang="0">
                <a:pos x="T6" y="T7"/>
              </a:cxn>
              <a:cxn ang="0">
                <a:pos x="T8" y="T9"/>
              </a:cxn>
            </a:cxnLst>
            <a:rect l="0" t="0" r="r" b="b"/>
            <a:pathLst>
              <a:path w="357" h="357">
                <a:moveTo>
                  <a:pt x="0" y="179"/>
                </a:moveTo>
                <a:cubicBezTo>
                  <a:pt x="0" y="80"/>
                  <a:pt x="80" y="0"/>
                  <a:pt x="178" y="0"/>
                </a:cubicBezTo>
                <a:cubicBezTo>
                  <a:pt x="277" y="0"/>
                  <a:pt x="357" y="80"/>
                  <a:pt x="357" y="178"/>
                </a:cubicBezTo>
                <a:cubicBezTo>
                  <a:pt x="357" y="277"/>
                  <a:pt x="277" y="357"/>
                  <a:pt x="179" y="357"/>
                </a:cubicBezTo>
                <a:cubicBezTo>
                  <a:pt x="80" y="357"/>
                  <a:pt x="0" y="277"/>
                  <a:pt x="0" y="179"/>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7"/>
          <p:cNvSpPr>
            <a:spLocks/>
          </p:cNvSpPr>
          <p:nvPr userDrawn="1"/>
        </p:nvSpPr>
        <p:spPr bwMode="auto">
          <a:xfrm rot="10800000">
            <a:off x="12065556" y="4864393"/>
            <a:ext cx="704784" cy="701379"/>
          </a:xfrm>
          <a:custGeom>
            <a:avLst/>
            <a:gdLst>
              <a:gd name="T0" fmla="*/ 0 w 297"/>
              <a:gd name="T1" fmla="*/ 148 h 296"/>
              <a:gd name="T2" fmla="*/ 148 w 297"/>
              <a:gd name="T3" fmla="*/ 0 h 296"/>
              <a:gd name="T4" fmla="*/ 297 w 297"/>
              <a:gd name="T5" fmla="*/ 148 h 296"/>
              <a:gd name="T6" fmla="*/ 149 w 297"/>
              <a:gd name="T7" fmla="*/ 296 h 296"/>
              <a:gd name="T8" fmla="*/ 0 w 297"/>
              <a:gd name="T9" fmla="*/ 148 h 296"/>
            </a:gdLst>
            <a:ahLst/>
            <a:cxnLst>
              <a:cxn ang="0">
                <a:pos x="T0" y="T1"/>
              </a:cxn>
              <a:cxn ang="0">
                <a:pos x="T2" y="T3"/>
              </a:cxn>
              <a:cxn ang="0">
                <a:pos x="T4" y="T5"/>
              </a:cxn>
              <a:cxn ang="0">
                <a:pos x="T6" y="T7"/>
              </a:cxn>
              <a:cxn ang="0">
                <a:pos x="T8" y="T9"/>
              </a:cxn>
            </a:cxnLst>
            <a:rect l="0" t="0" r="r" b="b"/>
            <a:pathLst>
              <a:path w="297" h="296">
                <a:moveTo>
                  <a:pt x="0" y="148"/>
                </a:moveTo>
                <a:cubicBezTo>
                  <a:pt x="0" y="66"/>
                  <a:pt x="67" y="0"/>
                  <a:pt x="148" y="0"/>
                </a:cubicBezTo>
                <a:cubicBezTo>
                  <a:pt x="230" y="0"/>
                  <a:pt x="297" y="66"/>
                  <a:pt x="297" y="148"/>
                </a:cubicBezTo>
                <a:cubicBezTo>
                  <a:pt x="297" y="230"/>
                  <a:pt x="230" y="296"/>
                  <a:pt x="149" y="296"/>
                </a:cubicBezTo>
                <a:cubicBezTo>
                  <a:pt x="67" y="296"/>
                  <a:pt x="0" y="230"/>
                  <a:pt x="0" y="148"/>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19"/>
          <p:cNvSpPr>
            <a:spLocks noChangeArrowheads="1"/>
          </p:cNvSpPr>
          <p:nvPr userDrawn="1"/>
        </p:nvSpPr>
        <p:spPr bwMode="auto">
          <a:xfrm rot="10800000">
            <a:off x="11942001" y="1916873"/>
            <a:ext cx="296454" cy="296454"/>
          </a:xfrm>
          <a:prstGeom prst="ellipse">
            <a:avLst/>
          </a:pr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22"/>
          <p:cNvSpPr>
            <a:spLocks/>
          </p:cNvSpPr>
          <p:nvPr userDrawn="1"/>
        </p:nvSpPr>
        <p:spPr bwMode="auto">
          <a:xfrm rot="10800000">
            <a:off x="12025265" y="2432962"/>
            <a:ext cx="726212" cy="726212"/>
          </a:xfrm>
          <a:custGeom>
            <a:avLst/>
            <a:gdLst>
              <a:gd name="T0" fmla="*/ 0 w 262"/>
              <a:gd name="T1" fmla="*/ 131 h 262"/>
              <a:gd name="T2" fmla="*/ 131 w 262"/>
              <a:gd name="T3" fmla="*/ 0 h 262"/>
              <a:gd name="T4" fmla="*/ 262 w 262"/>
              <a:gd name="T5" fmla="*/ 131 h 262"/>
              <a:gd name="T6" fmla="*/ 131 w 262"/>
              <a:gd name="T7" fmla="*/ 262 h 262"/>
              <a:gd name="T8" fmla="*/ 0 w 262"/>
              <a:gd name="T9" fmla="*/ 131 h 262"/>
            </a:gdLst>
            <a:ahLst/>
            <a:cxnLst>
              <a:cxn ang="0">
                <a:pos x="T0" y="T1"/>
              </a:cxn>
              <a:cxn ang="0">
                <a:pos x="T2" y="T3"/>
              </a:cxn>
              <a:cxn ang="0">
                <a:pos x="T4" y="T5"/>
              </a:cxn>
              <a:cxn ang="0">
                <a:pos x="T6" y="T7"/>
              </a:cxn>
              <a:cxn ang="0">
                <a:pos x="T8" y="T9"/>
              </a:cxn>
            </a:cxnLst>
            <a:rect l="0" t="0" r="r" b="b"/>
            <a:pathLst>
              <a:path w="262" h="262">
                <a:moveTo>
                  <a:pt x="0" y="131"/>
                </a:moveTo>
                <a:cubicBezTo>
                  <a:pt x="0" y="59"/>
                  <a:pt x="59" y="0"/>
                  <a:pt x="131" y="0"/>
                </a:cubicBezTo>
                <a:cubicBezTo>
                  <a:pt x="203" y="0"/>
                  <a:pt x="262" y="58"/>
                  <a:pt x="262" y="131"/>
                </a:cubicBezTo>
                <a:cubicBezTo>
                  <a:pt x="262" y="203"/>
                  <a:pt x="204" y="262"/>
                  <a:pt x="131" y="262"/>
                </a:cubicBezTo>
                <a:cubicBezTo>
                  <a:pt x="59" y="262"/>
                  <a:pt x="0" y="204"/>
                  <a:pt x="0" y="131"/>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15"/>
          <p:cNvSpPr>
            <a:spLocks noChangeArrowheads="1"/>
          </p:cNvSpPr>
          <p:nvPr userDrawn="1"/>
        </p:nvSpPr>
        <p:spPr bwMode="auto">
          <a:xfrm rot="10800000">
            <a:off x="11663276" y="2288899"/>
            <a:ext cx="269595" cy="268599"/>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38"/>
          <p:cNvSpPr>
            <a:spLocks/>
          </p:cNvSpPr>
          <p:nvPr userDrawn="1"/>
        </p:nvSpPr>
        <p:spPr bwMode="auto">
          <a:xfrm rot="10800000">
            <a:off x="12257200" y="2746047"/>
            <a:ext cx="609820" cy="609820"/>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41"/>
          <p:cNvSpPr>
            <a:spLocks/>
          </p:cNvSpPr>
          <p:nvPr userDrawn="1"/>
        </p:nvSpPr>
        <p:spPr bwMode="auto">
          <a:xfrm rot="10800000">
            <a:off x="11443813" y="3458692"/>
            <a:ext cx="856533" cy="853548"/>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13"/>
          <p:cNvSpPr>
            <a:spLocks/>
          </p:cNvSpPr>
          <p:nvPr userDrawn="1"/>
        </p:nvSpPr>
        <p:spPr bwMode="auto">
          <a:xfrm>
            <a:off x="2806632" y="1451351"/>
            <a:ext cx="1047972" cy="1047972"/>
          </a:xfrm>
          <a:custGeom>
            <a:avLst/>
            <a:gdLst>
              <a:gd name="T0" fmla="*/ 0 w 270"/>
              <a:gd name="T1" fmla="*/ 135 h 270"/>
              <a:gd name="T2" fmla="*/ 134 w 270"/>
              <a:gd name="T3" fmla="*/ 0 h 270"/>
              <a:gd name="T4" fmla="*/ 270 w 270"/>
              <a:gd name="T5" fmla="*/ 135 h 270"/>
              <a:gd name="T6" fmla="*/ 135 w 270"/>
              <a:gd name="T7" fmla="*/ 270 h 270"/>
              <a:gd name="T8" fmla="*/ 0 w 270"/>
              <a:gd name="T9" fmla="*/ 135 h 270"/>
            </a:gdLst>
            <a:ahLst/>
            <a:cxnLst>
              <a:cxn ang="0">
                <a:pos x="T0" y="T1"/>
              </a:cxn>
              <a:cxn ang="0">
                <a:pos x="T2" y="T3"/>
              </a:cxn>
              <a:cxn ang="0">
                <a:pos x="T4" y="T5"/>
              </a:cxn>
              <a:cxn ang="0">
                <a:pos x="T6" y="T7"/>
              </a:cxn>
              <a:cxn ang="0">
                <a:pos x="T8" y="T9"/>
              </a:cxn>
            </a:cxnLst>
            <a:rect l="0" t="0" r="r" b="b"/>
            <a:pathLst>
              <a:path w="270" h="270">
                <a:moveTo>
                  <a:pt x="0" y="135"/>
                </a:moveTo>
                <a:cubicBezTo>
                  <a:pt x="0" y="60"/>
                  <a:pt x="60" y="0"/>
                  <a:pt x="134" y="0"/>
                </a:cubicBezTo>
                <a:cubicBezTo>
                  <a:pt x="209" y="0"/>
                  <a:pt x="270" y="60"/>
                  <a:pt x="270" y="135"/>
                </a:cubicBezTo>
                <a:cubicBezTo>
                  <a:pt x="270" y="209"/>
                  <a:pt x="209" y="270"/>
                  <a:pt x="135" y="270"/>
                </a:cubicBezTo>
                <a:cubicBezTo>
                  <a:pt x="60" y="270"/>
                  <a:pt x="0" y="209"/>
                  <a:pt x="0" y="135"/>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14"/>
          <p:cNvSpPr>
            <a:spLocks noChangeArrowheads="1"/>
          </p:cNvSpPr>
          <p:nvPr userDrawn="1"/>
        </p:nvSpPr>
        <p:spPr bwMode="auto">
          <a:xfrm>
            <a:off x="1287073" y="1090414"/>
            <a:ext cx="808276" cy="808276"/>
          </a:xfrm>
          <a:prstGeom prst="ellipse">
            <a:avLst/>
          </a:pr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15"/>
          <p:cNvSpPr>
            <a:spLocks noChangeArrowheads="1"/>
          </p:cNvSpPr>
          <p:nvPr userDrawn="1"/>
        </p:nvSpPr>
        <p:spPr bwMode="auto">
          <a:xfrm>
            <a:off x="704557" y="3706163"/>
            <a:ext cx="377661" cy="376266"/>
          </a:xfrm>
          <a:prstGeom prst="ellipse">
            <a:avLst/>
          </a:pr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16"/>
          <p:cNvSpPr>
            <a:spLocks/>
          </p:cNvSpPr>
          <p:nvPr userDrawn="1"/>
        </p:nvSpPr>
        <p:spPr bwMode="auto">
          <a:xfrm>
            <a:off x="841127" y="1812289"/>
            <a:ext cx="493327" cy="497508"/>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17"/>
          <p:cNvSpPr>
            <a:spLocks/>
          </p:cNvSpPr>
          <p:nvPr userDrawn="1"/>
        </p:nvSpPr>
        <p:spPr bwMode="auto">
          <a:xfrm>
            <a:off x="1307420" y="4741593"/>
            <a:ext cx="1153884" cy="1148310"/>
          </a:xfrm>
          <a:custGeom>
            <a:avLst/>
            <a:gdLst>
              <a:gd name="T0" fmla="*/ 0 w 297"/>
              <a:gd name="T1" fmla="*/ 148 h 296"/>
              <a:gd name="T2" fmla="*/ 148 w 297"/>
              <a:gd name="T3" fmla="*/ 0 h 296"/>
              <a:gd name="T4" fmla="*/ 297 w 297"/>
              <a:gd name="T5" fmla="*/ 148 h 296"/>
              <a:gd name="T6" fmla="*/ 149 w 297"/>
              <a:gd name="T7" fmla="*/ 296 h 296"/>
              <a:gd name="T8" fmla="*/ 0 w 297"/>
              <a:gd name="T9" fmla="*/ 148 h 296"/>
            </a:gdLst>
            <a:ahLst/>
            <a:cxnLst>
              <a:cxn ang="0">
                <a:pos x="T0" y="T1"/>
              </a:cxn>
              <a:cxn ang="0">
                <a:pos x="T2" y="T3"/>
              </a:cxn>
              <a:cxn ang="0">
                <a:pos x="T4" y="T5"/>
              </a:cxn>
              <a:cxn ang="0">
                <a:pos x="T6" y="T7"/>
              </a:cxn>
              <a:cxn ang="0">
                <a:pos x="T8" y="T9"/>
              </a:cxn>
            </a:cxnLst>
            <a:rect l="0" t="0" r="r" b="b"/>
            <a:pathLst>
              <a:path w="297" h="296">
                <a:moveTo>
                  <a:pt x="0" y="148"/>
                </a:moveTo>
                <a:cubicBezTo>
                  <a:pt x="0" y="66"/>
                  <a:pt x="67" y="0"/>
                  <a:pt x="148" y="0"/>
                </a:cubicBezTo>
                <a:cubicBezTo>
                  <a:pt x="230" y="0"/>
                  <a:pt x="297" y="66"/>
                  <a:pt x="297" y="148"/>
                </a:cubicBezTo>
                <a:cubicBezTo>
                  <a:pt x="297" y="230"/>
                  <a:pt x="230" y="296"/>
                  <a:pt x="149" y="296"/>
                </a:cubicBezTo>
                <a:cubicBezTo>
                  <a:pt x="67" y="296"/>
                  <a:pt x="0" y="230"/>
                  <a:pt x="0" y="148"/>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18"/>
          <p:cNvSpPr>
            <a:spLocks noChangeArrowheads="1"/>
          </p:cNvSpPr>
          <p:nvPr userDrawn="1"/>
        </p:nvSpPr>
        <p:spPr bwMode="auto">
          <a:xfrm>
            <a:off x="1015325" y="3012160"/>
            <a:ext cx="245270" cy="248057"/>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19"/>
          <p:cNvSpPr>
            <a:spLocks noChangeArrowheads="1"/>
          </p:cNvSpPr>
          <p:nvPr userDrawn="1"/>
        </p:nvSpPr>
        <p:spPr bwMode="auto">
          <a:xfrm>
            <a:off x="1392707" y="3880361"/>
            <a:ext cx="415287" cy="415287"/>
          </a:xfrm>
          <a:prstGeom prst="ellipse">
            <a:avLst/>
          </a:pr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0"/>
          <p:cNvSpPr>
            <a:spLocks/>
          </p:cNvSpPr>
          <p:nvPr userDrawn="1"/>
        </p:nvSpPr>
        <p:spPr bwMode="auto">
          <a:xfrm>
            <a:off x="2546033" y="2499323"/>
            <a:ext cx="1410303" cy="1404728"/>
          </a:xfrm>
          <a:custGeom>
            <a:avLst/>
            <a:gdLst>
              <a:gd name="T0" fmla="*/ 0 w 363"/>
              <a:gd name="T1" fmla="*/ 181 h 362"/>
              <a:gd name="T2" fmla="*/ 181 w 363"/>
              <a:gd name="T3" fmla="*/ 0 h 362"/>
              <a:gd name="T4" fmla="*/ 362 w 363"/>
              <a:gd name="T5" fmla="*/ 181 h 362"/>
              <a:gd name="T6" fmla="*/ 181 w 363"/>
              <a:gd name="T7" fmla="*/ 362 h 362"/>
              <a:gd name="T8" fmla="*/ 0 w 363"/>
              <a:gd name="T9" fmla="*/ 181 h 362"/>
            </a:gdLst>
            <a:ahLst/>
            <a:cxnLst>
              <a:cxn ang="0">
                <a:pos x="T0" y="T1"/>
              </a:cxn>
              <a:cxn ang="0">
                <a:pos x="T2" y="T3"/>
              </a:cxn>
              <a:cxn ang="0">
                <a:pos x="T4" y="T5"/>
              </a:cxn>
              <a:cxn ang="0">
                <a:pos x="T6" y="T7"/>
              </a:cxn>
              <a:cxn ang="0">
                <a:pos x="T8" y="T9"/>
              </a:cxn>
            </a:cxnLst>
            <a:rect l="0" t="0" r="r" b="b"/>
            <a:pathLst>
              <a:path w="363" h="362">
                <a:moveTo>
                  <a:pt x="0" y="181"/>
                </a:moveTo>
                <a:cubicBezTo>
                  <a:pt x="0" y="81"/>
                  <a:pt x="81" y="0"/>
                  <a:pt x="181" y="0"/>
                </a:cubicBezTo>
                <a:cubicBezTo>
                  <a:pt x="281" y="0"/>
                  <a:pt x="362" y="81"/>
                  <a:pt x="362" y="181"/>
                </a:cubicBezTo>
                <a:cubicBezTo>
                  <a:pt x="363" y="281"/>
                  <a:pt x="282" y="362"/>
                  <a:pt x="181" y="362"/>
                </a:cubicBezTo>
                <a:cubicBezTo>
                  <a:pt x="81" y="362"/>
                  <a:pt x="0" y="281"/>
                  <a:pt x="0" y="181"/>
                </a:cubicBezTo>
                <a:close/>
              </a:path>
            </a:pathLst>
          </a:custGeom>
          <a:solidFill>
            <a:schemeClr val="tx2">
              <a:lumMod val="20000"/>
              <a:lumOff val="80000"/>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2"/>
          <p:cNvSpPr>
            <a:spLocks/>
          </p:cNvSpPr>
          <p:nvPr userDrawn="1"/>
        </p:nvSpPr>
        <p:spPr bwMode="auto">
          <a:xfrm>
            <a:off x="1403855" y="2693031"/>
            <a:ext cx="1017313" cy="1017313"/>
          </a:xfrm>
          <a:custGeom>
            <a:avLst/>
            <a:gdLst>
              <a:gd name="T0" fmla="*/ 0 w 262"/>
              <a:gd name="T1" fmla="*/ 131 h 262"/>
              <a:gd name="T2" fmla="*/ 131 w 262"/>
              <a:gd name="T3" fmla="*/ 0 h 262"/>
              <a:gd name="T4" fmla="*/ 262 w 262"/>
              <a:gd name="T5" fmla="*/ 131 h 262"/>
              <a:gd name="T6" fmla="*/ 131 w 262"/>
              <a:gd name="T7" fmla="*/ 262 h 262"/>
              <a:gd name="T8" fmla="*/ 0 w 262"/>
              <a:gd name="T9" fmla="*/ 131 h 262"/>
            </a:gdLst>
            <a:ahLst/>
            <a:cxnLst>
              <a:cxn ang="0">
                <a:pos x="T0" y="T1"/>
              </a:cxn>
              <a:cxn ang="0">
                <a:pos x="T2" y="T3"/>
              </a:cxn>
              <a:cxn ang="0">
                <a:pos x="T4" y="T5"/>
              </a:cxn>
              <a:cxn ang="0">
                <a:pos x="T6" y="T7"/>
              </a:cxn>
              <a:cxn ang="0">
                <a:pos x="T8" y="T9"/>
              </a:cxn>
            </a:cxnLst>
            <a:rect l="0" t="0" r="r" b="b"/>
            <a:pathLst>
              <a:path w="262" h="262">
                <a:moveTo>
                  <a:pt x="0" y="131"/>
                </a:moveTo>
                <a:cubicBezTo>
                  <a:pt x="0" y="59"/>
                  <a:pt x="59" y="0"/>
                  <a:pt x="131" y="0"/>
                </a:cubicBezTo>
                <a:cubicBezTo>
                  <a:pt x="203" y="0"/>
                  <a:pt x="262" y="58"/>
                  <a:pt x="262" y="131"/>
                </a:cubicBezTo>
                <a:cubicBezTo>
                  <a:pt x="262" y="203"/>
                  <a:pt x="204" y="262"/>
                  <a:pt x="131" y="262"/>
                </a:cubicBezTo>
                <a:cubicBezTo>
                  <a:pt x="59" y="262"/>
                  <a:pt x="0" y="204"/>
                  <a:pt x="0" y="131"/>
                </a:cubicBezTo>
                <a:close/>
              </a:path>
            </a:pathLst>
          </a:cu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23"/>
          <p:cNvSpPr>
            <a:spLocks/>
          </p:cNvSpPr>
          <p:nvPr userDrawn="1"/>
        </p:nvSpPr>
        <p:spPr bwMode="auto">
          <a:xfrm>
            <a:off x="1978453" y="415922"/>
            <a:ext cx="1272339" cy="1272339"/>
          </a:xfrm>
          <a:custGeom>
            <a:avLst/>
            <a:gdLst>
              <a:gd name="T0" fmla="*/ 0 w 328"/>
              <a:gd name="T1" fmla="*/ 164 h 328"/>
              <a:gd name="T2" fmla="*/ 164 w 328"/>
              <a:gd name="T3" fmla="*/ 0 h 328"/>
              <a:gd name="T4" fmla="*/ 328 w 328"/>
              <a:gd name="T5" fmla="*/ 164 h 328"/>
              <a:gd name="T6" fmla="*/ 164 w 328"/>
              <a:gd name="T7" fmla="*/ 328 h 328"/>
              <a:gd name="T8" fmla="*/ 0 w 328"/>
              <a:gd name="T9" fmla="*/ 164 h 328"/>
            </a:gdLst>
            <a:ahLst/>
            <a:cxnLst>
              <a:cxn ang="0">
                <a:pos x="T0" y="T1"/>
              </a:cxn>
              <a:cxn ang="0">
                <a:pos x="T2" y="T3"/>
              </a:cxn>
              <a:cxn ang="0">
                <a:pos x="T4" y="T5"/>
              </a:cxn>
              <a:cxn ang="0">
                <a:pos x="T6" y="T7"/>
              </a:cxn>
              <a:cxn ang="0">
                <a:pos x="T8" y="T9"/>
              </a:cxn>
            </a:cxnLst>
            <a:rect l="0" t="0" r="r" b="b"/>
            <a:pathLst>
              <a:path w="328" h="328">
                <a:moveTo>
                  <a:pt x="0" y="164"/>
                </a:moveTo>
                <a:cubicBezTo>
                  <a:pt x="0" y="74"/>
                  <a:pt x="73" y="0"/>
                  <a:pt x="164" y="0"/>
                </a:cubicBezTo>
                <a:cubicBezTo>
                  <a:pt x="254" y="0"/>
                  <a:pt x="328" y="74"/>
                  <a:pt x="328" y="164"/>
                </a:cubicBezTo>
                <a:cubicBezTo>
                  <a:pt x="328" y="255"/>
                  <a:pt x="255" y="328"/>
                  <a:pt x="164" y="328"/>
                </a:cubicBezTo>
                <a:cubicBezTo>
                  <a:pt x="73" y="328"/>
                  <a:pt x="0" y="255"/>
                  <a:pt x="0" y="164"/>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24"/>
          <p:cNvSpPr>
            <a:spLocks/>
          </p:cNvSpPr>
          <p:nvPr userDrawn="1"/>
        </p:nvSpPr>
        <p:spPr bwMode="auto">
          <a:xfrm>
            <a:off x="596972" y="1144764"/>
            <a:ext cx="365118" cy="369299"/>
          </a:xfrm>
          <a:custGeom>
            <a:avLst/>
            <a:gdLst>
              <a:gd name="T0" fmla="*/ 0 w 94"/>
              <a:gd name="T1" fmla="*/ 48 h 95"/>
              <a:gd name="T2" fmla="*/ 47 w 94"/>
              <a:gd name="T3" fmla="*/ 0 h 95"/>
              <a:gd name="T4" fmla="*/ 94 w 94"/>
              <a:gd name="T5" fmla="*/ 48 h 95"/>
              <a:gd name="T6" fmla="*/ 47 w 94"/>
              <a:gd name="T7" fmla="*/ 95 h 95"/>
              <a:gd name="T8" fmla="*/ 0 w 94"/>
              <a:gd name="T9" fmla="*/ 48 h 95"/>
            </a:gdLst>
            <a:ahLst/>
            <a:cxnLst>
              <a:cxn ang="0">
                <a:pos x="T0" y="T1"/>
              </a:cxn>
              <a:cxn ang="0">
                <a:pos x="T2" y="T3"/>
              </a:cxn>
              <a:cxn ang="0">
                <a:pos x="T4" y="T5"/>
              </a:cxn>
              <a:cxn ang="0">
                <a:pos x="T6" y="T7"/>
              </a:cxn>
              <a:cxn ang="0">
                <a:pos x="T8" y="T9"/>
              </a:cxn>
            </a:cxnLst>
            <a:rect l="0" t="0" r="r" b="b"/>
            <a:pathLst>
              <a:path w="94" h="95">
                <a:moveTo>
                  <a:pt x="0" y="48"/>
                </a:moveTo>
                <a:cubicBezTo>
                  <a:pt x="0" y="22"/>
                  <a:pt x="21" y="0"/>
                  <a:pt x="47" y="0"/>
                </a:cubicBezTo>
                <a:cubicBezTo>
                  <a:pt x="73" y="0"/>
                  <a:pt x="94" y="21"/>
                  <a:pt x="94" y="48"/>
                </a:cubicBezTo>
                <a:cubicBezTo>
                  <a:pt x="94" y="74"/>
                  <a:pt x="73" y="95"/>
                  <a:pt x="47" y="95"/>
                </a:cubicBezTo>
                <a:cubicBezTo>
                  <a:pt x="21" y="95"/>
                  <a:pt x="0" y="74"/>
                  <a:pt x="0" y="48"/>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25"/>
          <p:cNvSpPr>
            <a:spLocks/>
          </p:cNvSpPr>
          <p:nvPr userDrawn="1"/>
        </p:nvSpPr>
        <p:spPr bwMode="auto">
          <a:xfrm>
            <a:off x="1717968" y="1664569"/>
            <a:ext cx="1195691" cy="1199872"/>
          </a:xfrm>
          <a:custGeom>
            <a:avLst/>
            <a:gdLst>
              <a:gd name="T0" fmla="*/ 0 w 308"/>
              <a:gd name="T1" fmla="*/ 155 h 309"/>
              <a:gd name="T2" fmla="*/ 154 w 308"/>
              <a:gd name="T3" fmla="*/ 0 h 309"/>
              <a:gd name="T4" fmla="*/ 308 w 308"/>
              <a:gd name="T5" fmla="*/ 154 h 309"/>
              <a:gd name="T6" fmla="*/ 154 w 308"/>
              <a:gd name="T7" fmla="*/ 309 h 309"/>
              <a:gd name="T8" fmla="*/ 0 w 308"/>
              <a:gd name="T9" fmla="*/ 155 h 309"/>
            </a:gdLst>
            <a:ahLst/>
            <a:cxnLst>
              <a:cxn ang="0">
                <a:pos x="T0" y="T1"/>
              </a:cxn>
              <a:cxn ang="0">
                <a:pos x="T2" y="T3"/>
              </a:cxn>
              <a:cxn ang="0">
                <a:pos x="T4" y="T5"/>
              </a:cxn>
              <a:cxn ang="0">
                <a:pos x="T6" y="T7"/>
              </a:cxn>
              <a:cxn ang="0">
                <a:pos x="T8" y="T9"/>
              </a:cxn>
            </a:cxnLst>
            <a:rect l="0" t="0" r="r" b="b"/>
            <a:pathLst>
              <a:path w="308" h="309">
                <a:moveTo>
                  <a:pt x="0" y="155"/>
                </a:moveTo>
                <a:cubicBezTo>
                  <a:pt x="0" y="70"/>
                  <a:pt x="69" y="1"/>
                  <a:pt x="154" y="0"/>
                </a:cubicBezTo>
                <a:cubicBezTo>
                  <a:pt x="239" y="0"/>
                  <a:pt x="308" y="69"/>
                  <a:pt x="308" y="154"/>
                </a:cubicBezTo>
                <a:cubicBezTo>
                  <a:pt x="308" y="240"/>
                  <a:pt x="239" y="309"/>
                  <a:pt x="154" y="309"/>
                </a:cubicBezTo>
                <a:cubicBezTo>
                  <a:pt x="69" y="309"/>
                  <a:pt x="0" y="240"/>
                  <a:pt x="0" y="155"/>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26"/>
          <p:cNvSpPr>
            <a:spLocks/>
          </p:cNvSpPr>
          <p:nvPr userDrawn="1"/>
        </p:nvSpPr>
        <p:spPr bwMode="auto">
          <a:xfrm>
            <a:off x="3605400" y="4637074"/>
            <a:ext cx="1187330" cy="1191511"/>
          </a:xfrm>
          <a:custGeom>
            <a:avLst/>
            <a:gdLst>
              <a:gd name="T0" fmla="*/ 0 w 306"/>
              <a:gd name="T1" fmla="*/ 154 h 307"/>
              <a:gd name="T2" fmla="*/ 153 w 306"/>
              <a:gd name="T3" fmla="*/ 0 h 307"/>
              <a:gd name="T4" fmla="*/ 306 w 306"/>
              <a:gd name="T5" fmla="*/ 153 h 307"/>
              <a:gd name="T6" fmla="*/ 153 w 306"/>
              <a:gd name="T7" fmla="*/ 307 h 307"/>
              <a:gd name="T8" fmla="*/ 0 w 306"/>
              <a:gd name="T9" fmla="*/ 154 h 307"/>
            </a:gdLst>
            <a:ahLst/>
            <a:cxnLst>
              <a:cxn ang="0">
                <a:pos x="T0" y="T1"/>
              </a:cxn>
              <a:cxn ang="0">
                <a:pos x="T2" y="T3"/>
              </a:cxn>
              <a:cxn ang="0">
                <a:pos x="T4" y="T5"/>
              </a:cxn>
              <a:cxn ang="0">
                <a:pos x="T6" y="T7"/>
              </a:cxn>
              <a:cxn ang="0">
                <a:pos x="T8" y="T9"/>
              </a:cxn>
            </a:cxnLst>
            <a:rect l="0" t="0" r="r" b="b"/>
            <a:pathLst>
              <a:path w="306" h="307">
                <a:moveTo>
                  <a:pt x="0" y="154"/>
                </a:moveTo>
                <a:cubicBezTo>
                  <a:pt x="0" y="69"/>
                  <a:pt x="68" y="1"/>
                  <a:pt x="153" y="0"/>
                </a:cubicBezTo>
                <a:cubicBezTo>
                  <a:pt x="237" y="0"/>
                  <a:pt x="306" y="69"/>
                  <a:pt x="306" y="153"/>
                </a:cubicBezTo>
                <a:cubicBezTo>
                  <a:pt x="306" y="238"/>
                  <a:pt x="238" y="307"/>
                  <a:pt x="153" y="307"/>
                </a:cubicBezTo>
                <a:cubicBezTo>
                  <a:pt x="69" y="307"/>
                  <a:pt x="0" y="238"/>
                  <a:pt x="0" y="154"/>
                </a:cubicBezTo>
                <a:close/>
              </a:path>
            </a:pathLst>
          </a:cu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127"/>
          <p:cNvSpPr>
            <a:spLocks noChangeArrowheads="1"/>
          </p:cNvSpPr>
          <p:nvPr userDrawn="1"/>
        </p:nvSpPr>
        <p:spPr bwMode="auto">
          <a:xfrm>
            <a:off x="4133567" y="6002782"/>
            <a:ext cx="391596" cy="391596"/>
          </a:xfrm>
          <a:prstGeom prst="ellipse">
            <a:avLst/>
          </a:pr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28"/>
          <p:cNvSpPr>
            <a:spLocks/>
          </p:cNvSpPr>
          <p:nvPr userDrawn="1"/>
        </p:nvSpPr>
        <p:spPr bwMode="auto">
          <a:xfrm>
            <a:off x="4257596" y="5474616"/>
            <a:ext cx="585303" cy="586697"/>
          </a:xfrm>
          <a:custGeom>
            <a:avLst/>
            <a:gdLst>
              <a:gd name="T0" fmla="*/ 0 w 151"/>
              <a:gd name="T1" fmla="*/ 75 h 151"/>
              <a:gd name="T2" fmla="*/ 76 w 151"/>
              <a:gd name="T3" fmla="*/ 0 h 151"/>
              <a:gd name="T4" fmla="*/ 151 w 151"/>
              <a:gd name="T5" fmla="*/ 75 h 151"/>
              <a:gd name="T6" fmla="*/ 76 w 151"/>
              <a:gd name="T7" fmla="*/ 151 h 151"/>
              <a:gd name="T8" fmla="*/ 0 w 151"/>
              <a:gd name="T9" fmla="*/ 75 h 151"/>
            </a:gdLst>
            <a:ahLst/>
            <a:cxnLst>
              <a:cxn ang="0">
                <a:pos x="T0" y="T1"/>
              </a:cxn>
              <a:cxn ang="0">
                <a:pos x="T2" y="T3"/>
              </a:cxn>
              <a:cxn ang="0">
                <a:pos x="T4" y="T5"/>
              </a:cxn>
              <a:cxn ang="0">
                <a:pos x="T6" y="T7"/>
              </a:cxn>
              <a:cxn ang="0">
                <a:pos x="T8" y="T9"/>
              </a:cxn>
            </a:cxnLst>
            <a:rect l="0" t="0" r="r" b="b"/>
            <a:pathLst>
              <a:path w="151" h="151">
                <a:moveTo>
                  <a:pt x="0" y="75"/>
                </a:moveTo>
                <a:cubicBezTo>
                  <a:pt x="0" y="33"/>
                  <a:pt x="34" y="0"/>
                  <a:pt x="76" y="0"/>
                </a:cubicBezTo>
                <a:cubicBezTo>
                  <a:pt x="117" y="0"/>
                  <a:pt x="151" y="33"/>
                  <a:pt x="151" y="75"/>
                </a:cubicBezTo>
                <a:cubicBezTo>
                  <a:pt x="151" y="117"/>
                  <a:pt x="118" y="151"/>
                  <a:pt x="76" y="151"/>
                </a:cubicBezTo>
                <a:cubicBezTo>
                  <a:pt x="34" y="151"/>
                  <a:pt x="0" y="117"/>
                  <a:pt x="0" y="75"/>
                </a:cubicBezTo>
                <a:close/>
              </a:path>
            </a:pathLst>
          </a:custGeom>
          <a:solidFill>
            <a:schemeClr val="tx2">
              <a:lumMod val="20000"/>
              <a:lumOff val="80000"/>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29"/>
          <p:cNvSpPr>
            <a:spLocks/>
          </p:cNvSpPr>
          <p:nvPr userDrawn="1"/>
        </p:nvSpPr>
        <p:spPr bwMode="auto">
          <a:xfrm>
            <a:off x="2003652" y="3651814"/>
            <a:ext cx="1735007" cy="1733613"/>
          </a:xfrm>
          <a:custGeom>
            <a:avLst/>
            <a:gdLst>
              <a:gd name="T0" fmla="*/ 1 w 447"/>
              <a:gd name="T1" fmla="*/ 224 h 447"/>
              <a:gd name="T2" fmla="*/ 224 w 447"/>
              <a:gd name="T3" fmla="*/ 0 h 447"/>
              <a:gd name="T4" fmla="*/ 447 w 447"/>
              <a:gd name="T5" fmla="*/ 224 h 447"/>
              <a:gd name="T6" fmla="*/ 224 w 447"/>
              <a:gd name="T7" fmla="*/ 447 h 447"/>
              <a:gd name="T8" fmla="*/ 1 w 447"/>
              <a:gd name="T9" fmla="*/ 224 h 447"/>
            </a:gdLst>
            <a:ahLst/>
            <a:cxnLst>
              <a:cxn ang="0">
                <a:pos x="T0" y="T1"/>
              </a:cxn>
              <a:cxn ang="0">
                <a:pos x="T2" y="T3"/>
              </a:cxn>
              <a:cxn ang="0">
                <a:pos x="T4" y="T5"/>
              </a:cxn>
              <a:cxn ang="0">
                <a:pos x="T6" y="T7"/>
              </a:cxn>
              <a:cxn ang="0">
                <a:pos x="T8" y="T9"/>
              </a:cxn>
            </a:cxnLst>
            <a:rect l="0" t="0" r="r" b="b"/>
            <a:pathLst>
              <a:path w="447" h="447">
                <a:moveTo>
                  <a:pt x="1" y="224"/>
                </a:moveTo>
                <a:cubicBezTo>
                  <a:pt x="0" y="101"/>
                  <a:pt x="100" y="1"/>
                  <a:pt x="224" y="0"/>
                </a:cubicBezTo>
                <a:cubicBezTo>
                  <a:pt x="347" y="0"/>
                  <a:pt x="447" y="100"/>
                  <a:pt x="447" y="224"/>
                </a:cubicBezTo>
                <a:cubicBezTo>
                  <a:pt x="447" y="347"/>
                  <a:pt x="347" y="447"/>
                  <a:pt x="224" y="447"/>
                </a:cubicBezTo>
                <a:cubicBezTo>
                  <a:pt x="101" y="447"/>
                  <a:pt x="1" y="347"/>
                  <a:pt x="1" y="224"/>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30"/>
          <p:cNvSpPr>
            <a:spLocks/>
          </p:cNvSpPr>
          <p:nvPr userDrawn="1"/>
        </p:nvSpPr>
        <p:spPr bwMode="auto">
          <a:xfrm>
            <a:off x="3259793" y="2801730"/>
            <a:ext cx="1704348" cy="1702954"/>
          </a:xfrm>
          <a:custGeom>
            <a:avLst/>
            <a:gdLst>
              <a:gd name="T0" fmla="*/ 0 w 439"/>
              <a:gd name="T1" fmla="*/ 220 h 439"/>
              <a:gd name="T2" fmla="*/ 219 w 439"/>
              <a:gd name="T3" fmla="*/ 0 h 439"/>
              <a:gd name="T4" fmla="*/ 439 w 439"/>
              <a:gd name="T5" fmla="*/ 219 h 439"/>
              <a:gd name="T6" fmla="*/ 220 w 439"/>
              <a:gd name="T7" fmla="*/ 439 h 439"/>
              <a:gd name="T8" fmla="*/ 0 w 439"/>
              <a:gd name="T9" fmla="*/ 220 h 439"/>
            </a:gdLst>
            <a:ahLst/>
            <a:cxnLst>
              <a:cxn ang="0">
                <a:pos x="T0" y="T1"/>
              </a:cxn>
              <a:cxn ang="0">
                <a:pos x="T2" y="T3"/>
              </a:cxn>
              <a:cxn ang="0">
                <a:pos x="T4" y="T5"/>
              </a:cxn>
              <a:cxn ang="0">
                <a:pos x="T6" y="T7"/>
              </a:cxn>
              <a:cxn ang="0">
                <a:pos x="T8" y="T9"/>
              </a:cxn>
            </a:cxnLst>
            <a:rect l="0" t="0" r="r" b="b"/>
            <a:pathLst>
              <a:path w="439" h="439">
                <a:moveTo>
                  <a:pt x="0" y="220"/>
                </a:moveTo>
                <a:cubicBezTo>
                  <a:pt x="0" y="99"/>
                  <a:pt x="98" y="0"/>
                  <a:pt x="219" y="0"/>
                </a:cubicBezTo>
                <a:cubicBezTo>
                  <a:pt x="341" y="0"/>
                  <a:pt x="439" y="98"/>
                  <a:pt x="439" y="219"/>
                </a:cubicBezTo>
                <a:cubicBezTo>
                  <a:pt x="439" y="341"/>
                  <a:pt x="341" y="439"/>
                  <a:pt x="220" y="439"/>
                </a:cubicBezTo>
                <a:cubicBezTo>
                  <a:pt x="99" y="439"/>
                  <a:pt x="0" y="341"/>
                  <a:pt x="0" y="220"/>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31"/>
          <p:cNvSpPr>
            <a:spLocks/>
          </p:cNvSpPr>
          <p:nvPr userDrawn="1"/>
        </p:nvSpPr>
        <p:spPr bwMode="auto">
          <a:xfrm>
            <a:off x="2074724" y="1036064"/>
            <a:ext cx="1047972" cy="1047972"/>
          </a:xfrm>
          <a:custGeom>
            <a:avLst/>
            <a:gdLst>
              <a:gd name="T0" fmla="*/ 0 w 270"/>
              <a:gd name="T1" fmla="*/ 136 h 270"/>
              <a:gd name="T2" fmla="*/ 135 w 270"/>
              <a:gd name="T3" fmla="*/ 0 h 270"/>
              <a:gd name="T4" fmla="*/ 270 w 270"/>
              <a:gd name="T5" fmla="*/ 135 h 270"/>
              <a:gd name="T6" fmla="*/ 135 w 270"/>
              <a:gd name="T7" fmla="*/ 270 h 270"/>
              <a:gd name="T8" fmla="*/ 0 w 270"/>
              <a:gd name="T9" fmla="*/ 136 h 270"/>
            </a:gdLst>
            <a:ahLst/>
            <a:cxnLst>
              <a:cxn ang="0">
                <a:pos x="T0" y="T1"/>
              </a:cxn>
              <a:cxn ang="0">
                <a:pos x="T2" y="T3"/>
              </a:cxn>
              <a:cxn ang="0">
                <a:pos x="T4" y="T5"/>
              </a:cxn>
              <a:cxn ang="0">
                <a:pos x="T6" y="T7"/>
              </a:cxn>
              <a:cxn ang="0">
                <a:pos x="T8" y="T9"/>
              </a:cxn>
            </a:cxnLst>
            <a:rect l="0" t="0" r="r" b="b"/>
            <a:pathLst>
              <a:path w="270" h="270">
                <a:moveTo>
                  <a:pt x="0" y="136"/>
                </a:moveTo>
                <a:cubicBezTo>
                  <a:pt x="0" y="61"/>
                  <a:pt x="60" y="0"/>
                  <a:pt x="135" y="0"/>
                </a:cubicBezTo>
                <a:cubicBezTo>
                  <a:pt x="210" y="0"/>
                  <a:pt x="270" y="61"/>
                  <a:pt x="270" y="135"/>
                </a:cubicBezTo>
                <a:cubicBezTo>
                  <a:pt x="270" y="210"/>
                  <a:pt x="210" y="270"/>
                  <a:pt x="135" y="270"/>
                </a:cubicBezTo>
                <a:cubicBezTo>
                  <a:pt x="61" y="270"/>
                  <a:pt x="0" y="210"/>
                  <a:pt x="0" y="136"/>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32"/>
          <p:cNvSpPr>
            <a:spLocks/>
          </p:cNvSpPr>
          <p:nvPr userDrawn="1"/>
        </p:nvSpPr>
        <p:spPr bwMode="auto">
          <a:xfrm>
            <a:off x="790958" y="4504684"/>
            <a:ext cx="496114" cy="497508"/>
          </a:xfrm>
          <a:custGeom>
            <a:avLst/>
            <a:gdLst>
              <a:gd name="T0" fmla="*/ 0 w 128"/>
              <a:gd name="T1" fmla="*/ 64 h 128"/>
              <a:gd name="T2" fmla="*/ 64 w 128"/>
              <a:gd name="T3" fmla="*/ 0 h 128"/>
              <a:gd name="T4" fmla="*/ 128 w 128"/>
              <a:gd name="T5" fmla="*/ 64 h 128"/>
              <a:gd name="T6" fmla="*/ 64 w 128"/>
              <a:gd name="T7" fmla="*/ 128 h 128"/>
              <a:gd name="T8" fmla="*/ 0 w 128"/>
              <a:gd name="T9" fmla="*/ 64 h 128"/>
            </a:gdLst>
            <a:ahLst/>
            <a:cxnLst>
              <a:cxn ang="0">
                <a:pos x="T0" y="T1"/>
              </a:cxn>
              <a:cxn ang="0">
                <a:pos x="T2" y="T3"/>
              </a:cxn>
              <a:cxn ang="0">
                <a:pos x="T4" y="T5"/>
              </a:cxn>
              <a:cxn ang="0">
                <a:pos x="T6" y="T7"/>
              </a:cxn>
              <a:cxn ang="0">
                <a:pos x="T8" y="T9"/>
              </a:cxn>
            </a:cxnLst>
            <a:rect l="0" t="0" r="r" b="b"/>
            <a:pathLst>
              <a:path w="128" h="128">
                <a:moveTo>
                  <a:pt x="0" y="64"/>
                </a:moveTo>
                <a:cubicBezTo>
                  <a:pt x="0" y="29"/>
                  <a:pt x="29" y="0"/>
                  <a:pt x="64" y="0"/>
                </a:cubicBezTo>
                <a:cubicBezTo>
                  <a:pt x="99" y="0"/>
                  <a:pt x="127" y="29"/>
                  <a:pt x="128" y="64"/>
                </a:cubicBezTo>
                <a:cubicBezTo>
                  <a:pt x="128" y="99"/>
                  <a:pt x="99" y="128"/>
                  <a:pt x="64" y="128"/>
                </a:cubicBezTo>
                <a:cubicBezTo>
                  <a:pt x="29" y="128"/>
                  <a:pt x="0" y="99"/>
                  <a:pt x="0" y="64"/>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33"/>
          <p:cNvSpPr>
            <a:spLocks noChangeArrowheads="1"/>
          </p:cNvSpPr>
          <p:nvPr userDrawn="1"/>
        </p:nvSpPr>
        <p:spPr bwMode="auto">
          <a:xfrm>
            <a:off x="747758" y="3969550"/>
            <a:ext cx="228547" cy="228547"/>
          </a:xfrm>
          <a:prstGeom prst="ellipse">
            <a:avLst/>
          </a:pr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34"/>
          <p:cNvSpPr>
            <a:spLocks/>
          </p:cNvSpPr>
          <p:nvPr userDrawn="1"/>
        </p:nvSpPr>
        <p:spPr bwMode="auto">
          <a:xfrm>
            <a:off x="3364228" y="443794"/>
            <a:ext cx="765076" cy="767863"/>
          </a:xfrm>
          <a:custGeom>
            <a:avLst/>
            <a:gdLst>
              <a:gd name="T0" fmla="*/ 0 w 197"/>
              <a:gd name="T1" fmla="*/ 99 h 198"/>
              <a:gd name="T2" fmla="*/ 98 w 197"/>
              <a:gd name="T3" fmla="*/ 0 h 198"/>
              <a:gd name="T4" fmla="*/ 197 w 197"/>
              <a:gd name="T5" fmla="*/ 99 h 198"/>
              <a:gd name="T6" fmla="*/ 99 w 197"/>
              <a:gd name="T7" fmla="*/ 198 h 198"/>
              <a:gd name="T8" fmla="*/ 0 w 197"/>
              <a:gd name="T9" fmla="*/ 99 h 198"/>
            </a:gdLst>
            <a:ahLst/>
            <a:cxnLst>
              <a:cxn ang="0">
                <a:pos x="T0" y="T1"/>
              </a:cxn>
              <a:cxn ang="0">
                <a:pos x="T2" y="T3"/>
              </a:cxn>
              <a:cxn ang="0">
                <a:pos x="T4" y="T5"/>
              </a:cxn>
              <a:cxn ang="0">
                <a:pos x="T6" y="T7"/>
              </a:cxn>
              <a:cxn ang="0">
                <a:pos x="T8" y="T9"/>
              </a:cxn>
            </a:cxnLst>
            <a:rect l="0" t="0" r="r" b="b"/>
            <a:pathLst>
              <a:path w="197" h="198">
                <a:moveTo>
                  <a:pt x="0" y="99"/>
                </a:moveTo>
                <a:cubicBezTo>
                  <a:pt x="0" y="45"/>
                  <a:pt x="44" y="0"/>
                  <a:pt x="98" y="0"/>
                </a:cubicBezTo>
                <a:cubicBezTo>
                  <a:pt x="153" y="0"/>
                  <a:pt x="197" y="45"/>
                  <a:pt x="197" y="99"/>
                </a:cubicBezTo>
                <a:cubicBezTo>
                  <a:pt x="197" y="154"/>
                  <a:pt x="153" y="198"/>
                  <a:pt x="99" y="198"/>
                </a:cubicBezTo>
                <a:cubicBezTo>
                  <a:pt x="44" y="198"/>
                  <a:pt x="0" y="154"/>
                  <a:pt x="0" y="99"/>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35"/>
          <p:cNvSpPr>
            <a:spLocks noChangeArrowheads="1"/>
          </p:cNvSpPr>
          <p:nvPr userDrawn="1"/>
        </p:nvSpPr>
        <p:spPr bwMode="auto">
          <a:xfrm>
            <a:off x="2162520" y="2003209"/>
            <a:ext cx="1404728" cy="1404728"/>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36"/>
          <p:cNvSpPr>
            <a:spLocks noChangeArrowheads="1"/>
          </p:cNvSpPr>
          <p:nvPr userDrawn="1"/>
        </p:nvSpPr>
        <p:spPr bwMode="auto">
          <a:xfrm>
            <a:off x="364245" y="4341635"/>
            <a:ext cx="204857" cy="210431"/>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37"/>
          <p:cNvSpPr>
            <a:spLocks/>
          </p:cNvSpPr>
          <p:nvPr userDrawn="1"/>
        </p:nvSpPr>
        <p:spPr bwMode="auto">
          <a:xfrm>
            <a:off x="3620730" y="694638"/>
            <a:ext cx="1397761" cy="1393580"/>
          </a:xfrm>
          <a:custGeom>
            <a:avLst/>
            <a:gdLst>
              <a:gd name="T0" fmla="*/ 0 w 360"/>
              <a:gd name="T1" fmla="*/ 180 h 359"/>
              <a:gd name="T2" fmla="*/ 180 w 360"/>
              <a:gd name="T3" fmla="*/ 0 h 359"/>
              <a:gd name="T4" fmla="*/ 360 w 360"/>
              <a:gd name="T5" fmla="*/ 179 h 359"/>
              <a:gd name="T6" fmla="*/ 180 w 360"/>
              <a:gd name="T7" fmla="*/ 359 h 359"/>
              <a:gd name="T8" fmla="*/ 0 w 360"/>
              <a:gd name="T9" fmla="*/ 180 h 359"/>
            </a:gdLst>
            <a:ahLst/>
            <a:cxnLst>
              <a:cxn ang="0">
                <a:pos x="T0" y="T1"/>
              </a:cxn>
              <a:cxn ang="0">
                <a:pos x="T2" y="T3"/>
              </a:cxn>
              <a:cxn ang="0">
                <a:pos x="T4" y="T5"/>
              </a:cxn>
              <a:cxn ang="0">
                <a:pos x="T6" y="T7"/>
              </a:cxn>
              <a:cxn ang="0">
                <a:pos x="T8" y="T9"/>
              </a:cxn>
            </a:cxnLst>
            <a:rect l="0" t="0" r="r" b="b"/>
            <a:pathLst>
              <a:path w="360" h="359">
                <a:moveTo>
                  <a:pt x="0" y="180"/>
                </a:moveTo>
                <a:cubicBezTo>
                  <a:pt x="0" y="80"/>
                  <a:pt x="81" y="0"/>
                  <a:pt x="180" y="0"/>
                </a:cubicBezTo>
                <a:cubicBezTo>
                  <a:pt x="279" y="0"/>
                  <a:pt x="360" y="80"/>
                  <a:pt x="360" y="179"/>
                </a:cubicBezTo>
                <a:cubicBezTo>
                  <a:pt x="360" y="279"/>
                  <a:pt x="280" y="359"/>
                  <a:pt x="180" y="359"/>
                </a:cubicBezTo>
                <a:cubicBezTo>
                  <a:pt x="81" y="359"/>
                  <a:pt x="1" y="279"/>
                  <a:pt x="0" y="180"/>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38"/>
          <p:cNvSpPr>
            <a:spLocks/>
          </p:cNvSpPr>
          <p:nvPr userDrawn="1"/>
        </p:nvSpPr>
        <p:spPr bwMode="auto">
          <a:xfrm>
            <a:off x="337780" y="2804516"/>
            <a:ext cx="854265" cy="854265"/>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39"/>
          <p:cNvSpPr>
            <a:spLocks/>
          </p:cNvSpPr>
          <p:nvPr userDrawn="1"/>
        </p:nvSpPr>
        <p:spPr bwMode="auto">
          <a:xfrm>
            <a:off x="1291139" y="381082"/>
            <a:ext cx="897465" cy="896072"/>
          </a:xfrm>
          <a:custGeom>
            <a:avLst/>
            <a:gdLst>
              <a:gd name="T0" fmla="*/ 0 w 231"/>
              <a:gd name="T1" fmla="*/ 116 h 231"/>
              <a:gd name="T2" fmla="*/ 116 w 231"/>
              <a:gd name="T3" fmla="*/ 0 h 231"/>
              <a:gd name="T4" fmla="*/ 231 w 231"/>
              <a:gd name="T5" fmla="*/ 116 h 231"/>
              <a:gd name="T6" fmla="*/ 116 w 231"/>
              <a:gd name="T7" fmla="*/ 231 h 231"/>
              <a:gd name="T8" fmla="*/ 0 w 231"/>
              <a:gd name="T9" fmla="*/ 116 h 231"/>
            </a:gdLst>
            <a:ahLst/>
            <a:cxnLst>
              <a:cxn ang="0">
                <a:pos x="T0" y="T1"/>
              </a:cxn>
              <a:cxn ang="0">
                <a:pos x="T2" y="T3"/>
              </a:cxn>
              <a:cxn ang="0">
                <a:pos x="T4" y="T5"/>
              </a:cxn>
              <a:cxn ang="0">
                <a:pos x="T6" y="T7"/>
              </a:cxn>
              <a:cxn ang="0">
                <a:pos x="T8" y="T9"/>
              </a:cxn>
            </a:cxnLst>
            <a:rect l="0" t="0" r="r" b="b"/>
            <a:pathLst>
              <a:path w="231" h="231">
                <a:moveTo>
                  <a:pt x="0" y="116"/>
                </a:moveTo>
                <a:cubicBezTo>
                  <a:pt x="0" y="52"/>
                  <a:pt x="52" y="1"/>
                  <a:pt x="116" y="0"/>
                </a:cubicBezTo>
                <a:cubicBezTo>
                  <a:pt x="179" y="0"/>
                  <a:pt x="231" y="52"/>
                  <a:pt x="231" y="116"/>
                </a:cubicBezTo>
                <a:cubicBezTo>
                  <a:pt x="231" y="179"/>
                  <a:pt x="179" y="231"/>
                  <a:pt x="116" y="231"/>
                </a:cubicBezTo>
                <a:cubicBezTo>
                  <a:pt x="52" y="231"/>
                  <a:pt x="1" y="179"/>
                  <a:pt x="0" y="116"/>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40"/>
          <p:cNvSpPr>
            <a:spLocks/>
          </p:cNvSpPr>
          <p:nvPr userDrawn="1"/>
        </p:nvSpPr>
        <p:spPr bwMode="auto">
          <a:xfrm>
            <a:off x="488273" y="2297254"/>
            <a:ext cx="271748" cy="271748"/>
          </a:xfrm>
          <a:custGeom>
            <a:avLst/>
            <a:gdLst>
              <a:gd name="T0" fmla="*/ 0 w 70"/>
              <a:gd name="T1" fmla="*/ 35 h 70"/>
              <a:gd name="T2" fmla="*/ 35 w 70"/>
              <a:gd name="T3" fmla="*/ 0 h 70"/>
              <a:gd name="T4" fmla="*/ 70 w 70"/>
              <a:gd name="T5" fmla="*/ 35 h 70"/>
              <a:gd name="T6" fmla="*/ 35 w 70"/>
              <a:gd name="T7" fmla="*/ 70 h 70"/>
              <a:gd name="T8" fmla="*/ 0 w 70"/>
              <a:gd name="T9" fmla="*/ 35 h 70"/>
            </a:gdLst>
            <a:ahLst/>
            <a:cxnLst>
              <a:cxn ang="0">
                <a:pos x="T0" y="T1"/>
              </a:cxn>
              <a:cxn ang="0">
                <a:pos x="T2" y="T3"/>
              </a:cxn>
              <a:cxn ang="0">
                <a:pos x="T4" y="T5"/>
              </a:cxn>
              <a:cxn ang="0">
                <a:pos x="T6" y="T7"/>
              </a:cxn>
              <a:cxn ang="0">
                <a:pos x="T8" y="T9"/>
              </a:cxn>
            </a:cxnLst>
            <a:rect l="0" t="0" r="r" b="b"/>
            <a:pathLst>
              <a:path w="70" h="70">
                <a:moveTo>
                  <a:pt x="0" y="35"/>
                </a:moveTo>
                <a:cubicBezTo>
                  <a:pt x="0" y="16"/>
                  <a:pt x="15" y="0"/>
                  <a:pt x="35" y="0"/>
                </a:cubicBezTo>
                <a:cubicBezTo>
                  <a:pt x="54" y="0"/>
                  <a:pt x="70" y="16"/>
                  <a:pt x="70" y="35"/>
                </a:cubicBezTo>
                <a:cubicBezTo>
                  <a:pt x="70" y="54"/>
                  <a:pt x="54" y="70"/>
                  <a:pt x="35" y="70"/>
                </a:cubicBezTo>
                <a:cubicBezTo>
                  <a:pt x="16" y="70"/>
                  <a:pt x="0" y="54"/>
                  <a:pt x="0" y="35"/>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41"/>
          <p:cNvSpPr>
            <a:spLocks/>
          </p:cNvSpPr>
          <p:nvPr userDrawn="1"/>
        </p:nvSpPr>
        <p:spPr bwMode="auto">
          <a:xfrm>
            <a:off x="1021735" y="1727280"/>
            <a:ext cx="1199873" cy="1195691"/>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42"/>
          <p:cNvSpPr>
            <a:spLocks/>
          </p:cNvSpPr>
          <p:nvPr userDrawn="1"/>
        </p:nvSpPr>
        <p:spPr bwMode="auto">
          <a:xfrm>
            <a:off x="2798271" y="4354178"/>
            <a:ext cx="916975" cy="915582"/>
          </a:xfrm>
          <a:custGeom>
            <a:avLst/>
            <a:gdLst>
              <a:gd name="T0" fmla="*/ 0 w 236"/>
              <a:gd name="T1" fmla="*/ 119 h 236"/>
              <a:gd name="T2" fmla="*/ 118 w 236"/>
              <a:gd name="T3" fmla="*/ 0 h 236"/>
              <a:gd name="T4" fmla="*/ 236 w 236"/>
              <a:gd name="T5" fmla="*/ 118 h 236"/>
              <a:gd name="T6" fmla="*/ 118 w 236"/>
              <a:gd name="T7" fmla="*/ 236 h 236"/>
              <a:gd name="T8" fmla="*/ 0 w 236"/>
              <a:gd name="T9" fmla="*/ 119 h 236"/>
            </a:gdLst>
            <a:ahLst/>
            <a:cxnLst>
              <a:cxn ang="0">
                <a:pos x="T0" y="T1"/>
              </a:cxn>
              <a:cxn ang="0">
                <a:pos x="T2" y="T3"/>
              </a:cxn>
              <a:cxn ang="0">
                <a:pos x="T4" y="T5"/>
              </a:cxn>
              <a:cxn ang="0">
                <a:pos x="T6" y="T7"/>
              </a:cxn>
              <a:cxn ang="0">
                <a:pos x="T8" y="T9"/>
              </a:cxn>
            </a:cxnLst>
            <a:rect l="0" t="0" r="r" b="b"/>
            <a:pathLst>
              <a:path w="236" h="236">
                <a:moveTo>
                  <a:pt x="0" y="119"/>
                </a:moveTo>
                <a:cubicBezTo>
                  <a:pt x="0" y="53"/>
                  <a:pt x="53" y="0"/>
                  <a:pt x="118" y="0"/>
                </a:cubicBezTo>
                <a:cubicBezTo>
                  <a:pt x="183" y="0"/>
                  <a:pt x="236" y="53"/>
                  <a:pt x="236" y="118"/>
                </a:cubicBezTo>
                <a:cubicBezTo>
                  <a:pt x="236" y="183"/>
                  <a:pt x="183" y="236"/>
                  <a:pt x="118" y="236"/>
                </a:cubicBezTo>
                <a:cubicBezTo>
                  <a:pt x="53" y="236"/>
                  <a:pt x="0" y="184"/>
                  <a:pt x="0" y="119"/>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43"/>
          <p:cNvSpPr>
            <a:spLocks noChangeArrowheads="1"/>
          </p:cNvSpPr>
          <p:nvPr userDrawn="1"/>
        </p:nvSpPr>
        <p:spPr bwMode="auto">
          <a:xfrm>
            <a:off x="3326716" y="5591676"/>
            <a:ext cx="391596" cy="391596"/>
          </a:xfrm>
          <a:prstGeom prst="ellipse">
            <a:avLst/>
          </a:prstGeom>
          <a:solidFill>
            <a:schemeClr val="tx2">
              <a:lumMod val="20000"/>
              <a:lumOff val="80000"/>
              <a:alpha val="3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44"/>
          <p:cNvSpPr>
            <a:spLocks/>
          </p:cNvSpPr>
          <p:nvPr userDrawn="1"/>
        </p:nvSpPr>
        <p:spPr bwMode="auto">
          <a:xfrm>
            <a:off x="3450745" y="5060722"/>
            <a:ext cx="586697" cy="585303"/>
          </a:xfrm>
          <a:custGeom>
            <a:avLst/>
            <a:gdLst>
              <a:gd name="T0" fmla="*/ 0 w 151"/>
              <a:gd name="T1" fmla="*/ 76 h 151"/>
              <a:gd name="T2" fmla="*/ 75 w 151"/>
              <a:gd name="T3" fmla="*/ 0 h 151"/>
              <a:gd name="T4" fmla="*/ 151 w 151"/>
              <a:gd name="T5" fmla="*/ 76 h 151"/>
              <a:gd name="T6" fmla="*/ 75 w 151"/>
              <a:gd name="T7" fmla="*/ 151 h 151"/>
              <a:gd name="T8" fmla="*/ 0 w 151"/>
              <a:gd name="T9" fmla="*/ 76 h 151"/>
            </a:gdLst>
            <a:ahLst/>
            <a:cxnLst>
              <a:cxn ang="0">
                <a:pos x="T0" y="T1"/>
              </a:cxn>
              <a:cxn ang="0">
                <a:pos x="T2" y="T3"/>
              </a:cxn>
              <a:cxn ang="0">
                <a:pos x="T4" y="T5"/>
              </a:cxn>
              <a:cxn ang="0">
                <a:pos x="T6" y="T7"/>
              </a:cxn>
              <a:cxn ang="0">
                <a:pos x="T8" y="T9"/>
              </a:cxn>
            </a:cxnLst>
            <a:rect l="0" t="0" r="r" b="b"/>
            <a:pathLst>
              <a:path w="151" h="151">
                <a:moveTo>
                  <a:pt x="0" y="76"/>
                </a:moveTo>
                <a:cubicBezTo>
                  <a:pt x="0" y="34"/>
                  <a:pt x="33" y="0"/>
                  <a:pt x="75" y="0"/>
                </a:cubicBezTo>
                <a:cubicBezTo>
                  <a:pt x="117" y="0"/>
                  <a:pt x="151" y="34"/>
                  <a:pt x="151" y="76"/>
                </a:cubicBezTo>
                <a:cubicBezTo>
                  <a:pt x="151" y="118"/>
                  <a:pt x="117" y="151"/>
                  <a:pt x="75" y="151"/>
                </a:cubicBezTo>
                <a:cubicBezTo>
                  <a:pt x="34" y="151"/>
                  <a:pt x="0" y="118"/>
                  <a:pt x="0" y="76"/>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45"/>
          <p:cNvSpPr>
            <a:spLocks/>
          </p:cNvSpPr>
          <p:nvPr userDrawn="1"/>
        </p:nvSpPr>
        <p:spPr bwMode="auto">
          <a:xfrm>
            <a:off x="1476879" y="3414905"/>
            <a:ext cx="1386612" cy="1385218"/>
          </a:xfrm>
          <a:custGeom>
            <a:avLst/>
            <a:gdLst>
              <a:gd name="T0" fmla="*/ 0 w 357"/>
              <a:gd name="T1" fmla="*/ 179 h 357"/>
              <a:gd name="T2" fmla="*/ 178 w 357"/>
              <a:gd name="T3" fmla="*/ 0 h 357"/>
              <a:gd name="T4" fmla="*/ 357 w 357"/>
              <a:gd name="T5" fmla="*/ 178 h 357"/>
              <a:gd name="T6" fmla="*/ 179 w 357"/>
              <a:gd name="T7" fmla="*/ 357 h 357"/>
              <a:gd name="T8" fmla="*/ 0 w 357"/>
              <a:gd name="T9" fmla="*/ 179 h 357"/>
            </a:gdLst>
            <a:ahLst/>
            <a:cxnLst>
              <a:cxn ang="0">
                <a:pos x="T0" y="T1"/>
              </a:cxn>
              <a:cxn ang="0">
                <a:pos x="T2" y="T3"/>
              </a:cxn>
              <a:cxn ang="0">
                <a:pos x="T4" y="T5"/>
              </a:cxn>
              <a:cxn ang="0">
                <a:pos x="T6" y="T7"/>
              </a:cxn>
              <a:cxn ang="0">
                <a:pos x="T8" y="T9"/>
              </a:cxn>
            </a:cxnLst>
            <a:rect l="0" t="0" r="r" b="b"/>
            <a:pathLst>
              <a:path w="357" h="357">
                <a:moveTo>
                  <a:pt x="0" y="179"/>
                </a:moveTo>
                <a:cubicBezTo>
                  <a:pt x="0" y="80"/>
                  <a:pt x="80" y="0"/>
                  <a:pt x="178" y="0"/>
                </a:cubicBezTo>
                <a:cubicBezTo>
                  <a:pt x="277" y="0"/>
                  <a:pt x="357" y="80"/>
                  <a:pt x="357" y="178"/>
                </a:cubicBezTo>
                <a:cubicBezTo>
                  <a:pt x="357" y="277"/>
                  <a:pt x="277" y="357"/>
                  <a:pt x="179" y="357"/>
                </a:cubicBezTo>
                <a:cubicBezTo>
                  <a:pt x="80" y="357"/>
                  <a:pt x="0" y="277"/>
                  <a:pt x="0" y="179"/>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Oval 114"/>
          <p:cNvSpPr>
            <a:spLocks noChangeArrowheads="1"/>
          </p:cNvSpPr>
          <p:nvPr userDrawn="1"/>
        </p:nvSpPr>
        <p:spPr bwMode="auto">
          <a:xfrm>
            <a:off x="-451612" y="1953513"/>
            <a:ext cx="576469" cy="576469"/>
          </a:xfrm>
          <a:prstGeom prst="ellipse">
            <a:avLst/>
          </a:pr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17"/>
          <p:cNvSpPr>
            <a:spLocks/>
          </p:cNvSpPr>
          <p:nvPr userDrawn="1"/>
        </p:nvSpPr>
        <p:spPr bwMode="auto">
          <a:xfrm>
            <a:off x="-240212" y="1211656"/>
            <a:ext cx="704147" cy="700745"/>
          </a:xfrm>
          <a:custGeom>
            <a:avLst/>
            <a:gdLst>
              <a:gd name="T0" fmla="*/ 0 w 297"/>
              <a:gd name="T1" fmla="*/ 148 h 296"/>
              <a:gd name="T2" fmla="*/ 148 w 297"/>
              <a:gd name="T3" fmla="*/ 0 h 296"/>
              <a:gd name="T4" fmla="*/ 297 w 297"/>
              <a:gd name="T5" fmla="*/ 148 h 296"/>
              <a:gd name="T6" fmla="*/ 149 w 297"/>
              <a:gd name="T7" fmla="*/ 296 h 296"/>
              <a:gd name="T8" fmla="*/ 0 w 297"/>
              <a:gd name="T9" fmla="*/ 148 h 296"/>
            </a:gdLst>
            <a:ahLst/>
            <a:cxnLst>
              <a:cxn ang="0">
                <a:pos x="T0" y="T1"/>
              </a:cxn>
              <a:cxn ang="0">
                <a:pos x="T2" y="T3"/>
              </a:cxn>
              <a:cxn ang="0">
                <a:pos x="T4" y="T5"/>
              </a:cxn>
              <a:cxn ang="0">
                <a:pos x="T6" y="T7"/>
              </a:cxn>
              <a:cxn ang="0">
                <a:pos x="T8" y="T9"/>
              </a:cxn>
            </a:cxnLst>
            <a:rect l="0" t="0" r="r" b="b"/>
            <a:pathLst>
              <a:path w="297" h="296">
                <a:moveTo>
                  <a:pt x="0" y="148"/>
                </a:moveTo>
                <a:cubicBezTo>
                  <a:pt x="0" y="66"/>
                  <a:pt x="67" y="0"/>
                  <a:pt x="148" y="0"/>
                </a:cubicBezTo>
                <a:cubicBezTo>
                  <a:pt x="230" y="0"/>
                  <a:pt x="297" y="66"/>
                  <a:pt x="297" y="148"/>
                </a:cubicBezTo>
                <a:cubicBezTo>
                  <a:pt x="297" y="230"/>
                  <a:pt x="230" y="296"/>
                  <a:pt x="149" y="296"/>
                </a:cubicBezTo>
                <a:cubicBezTo>
                  <a:pt x="67" y="296"/>
                  <a:pt x="0" y="230"/>
                  <a:pt x="0" y="148"/>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119"/>
          <p:cNvSpPr>
            <a:spLocks noChangeArrowheads="1"/>
          </p:cNvSpPr>
          <p:nvPr userDrawn="1"/>
        </p:nvSpPr>
        <p:spPr bwMode="auto">
          <a:xfrm>
            <a:off x="291192" y="4561073"/>
            <a:ext cx="296186" cy="296186"/>
          </a:xfrm>
          <a:prstGeom prst="ellipse">
            <a:avLst/>
          </a:pr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22"/>
          <p:cNvSpPr>
            <a:spLocks/>
          </p:cNvSpPr>
          <p:nvPr userDrawn="1"/>
        </p:nvSpPr>
        <p:spPr bwMode="auto">
          <a:xfrm>
            <a:off x="-221367" y="3616079"/>
            <a:ext cx="725556" cy="725556"/>
          </a:xfrm>
          <a:custGeom>
            <a:avLst/>
            <a:gdLst>
              <a:gd name="T0" fmla="*/ 0 w 262"/>
              <a:gd name="T1" fmla="*/ 131 h 262"/>
              <a:gd name="T2" fmla="*/ 131 w 262"/>
              <a:gd name="T3" fmla="*/ 0 h 262"/>
              <a:gd name="T4" fmla="*/ 262 w 262"/>
              <a:gd name="T5" fmla="*/ 131 h 262"/>
              <a:gd name="T6" fmla="*/ 131 w 262"/>
              <a:gd name="T7" fmla="*/ 262 h 262"/>
              <a:gd name="T8" fmla="*/ 0 w 262"/>
              <a:gd name="T9" fmla="*/ 131 h 262"/>
            </a:gdLst>
            <a:ahLst/>
            <a:cxnLst>
              <a:cxn ang="0">
                <a:pos x="T0" y="T1"/>
              </a:cxn>
              <a:cxn ang="0">
                <a:pos x="T2" y="T3"/>
              </a:cxn>
              <a:cxn ang="0">
                <a:pos x="T4" y="T5"/>
              </a:cxn>
              <a:cxn ang="0">
                <a:pos x="T6" y="T7"/>
              </a:cxn>
              <a:cxn ang="0">
                <a:pos x="T8" y="T9"/>
              </a:cxn>
            </a:cxnLst>
            <a:rect l="0" t="0" r="r" b="b"/>
            <a:pathLst>
              <a:path w="262" h="262">
                <a:moveTo>
                  <a:pt x="0" y="131"/>
                </a:moveTo>
                <a:cubicBezTo>
                  <a:pt x="0" y="59"/>
                  <a:pt x="59" y="0"/>
                  <a:pt x="131" y="0"/>
                </a:cubicBezTo>
                <a:cubicBezTo>
                  <a:pt x="203" y="0"/>
                  <a:pt x="262" y="58"/>
                  <a:pt x="262" y="131"/>
                </a:cubicBezTo>
                <a:cubicBezTo>
                  <a:pt x="262" y="203"/>
                  <a:pt x="204" y="262"/>
                  <a:pt x="131" y="262"/>
                </a:cubicBezTo>
                <a:cubicBezTo>
                  <a:pt x="59" y="262"/>
                  <a:pt x="0" y="204"/>
                  <a:pt x="0" y="131"/>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41"/>
          <p:cNvSpPr>
            <a:spLocks/>
          </p:cNvSpPr>
          <p:nvPr userDrawn="1"/>
        </p:nvSpPr>
        <p:spPr bwMode="auto">
          <a:xfrm>
            <a:off x="-595725" y="2701485"/>
            <a:ext cx="855759" cy="852777"/>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115"/>
          <p:cNvSpPr>
            <a:spLocks noChangeArrowheads="1"/>
          </p:cNvSpPr>
          <p:nvPr userDrawn="1"/>
        </p:nvSpPr>
        <p:spPr bwMode="auto">
          <a:xfrm>
            <a:off x="596500" y="4217212"/>
            <a:ext cx="269351" cy="268356"/>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16"/>
          <p:cNvSpPr>
            <a:spLocks/>
          </p:cNvSpPr>
          <p:nvPr userDrawn="1"/>
        </p:nvSpPr>
        <p:spPr bwMode="auto">
          <a:xfrm>
            <a:off x="-162801" y="2348831"/>
            <a:ext cx="351845" cy="354827"/>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118"/>
          <p:cNvSpPr>
            <a:spLocks noChangeArrowheads="1"/>
          </p:cNvSpPr>
          <p:nvPr userDrawn="1"/>
        </p:nvSpPr>
        <p:spPr bwMode="auto">
          <a:xfrm>
            <a:off x="-106165" y="3170507"/>
            <a:ext cx="174929" cy="176917"/>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38"/>
          <p:cNvSpPr>
            <a:spLocks/>
          </p:cNvSpPr>
          <p:nvPr userDrawn="1"/>
        </p:nvSpPr>
        <p:spPr bwMode="auto">
          <a:xfrm>
            <a:off x="-336805" y="3419565"/>
            <a:ext cx="609269" cy="609269"/>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41"/>
          <p:cNvSpPr>
            <a:spLocks/>
          </p:cNvSpPr>
          <p:nvPr userDrawn="1"/>
        </p:nvSpPr>
        <p:spPr bwMode="auto">
          <a:xfrm>
            <a:off x="229357" y="2464055"/>
            <a:ext cx="855759" cy="852777"/>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89"/>
          <p:cNvSpPr/>
          <p:nvPr userDrawn="1"/>
        </p:nvSpPr>
        <p:spPr>
          <a:xfrm>
            <a:off x="2036389" y="0"/>
            <a:ext cx="8119222" cy="6865896"/>
          </a:xfrm>
          <a:custGeom>
            <a:avLst/>
            <a:gdLst>
              <a:gd name="connsiteX0" fmla="*/ 1893065 w 8119222"/>
              <a:gd name="connsiteY0" fmla="*/ 0 h 6865896"/>
              <a:gd name="connsiteX1" fmla="*/ 6226158 w 8119222"/>
              <a:gd name="connsiteY1" fmla="*/ 0 h 6865896"/>
              <a:gd name="connsiteX2" fmla="*/ 6329378 w 8119222"/>
              <a:gd name="connsiteY2" fmla="*/ 62708 h 6865896"/>
              <a:gd name="connsiteX3" fmla="*/ 8119222 w 8119222"/>
              <a:gd name="connsiteY3" fmla="*/ 3429001 h 6865896"/>
              <a:gd name="connsiteX4" fmla="*/ 6329378 w 8119222"/>
              <a:gd name="connsiteY4" fmla="*/ 6795294 h 6865896"/>
              <a:gd name="connsiteX5" fmla="*/ 6219250 w 8119222"/>
              <a:gd name="connsiteY5" fmla="*/ 6865896 h 6865896"/>
              <a:gd name="connsiteX6" fmla="*/ 1899973 w 8119222"/>
              <a:gd name="connsiteY6" fmla="*/ 6865896 h 6865896"/>
              <a:gd name="connsiteX7" fmla="*/ 1789844 w 8119222"/>
              <a:gd name="connsiteY7" fmla="*/ 6795294 h 6865896"/>
              <a:gd name="connsiteX8" fmla="*/ 0 w 8119222"/>
              <a:gd name="connsiteY8" fmla="*/ 3429001 h 6865896"/>
              <a:gd name="connsiteX9" fmla="*/ 1789844 w 8119222"/>
              <a:gd name="connsiteY9" fmla="*/ 62708 h 686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19222" h="6865896">
                <a:moveTo>
                  <a:pt x="1893065" y="0"/>
                </a:moveTo>
                <a:lnTo>
                  <a:pt x="6226158" y="0"/>
                </a:lnTo>
                <a:lnTo>
                  <a:pt x="6329378" y="62708"/>
                </a:lnTo>
                <a:cubicBezTo>
                  <a:pt x="7409242" y="792250"/>
                  <a:pt x="8119222" y="2027713"/>
                  <a:pt x="8119222" y="3429001"/>
                </a:cubicBezTo>
                <a:cubicBezTo>
                  <a:pt x="8119222" y="4830289"/>
                  <a:pt x="7409242" y="6065753"/>
                  <a:pt x="6329378" y="6795294"/>
                </a:cubicBezTo>
                <a:lnTo>
                  <a:pt x="6219250" y="6865896"/>
                </a:lnTo>
                <a:lnTo>
                  <a:pt x="1899973" y="6865896"/>
                </a:lnTo>
                <a:lnTo>
                  <a:pt x="1789844" y="6795294"/>
                </a:lnTo>
                <a:cubicBezTo>
                  <a:pt x="709981" y="6065753"/>
                  <a:pt x="0" y="4830289"/>
                  <a:pt x="0" y="3429001"/>
                </a:cubicBezTo>
                <a:cubicBezTo>
                  <a:pt x="0" y="2027713"/>
                  <a:pt x="709981" y="792250"/>
                  <a:pt x="1789844" y="627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Date Placeholder 3"/>
          <p:cNvSpPr>
            <a:spLocks noGrp="1"/>
          </p:cNvSpPr>
          <p:nvPr>
            <p:ph type="dt" sz="half" idx="10"/>
          </p:nvPr>
        </p:nvSpPr>
        <p:spPr/>
        <p:txBody>
          <a:bodyPr/>
          <a:lstStyle/>
          <a:p>
            <a:fld id="{1377162B-F074-4253-B420-5DB84EF83551}" type="datetime1">
              <a:rPr lang="en-US" smtClean="0"/>
              <a:t>01-Feb-19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t>‹#›</a:t>
            </a:fld>
            <a:endParaRPr lang="en-US"/>
          </a:p>
        </p:txBody>
      </p:sp>
      <p:sp>
        <p:nvSpPr>
          <p:cNvPr id="7" name="Picture Placeholder 8"/>
          <p:cNvSpPr>
            <a:spLocks noGrp="1"/>
          </p:cNvSpPr>
          <p:nvPr>
            <p:ph type="pic" sz="quarter" idx="13"/>
          </p:nvPr>
        </p:nvSpPr>
        <p:spPr>
          <a:xfrm>
            <a:off x="5210356" y="978152"/>
            <a:ext cx="1764000" cy="1764000"/>
          </a:xfrm>
          <a:prstGeom prst="ellipse">
            <a:avLst/>
          </a:prstGeom>
        </p:spPr>
      </p:sp>
    </p:spTree>
    <p:extLst>
      <p:ext uri="{BB962C8B-B14F-4D97-AF65-F5344CB8AC3E}">
        <p14:creationId xmlns:p14="http://schemas.microsoft.com/office/powerpoint/2010/main" val="88139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6"/>
                                        </p:tgtEl>
                                        <p:attrNameLst>
                                          <p:attrName>style.visibility</p:attrName>
                                        </p:attrNameLst>
                                      </p:cBhvr>
                                      <p:to>
                                        <p:strVal val="visible"/>
                                      </p:to>
                                    </p:set>
                                    <p:anim calcmode="lin" valueType="num">
                                      <p:cBhvr>
                                        <p:cTn id="13" dur="500" fill="hold"/>
                                        <p:tgtEl>
                                          <p:spTgt spid="46"/>
                                        </p:tgtEl>
                                        <p:attrNameLst>
                                          <p:attrName>ppt_w</p:attrName>
                                        </p:attrNameLst>
                                      </p:cBhvr>
                                      <p:tavLst>
                                        <p:tav tm="0">
                                          <p:val>
                                            <p:fltVal val="0"/>
                                          </p:val>
                                        </p:tav>
                                        <p:tav tm="100000">
                                          <p:val>
                                            <p:strVal val="#ppt_w"/>
                                          </p:val>
                                        </p:tav>
                                      </p:tavLst>
                                    </p:anim>
                                    <p:anim calcmode="lin" valueType="num">
                                      <p:cBhvr>
                                        <p:cTn id="14" dur="500" fill="hold"/>
                                        <p:tgtEl>
                                          <p:spTgt spid="46"/>
                                        </p:tgtEl>
                                        <p:attrNameLst>
                                          <p:attrName>ppt_h</p:attrName>
                                        </p:attrNameLst>
                                      </p:cBhvr>
                                      <p:tavLst>
                                        <p:tav tm="0">
                                          <p:val>
                                            <p:fltVal val="0"/>
                                          </p:val>
                                        </p:tav>
                                        <p:tav tm="100000">
                                          <p:val>
                                            <p:strVal val="#ppt_h"/>
                                          </p:val>
                                        </p:tav>
                                      </p:tavLst>
                                    </p:anim>
                                    <p:animEffect transition="in" filter="fade">
                                      <p:cBhvr>
                                        <p:cTn id="15" dur="500"/>
                                        <p:tgtEl>
                                          <p:spTgt spid="46"/>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p:cTn id="23" dur="500" fill="hold"/>
                                        <p:tgtEl>
                                          <p:spTgt spid="48"/>
                                        </p:tgtEl>
                                        <p:attrNameLst>
                                          <p:attrName>ppt_w</p:attrName>
                                        </p:attrNameLst>
                                      </p:cBhvr>
                                      <p:tavLst>
                                        <p:tav tm="0">
                                          <p:val>
                                            <p:fltVal val="0"/>
                                          </p:val>
                                        </p:tav>
                                        <p:tav tm="100000">
                                          <p:val>
                                            <p:strVal val="#ppt_w"/>
                                          </p:val>
                                        </p:tav>
                                      </p:tavLst>
                                    </p:anim>
                                    <p:anim calcmode="lin" valueType="num">
                                      <p:cBhvr>
                                        <p:cTn id="24" dur="500" fill="hold"/>
                                        <p:tgtEl>
                                          <p:spTgt spid="48"/>
                                        </p:tgtEl>
                                        <p:attrNameLst>
                                          <p:attrName>ppt_h</p:attrName>
                                        </p:attrNameLst>
                                      </p:cBhvr>
                                      <p:tavLst>
                                        <p:tav tm="0">
                                          <p:val>
                                            <p:fltVal val="0"/>
                                          </p:val>
                                        </p:tav>
                                        <p:tav tm="100000">
                                          <p:val>
                                            <p:strVal val="#ppt_h"/>
                                          </p:val>
                                        </p:tav>
                                      </p:tavLst>
                                    </p:anim>
                                    <p:animEffect transition="in" filter="fade">
                                      <p:cBhvr>
                                        <p:cTn id="25" dur="500"/>
                                        <p:tgtEl>
                                          <p:spTgt spid="48"/>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 calcmode="lin" valueType="num">
                                      <p:cBhvr>
                                        <p:cTn id="28" dur="500" fill="hold"/>
                                        <p:tgtEl>
                                          <p:spTgt spid="49"/>
                                        </p:tgtEl>
                                        <p:attrNameLst>
                                          <p:attrName>ppt_w</p:attrName>
                                        </p:attrNameLst>
                                      </p:cBhvr>
                                      <p:tavLst>
                                        <p:tav tm="0">
                                          <p:val>
                                            <p:fltVal val="0"/>
                                          </p:val>
                                        </p:tav>
                                        <p:tav tm="100000">
                                          <p:val>
                                            <p:strVal val="#ppt_w"/>
                                          </p:val>
                                        </p:tav>
                                      </p:tavLst>
                                    </p:anim>
                                    <p:anim calcmode="lin" valueType="num">
                                      <p:cBhvr>
                                        <p:cTn id="29" dur="500" fill="hold"/>
                                        <p:tgtEl>
                                          <p:spTgt spid="49"/>
                                        </p:tgtEl>
                                        <p:attrNameLst>
                                          <p:attrName>ppt_h</p:attrName>
                                        </p:attrNameLst>
                                      </p:cBhvr>
                                      <p:tavLst>
                                        <p:tav tm="0">
                                          <p:val>
                                            <p:fltVal val="0"/>
                                          </p:val>
                                        </p:tav>
                                        <p:tav tm="100000">
                                          <p:val>
                                            <p:strVal val="#ppt_h"/>
                                          </p:val>
                                        </p:tav>
                                      </p:tavLst>
                                    </p:anim>
                                    <p:animEffect transition="in" filter="fade">
                                      <p:cBhvr>
                                        <p:cTn id="30" dur="500"/>
                                        <p:tgtEl>
                                          <p:spTgt spid="4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p:cTn id="33" dur="500" fill="hold"/>
                                        <p:tgtEl>
                                          <p:spTgt spid="50"/>
                                        </p:tgtEl>
                                        <p:attrNameLst>
                                          <p:attrName>ppt_w</p:attrName>
                                        </p:attrNameLst>
                                      </p:cBhvr>
                                      <p:tavLst>
                                        <p:tav tm="0">
                                          <p:val>
                                            <p:fltVal val="0"/>
                                          </p:val>
                                        </p:tav>
                                        <p:tav tm="100000">
                                          <p:val>
                                            <p:strVal val="#ppt_w"/>
                                          </p:val>
                                        </p:tav>
                                      </p:tavLst>
                                    </p:anim>
                                    <p:anim calcmode="lin" valueType="num">
                                      <p:cBhvr>
                                        <p:cTn id="34" dur="500" fill="hold"/>
                                        <p:tgtEl>
                                          <p:spTgt spid="50"/>
                                        </p:tgtEl>
                                        <p:attrNameLst>
                                          <p:attrName>ppt_h</p:attrName>
                                        </p:attrNameLst>
                                      </p:cBhvr>
                                      <p:tavLst>
                                        <p:tav tm="0">
                                          <p:val>
                                            <p:fltVal val="0"/>
                                          </p:val>
                                        </p:tav>
                                        <p:tav tm="100000">
                                          <p:val>
                                            <p:strVal val="#ppt_h"/>
                                          </p:val>
                                        </p:tav>
                                      </p:tavLst>
                                    </p:anim>
                                    <p:animEffect transition="in" filter="fade">
                                      <p:cBhvr>
                                        <p:cTn id="35" dur="500"/>
                                        <p:tgtEl>
                                          <p:spTgt spid="50"/>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 calcmode="lin" valueType="num">
                                      <p:cBhvr>
                                        <p:cTn id="38" dur="500" fill="hold"/>
                                        <p:tgtEl>
                                          <p:spTgt spid="51"/>
                                        </p:tgtEl>
                                        <p:attrNameLst>
                                          <p:attrName>ppt_w</p:attrName>
                                        </p:attrNameLst>
                                      </p:cBhvr>
                                      <p:tavLst>
                                        <p:tav tm="0">
                                          <p:val>
                                            <p:fltVal val="0"/>
                                          </p:val>
                                        </p:tav>
                                        <p:tav tm="100000">
                                          <p:val>
                                            <p:strVal val="#ppt_w"/>
                                          </p:val>
                                        </p:tav>
                                      </p:tavLst>
                                    </p:anim>
                                    <p:anim calcmode="lin" valueType="num">
                                      <p:cBhvr>
                                        <p:cTn id="39" dur="500" fill="hold"/>
                                        <p:tgtEl>
                                          <p:spTgt spid="51"/>
                                        </p:tgtEl>
                                        <p:attrNameLst>
                                          <p:attrName>ppt_h</p:attrName>
                                        </p:attrNameLst>
                                      </p:cBhvr>
                                      <p:tavLst>
                                        <p:tav tm="0">
                                          <p:val>
                                            <p:fltVal val="0"/>
                                          </p:val>
                                        </p:tav>
                                        <p:tav tm="100000">
                                          <p:val>
                                            <p:strVal val="#ppt_h"/>
                                          </p:val>
                                        </p:tav>
                                      </p:tavLst>
                                    </p:anim>
                                    <p:animEffect transition="in" filter="fade">
                                      <p:cBhvr>
                                        <p:cTn id="40" dur="500"/>
                                        <p:tgtEl>
                                          <p:spTgt spid="51"/>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p:cTn id="43" dur="500" fill="hold"/>
                                        <p:tgtEl>
                                          <p:spTgt spid="52"/>
                                        </p:tgtEl>
                                        <p:attrNameLst>
                                          <p:attrName>ppt_w</p:attrName>
                                        </p:attrNameLst>
                                      </p:cBhvr>
                                      <p:tavLst>
                                        <p:tav tm="0">
                                          <p:val>
                                            <p:fltVal val="0"/>
                                          </p:val>
                                        </p:tav>
                                        <p:tav tm="100000">
                                          <p:val>
                                            <p:strVal val="#ppt_w"/>
                                          </p:val>
                                        </p:tav>
                                      </p:tavLst>
                                    </p:anim>
                                    <p:anim calcmode="lin" valueType="num">
                                      <p:cBhvr>
                                        <p:cTn id="44" dur="500" fill="hold"/>
                                        <p:tgtEl>
                                          <p:spTgt spid="52"/>
                                        </p:tgtEl>
                                        <p:attrNameLst>
                                          <p:attrName>ppt_h</p:attrName>
                                        </p:attrNameLst>
                                      </p:cBhvr>
                                      <p:tavLst>
                                        <p:tav tm="0">
                                          <p:val>
                                            <p:fltVal val="0"/>
                                          </p:val>
                                        </p:tav>
                                        <p:tav tm="100000">
                                          <p:val>
                                            <p:strVal val="#ppt_h"/>
                                          </p:val>
                                        </p:tav>
                                      </p:tavLst>
                                    </p:anim>
                                    <p:animEffect transition="in" filter="fade">
                                      <p:cBhvr>
                                        <p:cTn id="45" dur="500"/>
                                        <p:tgtEl>
                                          <p:spTgt spid="52"/>
                                        </p:tgtEl>
                                      </p:cBhvr>
                                    </p:animEffect>
                                  </p:childTnLst>
                                </p:cTn>
                              </p:par>
                              <p:par>
                                <p:cTn id="46" presetID="53" presetClass="entr" presetSubtype="16" fill="hold" grpId="0" nodeType="withEffect">
                                  <p:stCondLst>
                                    <p:cond delay="250"/>
                                  </p:stCondLst>
                                  <p:childTnLst>
                                    <p:set>
                                      <p:cBhvr>
                                        <p:cTn id="47" dur="1" fill="hold">
                                          <p:stCondLst>
                                            <p:cond delay="0"/>
                                          </p:stCondLst>
                                        </p:cTn>
                                        <p:tgtEl>
                                          <p:spTgt spid="53"/>
                                        </p:tgtEl>
                                        <p:attrNameLst>
                                          <p:attrName>style.visibility</p:attrName>
                                        </p:attrNameLst>
                                      </p:cBhvr>
                                      <p:to>
                                        <p:strVal val="visible"/>
                                      </p:to>
                                    </p:set>
                                    <p:anim calcmode="lin" valueType="num">
                                      <p:cBhvr>
                                        <p:cTn id="48" dur="500" fill="hold"/>
                                        <p:tgtEl>
                                          <p:spTgt spid="53"/>
                                        </p:tgtEl>
                                        <p:attrNameLst>
                                          <p:attrName>ppt_w</p:attrName>
                                        </p:attrNameLst>
                                      </p:cBhvr>
                                      <p:tavLst>
                                        <p:tav tm="0">
                                          <p:val>
                                            <p:fltVal val="0"/>
                                          </p:val>
                                        </p:tav>
                                        <p:tav tm="100000">
                                          <p:val>
                                            <p:strVal val="#ppt_w"/>
                                          </p:val>
                                        </p:tav>
                                      </p:tavLst>
                                    </p:anim>
                                    <p:anim calcmode="lin" valueType="num">
                                      <p:cBhvr>
                                        <p:cTn id="49" dur="500" fill="hold"/>
                                        <p:tgtEl>
                                          <p:spTgt spid="53"/>
                                        </p:tgtEl>
                                        <p:attrNameLst>
                                          <p:attrName>ppt_h</p:attrName>
                                        </p:attrNameLst>
                                      </p:cBhvr>
                                      <p:tavLst>
                                        <p:tav tm="0">
                                          <p:val>
                                            <p:fltVal val="0"/>
                                          </p:val>
                                        </p:tav>
                                        <p:tav tm="100000">
                                          <p:val>
                                            <p:strVal val="#ppt_h"/>
                                          </p:val>
                                        </p:tav>
                                      </p:tavLst>
                                    </p:anim>
                                    <p:animEffect transition="in" filter="fade">
                                      <p:cBhvr>
                                        <p:cTn id="50" dur="500"/>
                                        <p:tgtEl>
                                          <p:spTgt spid="53"/>
                                        </p:tgtEl>
                                      </p:cBhvr>
                                    </p:animEffect>
                                  </p:childTnLst>
                                </p:cTn>
                              </p:par>
                              <p:par>
                                <p:cTn id="51" presetID="53" presetClass="entr" presetSubtype="16" fill="hold" grpId="0" nodeType="withEffect">
                                  <p:stCondLst>
                                    <p:cond delay="250"/>
                                  </p:stCondLst>
                                  <p:childTnLst>
                                    <p:set>
                                      <p:cBhvr>
                                        <p:cTn id="52" dur="1" fill="hold">
                                          <p:stCondLst>
                                            <p:cond delay="0"/>
                                          </p:stCondLst>
                                        </p:cTn>
                                        <p:tgtEl>
                                          <p:spTgt spid="54"/>
                                        </p:tgtEl>
                                        <p:attrNameLst>
                                          <p:attrName>style.visibility</p:attrName>
                                        </p:attrNameLst>
                                      </p:cBhvr>
                                      <p:to>
                                        <p:strVal val="visible"/>
                                      </p:to>
                                    </p:set>
                                    <p:anim calcmode="lin" valueType="num">
                                      <p:cBhvr>
                                        <p:cTn id="53" dur="500" fill="hold"/>
                                        <p:tgtEl>
                                          <p:spTgt spid="54"/>
                                        </p:tgtEl>
                                        <p:attrNameLst>
                                          <p:attrName>ppt_w</p:attrName>
                                        </p:attrNameLst>
                                      </p:cBhvr>
                                      <p:tavLst>
                                        <p:tav tm="0">
                                          <p:val>
                                            <p:fltVal val="0"/>
                                          </p:val>
                                        </p:tav>
                                        <p:tav tm="100000">
                                          <p:val>
                                            <p:strVal val="#ppt_w"/>
                                          </p:val>
                                        </p:tav>
                                      </p:tavLst>
                                    </p:anim>
                                    <p:anim calcmode="lin" valueType="num">
                                      <p:cBhvr>
                                        <p:cTn id="54" dur="500" fill="hold"/>
                                        <p:tgtEl>
                                          <p:spTgt spid="54"/>
                                        </p:tgtEl>
                                        <p:attrNameLst>
                                          <p:attrName>ppt_h</p:attrName>
                                        </p:attrNameLst>
                                      </p:cBhvr>
                                      <p:tavLst>
                                        <p:tav tm="0">
                                          <p:val>
                                            <p:fltVal val="0"/>
                                          </p:val>
                                        </p:tav>
                                        <p:tav tm="100000">
                                          <p:val>
                                            <p:strVal val="#ppt_h"/>
                                          </p:val>
                                        </p:tav>
                                      </p:tavLst>
                                    </p:anim>
                                    <p:animEffect transition="in" filter="fade">
                                      <p:cBhvr>
                                        <p:cTn id="55" dur="500"/>
                                        <p:tgtEl>
                                          <p:spTgt spid="54"/>
                                        </p:tgtEl>
                                      </p:cBhvr>
                                    </p:animEffect>
                                  </p:childTnLst>
                                </p:cTn>
                              </p:par>
                              <p:par>
                                <p:cTn id="56" presetID="53" presetClass="entr" presetSubtype="16" fill="hold" grpId="0" nodeType="withEffect">
                                  <p:stCondLst>
                                    <p:cond delay="250"/>
                                  </p:stCondLst>
                                  <p:childTnLst>
                                    <p:set>
                                      <p:cBhvr>
                                        <p:cTn id="57" dur="1" fill="hold">
                                          <p:stCondLst>
                                            <p:cond delay="0"/>
                                          </p:stCondLst>
                                        </p:cTn>
                                        <p:tgtEl>
                                          <p:spTgt spid="55"/>
                                        </p:tgtEl>
                                        <p:attrNameLst>
                                          <p:attrName>style.visibility</p:attrName>
                                        </p:attrNameLst>
                                      </p:cBhvr>
                                      <p:to>
                                        <p:strVal val="visible"/>
                                      </p:to>
                                    </p:set>
                                    <p:anim calcmode="lin" valueType="num">
                                      <p:cBhvr>
                                        <p:cTn id="58" dur="500" fill="hold"/>
                                        <p:tgtEl>
                                          <p:spTgt spid="55"/>
                                        </p:tgtEl>
                                        <p:attrNameLst>
                                          <p:attrName>ppt_w</p:attrName>
                                        </p:attrNameLst>
                                      </p:cBhvr>
                                      <p:tavLst>
                                        <p:tav tm="0">
                                          <p:val>
                                            <p:fltVal val="0"/>
                                          </p:val>
                                        </p:tav>
                                        <p:tav tm="100000">
                                          <p:val>
                                            <p:strVal val="#ppt_w"/>
                                          </p:val>
                                        </p:tav>
                                      </p:tavLst>
                                    </p:anim>
                                    <p:anim calcmode="lin" valueType="num">
                                      <p:cBhvr>
                                        <p:cTn id="59" dur="500" fill="hold"/>
                                        <p:tgtEl>
                                          <p:spTgt spid="55"/>
                                        </p:tgtEl>
                                        <p:attrNameLst>
                                          <p:attrName>ppt_h</p:attrName>
                                        </p:attrNameLst>
                                      </p:cBhvr>
                                      <p:tavLst>
                                        <p:tav tm="0">
                                          <p:val>
                                            <p:fltVal val="0"/>
                                          </p:val>
                                        </p:tav>
                                        <p:tav tm="100000">
                                          <p:val>
                                            <p:strVal val="#ppt_h"/>
                                          </p:val>
                                        </p:tav>
                                      </p:tavLst>
                                    </p:anim>
                                    <p:animEffect transition="in" filter="fade">
                                      <p:cBhvr>
                                        <p:cTn id="60" dur="500"/>
                                        <p:tgtEl>
                                          <p:spTgt spid="55"/>
                                        </p:tgtEl>
                                      </p:cBhvr>
                                    </p:animEffect>
                                  </p:childTnLst>
                                </p:cTn>
                              </p:par>
                              <p:par>
                                <p:cTn id="61" presetID="53" presetClass="entr" presetSubtype="16" fill="hold" grpId="0" nodeType="withEffect">
                                  <p:stCondLst>
                                    <p:cond delay="250"/>
                                  </p:stCondLst>
                                  <p:childTnLst>
                                    <p:set>
                                      <p:cBhvr>
                                        <p:cTn id="62" dur="1" fill="hold">
                                          <p:stCondLst>
                                            <p:cond delay="0"/>
                                          </p:stCondLst>
                                        </p:cTn>
                                        <p:tgtEl>
                                          <p:spTgt spid="56"/>
                                        </p:tgtEl>
                                        <p:attrNameLst>
                                          <p:attrName>style.visibility</p:attrName>
                                        </p:attrNameLst>
                                      </p:cBhvr>
                                      <p:to>
                                        <p:strVal val="visible"/>
                                      </p:to>
                                    </p:set>
                                    <p:anim calcmode="lin" valueType="num">
                                      <p:cBhvr>
                                        <p:cTn id="63" dur="500" fill="hold"/>
                                        <p:tgtEl>
                                          <p:spTgt spid="56"/>
                                        </p:tgtEl>
                                        <p:attrNameLst>
                                          <p:attrName>ppt_w</p:attrName>
                                        </p:attrNameLst>
                                      </p:cBhvr>
                                      <p:tavLst>
                                        <p:tav tm="0">
                                          <p:val>
                                            <p:fltVal val="0"/>
                                          </p:val>
                                        </p:tav>
                                        <p:tav tm="100000">
                                          <p:val>
                                            <p:strVal val="#ppt_w"/>
                                          </p:val>
                                        </p:tav>
                                      </p:tavLst>
                                    </p:anim>
                                    <p:anim calcmode="lin" valueType="num">
                                      <p:cBhvr>
                                        <p:cTn id="64" dur="500" fill="hold"/>
                                        <p:tgtEl>
                                          <p:spTgt spid="56"/>
                                        </p:tgtEl>
                                        <p:attrNameLst>
                                          <p:attrName>ppt_h</p:attrName>
                                        </p:attrNameLst>
                                      </p:cBhvr>
                                      <p:tavLst>
                                        <p:tav tm="0">
                                          <p:val>
                                            <p:fltVal val="0"/>
                                          </p:val>
                                        </p:tav>
                                        <p:tav tm="100000">
                                          <p:val>
                                            <p:strVal val="#ppt_h"/>
                                          </p:val>
                                        </p:tav>
                                      </p:tavLst>
                                    </p:anim>
                                    <p:animEffect transition="in" filter="fade">
                                      <p:cBhvr>
                                        <p:cTn id="65" dur="500"/>
                                        <p:tgtEl>
                                          <p:spTgt spid="56"/>
                                        </p:tgtEl>
                                      </p:cBhvr>
                                    </p:animEffect>
                                  </p:childTnLst>
                                </p:cTn>
                              </p:par>
                              <p:par>
                                <p:cTn id="66" presetID="53" presetClass="entr" presetSubtype="16" fill="hold" grpId="0" nodeType="withEffect">
                                  <p:stCondLst>
                                    <p:cond delay="250"/>
                                  </p:stCondLst>
                                  <p:childTnLst>
                                    <p:set>
                                      <p:cBhvr>
                                        <p:cTn id="67" dur="1" fill="hold">
                                          <p:stCondLst>
                                            <p:cond delay="0"/>
                                          </p:stCondLst>
                                        </p:cTn>
                                        <p:tgtEl>
                                          <p:spTgt spid="57"/>
                                        </p:tgtEl>
                                        <p:attrNameLst>
                                          <p:attrName>style.visibility</p:attrName>
                                        </p:attrNameLst>
                                      </p:cBhvr>
                                      <p:to>
                                        <p:strVal val="visible"/>
                                      </p:to>
                                    </p:set>
                                    <p:anim calcmode="lin" valueType="num">
                                      <p:cBhvr>
                                        <p:cTn id="68" dur="500" fill="hold"/>
                                        <p:tgtEl>
                                          <p:spTgt spid="57"/>
                                        </p:tgtEl>
                                        <p:attrNameLst>
                                          <p:attrName>ppt_w</p:attrName>
                                        </p:attrNameLst>
                                      </p:cBhvr>
                                      <p:tavLst>
                                        <p:tav tm="0">
                                          <p:val>
                                            <p:fltVal val="0"/>
                                          </p:val>
                                        </p:tav>
                                        <p:tav tm="100000">
                                          <p:val>
                                            <p:strVal val="#ppt_w"/>
                                          </p:val>
                                        </p:tav>
                                      </p:tavLst>
                                    </p:anim>
                                    <p:anim calcmode="lin" valueType="num">
                                      <p:cBhvr>
                                        <p:cTn id="69" dur="500" fill="hold"/>
                                        <p:tgtEl>
                                          <p:spTgt spid="57"/>
                                        </p:tgtEl>
                                        <p:attrNameLst>
                                          <p:attrName>ppt_h</p:attrName>
                                        </p:attrNameLst>
                                      </p:cBhvr>
                                      <p:tavLst>
                                        <p:tav tm="0">
                                          <p:val>
                                            <p:fltVal val="0"/>
                                          </p:val>
                                        </p:tav>
                                        <p:tav tm="100000">
                                          <p:val>
                                            <p:strVal val="#ppt_h"/>
                                          </p:val>
                                        </p:tav>
                                      </p:tavLst>
                                    </p:anim>
                                    <p:animEffect transition="in" filter="fade">
                                      <p:cBhvr>
                                        <p:cTn id="70" dur="500"/>
                                        <p:tgtEl>
                                          <p:spTgt spid="57"/>
                                        </p:tgtEl>
                                      </p:cBhvr>
                                    </p:animEffect>
                                  </p:childTnLst>
                                </p:cTn>
                              </p:par>
                              <p:par>
                                <p:cTn id="71" presetID="53" presetClass="entr" presetSubtype="16" fill="hold" grpId="0" nodeType="withEffect">
                                  <p:stCondLst>
                                    <p:cond delay="250"/>
                                  </p:stCondLst>
                                  <p:childTnLst>
                                    <p:set>
                                      <p:cBhvr>
                                        <p:cTn id="72" dur="1" fill="hold">
                                          <p:stCondLst>
                                            <p:cond delay="0"/>
                                          </p:stCondLst>
                                        </p:cTn>
                                        <p:tgtEl>
                                          <p:spTgt spid="61"/>
                                        </p:tgtEl>
                                        <p:attrNameLst>
                                          <p:attrName>style.visibility</p:attrName>
                                        </p:attrNameLst>
                                      </p:cBhvr>
                                      <p:to>
                                        <p:strVal val="visible"/>
                                      </p:to>
                                    </p:set>
                                    <p:anim calcmode="lin" valueType="num">
                                      <p:cBhvr>
                                        <p:cTn id="73" dur="500" fill="hold"/>
                                        <p:tgtEl>
                                          <p:spTgt spid="61"/>
                                        </p:tgtEl>
                                        <p:attrNameLst>
                                          <p:attrName>ppt_w</p:attrName>
                                        </p:attrNameLst>
                                      </p:cBhvr>
                                      <p:tavLst>
                                        <p:tav tm="0">
                                          <p:val>
                                            <p:fltVal val="0"/>
                                          </p:val>
                                        </p:tav>
                                        <p:tav tm="100000">
                                          <p:val>
                                            <p:strVal val="#ppt_w"/>
                                          </p:val>
                                        </p:tav>
                                      </p:tavLst>
                                    </p:anim>
                                    <p:anim calcmode="lin" valueType="num">
                                      <p:cBhvr>
                                        <p:cTn id="74" dur="500" fill="hold"/>
                                        <p:tgtEl>
                                          <p:spTgt spid="61"/>
                                        </p:tgtEl>
                                        <p:attrNameLst>
                                          <p:attrName>ppt_h</p:attrName>
                                        </p:attrNameLst>
                                      </p:cBhvr>
                                      <p:tavLst>
                                        <p:tav tm="0">
                                          <p:val>
                                            <p:fltVal val="0"/>
                                          </p:val>
                                        </p:tav>
                                        <p:tav tm="100000">
                                          <p:val>
                                            <p:strVal val="#ppt_h"/>
                                          </p:val>
                                        </p:tav>
                                      </p:tavLst>
                                    </p:anim>
                                    <p:animEffect transition="in" filter="fade">
                                      <p:cBhvr>
                                        <p:cTn id="75" dur="500"/>
                                        <p:tgtEl>
                                          <p:spTgt spid="61"/>
                                        </p:tgtEl>
                                      </p:cBhvr>
                                    </p:animEffect>
                                  </p:childTnLst>
                                </p:cTn>
                              </p:par>
                              <p:par>
                                <p:cTn id="76" presetID="53" presetClass="entr" presetSubtype="16" fill="hold" grpId="0" nodeType="withEffect">
                                  <p:stCondLst>
                                    <p:cond delay="250"/>
                                  </p:stCondLst>
                                  <p:childTnLst>
                                    <p:set>
                                      <p:cBhvr>
                                        <p:cTn id="77" dur="1" fill="hold">
                                          <p:stCondLst>
                                            <p:cond delay="0"/>
                                          </p:stCondLst>
                                        </p:cTn>
                                        <p:tgtEl>
                                          <p:spTgt spid="63"/>
                                        </p:tgtEl>
                                        <p:attrNameLst>
                                          <p:attrName>style.visibility</p:attrName>
                                        </p:attrNameLst>
                                      </p:cBhvr>
                                      <p:to>
                                        <p:strVal val="visible"/>
                                      </p:to>
                                    </p:set>
                                    <p:anim calcmode="lin" valueType="num">
                                      <p:cBhvr>
                                        <p:cTn id="78" dur="500" fill="hold"/>
                                        <p:tgtEl>
                                          <p:spTgt spid="63"/>
                                        </p:tgtEl>
                                        <p:attrNameLst>
                                          <p:attrName>ppt_w</p:attrName>
                                        </p:attrNameLst>
                                      </p:cBhvr>
                                      <p:tavLst>
                                        <p:tav tm="0">
                                          <p:val>
                                            <p:fltVal val="0"/>
                                          </p:val>
                                        </p:tav>
                                        <p:tav tm="100000">
                                          <p:val>
                                            <p:strVal val="#ppt_w"/>
                                          </p:val>
                                        </p:tav>
                                      </p:tavLst>
                                    </p:anim>
                                    <p:anim calcmode="lin" valueType="num">
                                      <p:cBhvr>
                                        <p:cTn id="79" dur="500" fill="hold"/>
                                        <p:tgtEl>
                                          <p:spTgt spid="63"/>
                                        </p:tgtEl>
                                        <p:attrNameLst>
                                          <p:attrName>ppt_h</p:attrName>
                                        </p:attrNameLst>
                                      </p:cBhvr>
                                      <p:tavLst>
                                        <p:tav tm="0">
                                          <p:val>
                                            <p:fltVal val="0"/>
                                          </p:val>
                                        </p:tav>
                                        <p:tav tm="100000">
                                          <p:val>
                                            <p:strVal val="#ppt_h"/>
                                          </p:val>
                                        </p:tav>
                                      </p:tavLst>
                                    </p:anim>
                                    <p:animEffect transition="in" filter="fade">
                                      <p:cBhvr>
                                        <p:cTn id="80" dur="500"/>
                                        <p:tgtEl>
                                          <p:spTgt spid="63"/>
                                        </p:tgtEl>
                                      </p:cBhvr>
                                    </p:animEffect>
                                  </p:childTnLst>
                                </p:cTn>
                              </p:par>
                              <p:par>
                                <p:cTn id="81" presetID="53" presetClass="entr" presetSubtype="16" fill="hold" grpId="0" nodeType="withEffect">
                                  <p:stCondLst>
                                    <p:cond delay="250"/>
                                  </p:stCondLst>
                                  <p:childTnLst>
                                    <p:set>
                                      <p:cBhvr>
                                        <p:cTn id="82" dur="1" fill="hold">
                                          <p:stCondLst>
                                            <p:cond delay="0"/>
                                          </p:stCondLst>
                                        </p:cTn>
                                        <p:tgtEl>
                                          <p:spTgt spid="64"/>
                                        </p:tgtEl>
                                        <p:attrNameLst>
                                          <p:attrName>style.visibility</p:attrName>
                                        </p:attrNameLst>
                                      </p:cBhvr>
                                      <p:to>
                                        <p:strVal val="visible"/>
                                      </p:to>
                                    </p:set>
                                    <p:anim calcmode="lin" valueType="num">
                                      <p:cBhvr>
                                        <p:cTn id="83" dur="500" fill="hold"/>
                                        <p:tgtEl>
                                          <p:spTgt spid="64"/>
                                        </p:tgtEl>
                                        <p:attrNameLst>
                                          <p:attrName>ppt_w</p:attrName>
                                        </p:attrNameLst>
                                      </p:cBhvr>
                                      <p:tavLst>
                                        <p:tav tm="0">
                                          <p:val>
                                            <p:fltVal val="0"/>
                                          </p:val>
                                        </p:tav>
                                        <p:tav tm="100000">
                                          <p:val>
                                            <p:strVal val="#ppt_w"/>
                                          </p:val>
                                        </p:tav>
                                      </p:tavLst>
                                    </p:anim>
                                    <p:anim calcmode="lin" valueType="num">
                                      <p:cBhvr>
                                        <p:cTn id="84" dur="500" fill="hold"/>
                                        <p:tgtEl>
                                          <p:spTgt spid="64"/>
                                        </p:tgtEl>
                                        <p:attrNameLst>
                                          <p:attrName>ppt_h</p:attrName>
                                        </p:attrNameLst>
                                      </p:cBhvr>
                                      <p:tavLst>
                                        <p:tav tm="0">
                                          <p:val>
                                            <p:fltVal val="0"/>
                                          </p:val>
                                        </p:tav>
                                        <p:tav tm="100000">
                                          <p:val>
                                            <p:strVal val="#ppt_h"/>
                                          </p:val>
                                        </p:tav>
                                      </p:tavLst>
                                    </p:anim>
                                    <p:animEffect transition="in" filter="fade">
                                      <p:cBhvr>
                                        <p:cTn id="85" dur="500"/>
                                        <p:tgtEl>
                                          <p:spTgt spid="64"/>
                                        </p:tgtEl>
                                      </p:cBhvr>
                                    </p:animEffect>
                                  </p:childTnLst>
                                </p:cTn>
                              </p:par>
                              <p:par>
                                <p:cTn id="86" presetID="53" presetClass="entr" presetSubtype="16" fill="hold" grpId="0" nodeType="withEffect">
                                  <p:stCondLst>
                                    <p:cond delay="250"/>
                                  </p:stCondLst>
                                  <p:childTnLst>
                                    <p:set>
                                      <p:cBhvr>
                                        <p:cTn id="87" dur="1" fill="hold">
                                          <p:stCondLst>
                                            <p:cond delay="0"/>
                                          </p:stCondLst>
                                        </p:cTn>
                                        <p:tgtEl>
                                          <p:spTgt spid="65"/>
                                        </p:tgtEl>
                                        <p:attrNameLst>
                                          <p:attrName>style.visibility</p:attrName>
                                        </p:attrNameLst>
                                      </p:cBhvr>
                                      <p:to>
                                        <p:strVal val="visible"/>
                                      </p:to>
                                    </p:set>
                                    <p:anim calcmode="lin" valueType="num">
                                      <p:cBhvr>
                                        <p:cTn id="88" dur="500" fill="hold"/>
                                        <p:tgtEl>
                                          <p:spTgt spid="65"/>
                                        </p:tgtEl>
                                        <p:attrNameLst>
                                          <p:attrName>ppt_w</p:attrName>
                                        </p:attrNameLst>
                                      </p:cBhvr>
                                      <p:tavLst>
                                        <p:tav tm="0">
                                          <p:val>
                                            <p:fltVal val="0"/>
                                          </p:val>
                                        </p:tav>
                                        <p:tav tm="100000">
                                          <p:val>
                                            <p:strVal val="#ppt_w"/>
                                          </p:val>
                                        </p:tav>
                                      </p:tavLst>
                                    </p:anim>
                                    <p:anim calcmode="lin" valueType="num">
                                      <p:cBhvr>
                                        <p:cTn id="89" dur="500" fill="hold"/>
                                        <p:tgtEl>
                                          <p:spTgt spid="65"/>
                                        </p:tgtEl>
                                        <p:attrNameLst>
                                          <p:attrName>ppt_h</p:attrName>
                                        </p:attrNameLst>
                                      </p:cBhvr>
                                      <p:tavLst>
                                        <p:tav tm="0">
                                          <p:val>
                                            <p:fltVal val="0"/>
                                          </p:val>
                                        </p:tav>
                                        <p:tav tm="100000">
                                          <p:val>
                                            <p:strVal val="#ppt_h"/>
                                          </p:val>
                                        </p:tav>
                                      </p:tavLst>
                                    </p:anim>
                                    <p:animEffect transition="in" filter="fade">
                                      <p:cBhvr>
                                        <p:cTn id="90" dur="500"/>
                                        <p:tgtEl>
                                          <p:spTgt spid="65"/>
                                        </p:tgtEl>
                                      </p:cBhvr>
                                    </p:animEffect>
                                  </p:childTnLst>
                                </p:cTn>
                              </p:par>
                              <p:par>
                                <p:cTn id="91" presetID="53" presetClass="entr" presetSubtype="16" fill="hold" grpId="0" nodeType="withEffect">
                                  <p:stCondLst>
                                    <p:cond delay="250"/>
                                  </p:stCondLst>
                                  <p:childTnLst>
                                    <p:set>
                                      <p:cBhvr>
                                        <p:cTn id="92" dur="1" fill="hold">
                                          <p:stCondLst>
                                            <p:cond delay="0"/>
                                          </p:stCondLst>
                                        </p:cTn>
                                        <p:tgtEl>
                                          <p:spTgt spid="66"/>
                                        </p:tgtEl>
                                        <p:attrNameLst>
                                          <p:attrName>style.visibility</p:attrName>
                                        </p:attrNameLst>
                                      </p:cBhvr>
                                      <p:to>
                                        <p:strVal val="visible"/>
                                      </p:to>
                                    </p:set>
                                    <p:anim calcmode="lin" valueType="num">
                                      <p:cBhvr>
                                        <p:cTn id="93" dur="500" fill="hold"/>
                                        <p:tgtEl>
                                          <p:spTgt spid="66"/>
                                        </p:tgtEl>
                                        <p:attrNameLst>
                                          <p:attrName>ppt_w</p:attrName>
                                        </p:attrNameLst>
                                      </p:cBhvr>
                                      <p:tavLst>
                                        <p:tav tm="0">
                                          <p:val>
                                            <p:fltVal val="0"/>
                                          </p:val>
                                        </p:tav>
                                        <p:tav tm="100000">
                                          <p:val>
                                            <p:strVal val="#ppt_w"/>
                                          </p:val>
                                        </p:tav>
                                      </p:tavLst>
                                    </p:anim>
                                    <p:anim calcmode="lin" valueType="num">
                                      <p:cBhvr>
                                        <p:cTn id="94" dur="500" fill="hold"/>
                                        <p:tgtEl>
                                          <p:spTgt spid="66"/>
                                        </p:tgtEl>
                                        <p:attrNameLst>
                                          <p:attrName>ppt_h</p:attrName>
                                        </p:attrNameLst>
                                      </p:cBhvr>
                                      <p:tavLst>
                                        <p:tav tm="0">
                                          <p:val>
                                            <p:fltVal val="0"/>
                                          </p:val>
                                        </p:tav>
                                        <p:tav tm="100000">
                                          <p:val>
                                            <p:strVal val="#ppt_h"/>
                                          </p:val>
                                        </p:tav>
                                      </p:tavLst>
                                    </p:anim>
                                    <p:animEffect transition="in" filter="fade">
                                      <p:cBhvr>
                                        <p:cTn id="95" dur="500"/>
                                        <p:tgtEl>
                                          <p:spTgt spid="66"/>
                                        </p:tgtEl>
                                      </p:cBhvr>
                                    </p:animEffect>
                                  </p:childTnLst>
                                </p:cTn>
                              </p:par>
                              <p:par>
                                <p:cTn id="96" presetID="53" presetClass="entr" presetSubtype="16" fill="hold" grpId="0" nodeType="withEffect">
                                  <p:stCondLst>
                                    <p:cond delay="250"/>
                                  </p:stCondLst>
                                  <p:childTnLst>
                                    <p:set>
                                      <p:cBhvr>
                                        <p:cTn id="97" dur="1" fill="hold">
                                          <p:stCondLst>
                                            <p:cond delay="0"/>
                                          </p:stCondLst>
                                        </p:cTn>
                                        <p:tgtEl>
                                          <p:spTgt spid="67"/>
                                        </p:tgtEl>
                                        <p:attrNameLst>
                                          <p:attrName>style.visibility</p:attrName>
                                        </p:attrNameLst>
                                      </p:cBhvr>
                                      <p:to>
                                        <p:strVal val="visible"/>
                                      </p:to>
                                    </p:set>
                                    <p:anim calcmode="lin" valueType="num">
                                      <p:cBhvr>
                                        <p:cTn id="98" dur="500" fill="hold"/>
                                        <p:tgtEl>
                                          <p:spTgt spid="67"/>
                                        </p:tgtEl>
                                        <p:attrNameLst>
                                          <p:attrName>ppt_w</p:attrName>
                                        </p:attrNameLst>
                                      </p:cBhvr>
                                      <p:tavLst>
                                        <p:tav tm="0">
                                          <p:val>
                                            <p:fltVal val="0"/>
                                          </p:val>
                                        </p:tav>
                                        <p:tav tm="100000">
                                          <p:val>
                                            <p:strVal val="#ppt_w"/>
                                          </p:val>
                                        </p:tav>
                                      </p:tavLst>
                                    </p:anim>
                                    <p:anim calcmode="lin" valueType="num">
                                      <p:cBhvr>
                                        <p:cTn id="99" dur="500" fill="hold"/>
                                        <p:tgtEl>
                                          <p:spTgt spid="67"/>
                                        </p:tgtEl>
                                        <p:attrNameLst>
                                          <p:attrName>ppt_h</p:attrName>
                                        </p:attrNameLst>
                                      </p:cBhvr>
                                      <p:tavLst>
                                        <p:tav tm="0">
                                          <p:val>
                                            <p:fltVal val="0"/>
                                          </p:val>
                                        </p:tav>
                                        <p:tav tm="100000">
                                          <p:val>
                                            <p:strVal val="#ppt_h"/>
                                          </p:val>
                                        </p:tav>
                                      </p:tavLst>
                                    </p:anim>
                                    <p:animEffect transition="in" filter="fade">
                                      <p:cBhvr>
                                        <p:cTn id="100" dur="500"/>
                                        <p:tgtEl>
                                          <p:spTgt spid="67"/>
                                        </p:tgtEl>
                                      </p:cBhvr>
                                    </p:animEffect>
                                  </p:childTnLst>
                                </p:cTn>
                              </p:par>
                              <p:par>
                                <p:cTn id="101" presetID="53" presetClass="entr" presetSubtype="16" fill="hold" grpId="0" nodeType="withEffect">
                                  <p:stCondLst>
                                    <p:cond delay="250"/>
                                  </p:stCondLst>
                                  <p:childTnLst>
                                    <p:set>
                                      <p:cBhvr>
                                        <p:cTn id="102" dur="1" fill="hold">
                                          <p:stCondLst>
                                            <p:cond delay="0"/>
                                          </p:stCondLst>
                                        </p:cTn>
                                        <p:tgtEl>
                                          <p:spTgt spid="68"/>
                                        </p:tgtEl>
                                        <p:attrNameLst>
                                          <p:attrName>style.visibility</p:attrName>
                                        </p:attrNameLst>
                                      </p:cBhvr>
                                      <p:to>
                                        <p:strVal val="visible"/>
                                      </p:to>
                                    </p:set>
                                    <p:anim calcmode="lin" valueType="num">
                                      <p:cBhvr>
                                        <p:cTn id="103" dur="500" fill="hold"/>
                                        <p:tgtEl>
                                          <p:spTgt spid="68"/>
                                        </p:tgtEl>
                                        <p:attrNameLst>
                                          <p:attrName>ppt_w</p:attrName>
                                        </p:attrNameLst>
                                      </p:cBhvr>
                                      <p:tavLst>
                                        <p:tav tm="0">
                                          <p:val>
                                            <p:fltVal val="0"/>
                                          </p:val>
                                        </p:tav>
                                        <p:tav tm="100000">
                                          <p:val>
                                            <p:strVal val="#ppt_w"/>
                                          </p:val>
                                        </p:tav>
                                      </p:tavLst>
                                    </p:anim>
                                    <p:anim calcmode="lin" valueType="num">
                                      <p:cBhvr>
                                        <p:cTn id="104" dur="500" fill="hold"/>
                                        <p:tgtEl>
                                          <p:spTgt spid="68"/>
                                        </p:tgtEl>
                                        <p:attrNameLst>
                                          <p:attrName>ppt_h</p:attrName>
                                        </p:attrNameLst>
                                      </p:cBhvr>
                                      <p:tavLst>
                                        <p:tav tm="0">
                                          <p:val>
                                            <p:fltVal val="0"/>
                                          </p:val>
                                        </p:tav>
                                        <p:tav tm="100000">
                                          <p:val>
                                            <p:strVal val="#ppt_h"/>
                                          </p:val>
                                        </p:tav>
                                      </p:tavLst>
                                    </p:anim>
                                    <p:animEffect transition="in" filter="fade">
                                      <p:cBhvr>
                                        <p:cTn id="105" dur="500"/>
                                        <p:tgtEl>
                                          <p:spTgt spid="68"/>
                                        </p:tgtEl>
                                      </p:cBhvr>
                                    </p:animEffect>
                                  </p:childTnLst>
                                </p:cTn>
                              </p:par>
                              <p:par>
                                <p:cTn id="106" presetID="53" presetClass="entr" presetSubtype="16" fill="hold" grpId="0" nodeType="withEffect">
                                  <p:stCondLst>
                                    <p:cond delay="250"/>
                                  </p:stCondLst>
                                  <p:childTnLst>
                                    <p:set>
                                      <p:cBhvr>
                                        <p:cTn id="107" dur="1" fill="hold">
                                          <p:stCondLst>
                                            <p:cond delay="0"/>
                                          </p:stCondLst>
                                        </p:cTn>
                                        <p:tgtEl>
                                          <p:spTgt spid="70"/>
                                        </p:tgtEl>
                                        <p:attrNameLst>
                                          <p:attrName>style.visibility</p:attrName>
                                        </p:attrNameLst>
                                      </p:cBhvr>
                                      <p:to>
                                        <p:strVal val="visible"/>
                                      </p:to>
                                    </p:set>
                                    <p:anim calcmode="lin" valueType="num">
                                      <p:cBhvr>
                                        <p:cTn id="108" dur="500" fill="hold"/>
                                        <p:tgtEl>
                                          <p:spTgt spid="70"/>
                                        </p:tgtEl>
                                        <p:attrNameLst>
                                          <p:attrName>ppt_w</p:attrName>
                                        </p:attrNameLst>
                                      </p:cBhvr>
                                      <p:tavLst>
                                        <p:tav tm="0">
                                          <p:val>
                                            <p:fltVal val="0"/>
                                          </p:val>
                                        </p:tav>
                                        <p:tav tm="100000">
                                          <p:val>
                                            <p:strVal val="#ppt_w"/>
                                          </p:val>
                                        </p:tav>
                                      </p:tavLst>
                                    </p:anim>
                                    <p:anim calcmode="lin" valueType="num">
                                      <p:cBhvr>
                                        <p:cTn id="109" dur="500" fill="hold"/>
                                        <p:tgtEl>
                                          <p:spTgt spid="70"/>
                                        </p:tgtEl>
                                        <p:attrNameLst>
                                          <p:attrName>ppt_h</p:attrName>
                                        </p:attrNameLst>
                                      </p:cBhvr>
                                      <p:tavLst>
                                        <p:tav tm="0">
                                          <p:val>
                                            <p:fltVal val="0"/>
                                          </p:val>
                                        </p:tav>
                                        <p:tav tm="100000">
                                          <p:val>
                                            <p:strVal val="#ppt_h"/>
                                          </p:val>
                                        </p:tav>
                                      </p:tavLst>
                                    </p:anim>
                                    <p:animEffect transition="in" filter="fade">
                                      <p:cBhvr>
                                        <p:cTn id="110" dur="500"/>
                                        <p:tgtEl>
                                          <p:spTgt spid="70"/>
                                        </p:tgtEl>
                                      </p:cBhvr>
                                    </p:animEffect>
                                  </p:childTnLst>
                                </p:cTn>
                              </p:par>
                              <p:par>
                                <p:cTn id="111" presetID="53" presetClass="entr" presetSubtype="16" fill="hold" grpId="0" nodeType="withEffect">
                                  <p:stCondLst>
                                    <p:cond delay="250"/>
                                  </p:stCondLst>
                                  <p:childTnLst>
                                    <p:set>
                                      <p:cBhvr>
                                        <p:cTn id="112" dur="1" fill="hold">
                                          <p:stCondLst>
                                            <p:cond delay="0"/>
                                          </p:stCondLst>
                                        </p:cTn>
                                        <p:tgtEl>
                                          <p:spTgt spid="71"/>
                                        </p:tgtEl>
                                        <p:attrNameLst>
                                          <p:attrName>style.visibility</p:attrName>
                                        </p:attrNameLst>
                                      </p:cBhvr>
                                      <p:to>
                                        <p:strVal val="visible"/>
                                      </p:to>
                                    </p:set>
                                    <p:anim calcmode="lin" valueType="num">
                                      <p:cBhvr>
                                        <p:cTn id="113" dur="500" fill="hold"/>
                                        <p:tgtEl>
                                          <p:spTgt spid="71"/>
                                        </p:tgtEl>
                                        <p:attrNameLst>
                                          <p:attrName>ppt_w</p:attrName>
                                        </p:attrNameLst>
                                      </p:cBhvr>
                                      <p:tavLst>
                                        <p:tav tm="0">
                                          <p:val>
                                            <p:fltVal val="0"/>
                                          </p:val>
                                        </p:tav>
                                        <p:tav tm="100000">
                                          <p:val>
                                            <p:strVal val="#ppt_w"/>
                                          </p:val>
                                        </p:tav>
                                      </p:tavLst>
                                    </p:anim>
                                    <p:anim calcmode="lin" valueType="num">
                                      <p:cBhvr>
                                        <p:cTn id="114" dur="500" fill="hold"/>
                                        <p:tgtEl>
                                          <p:spTgt spid="71"/>
                                        </p:tgtEl>
                                        <p:attrNameLst>
                                          <p:attrName>ppt_h</p:attrName>
                                        </p:attrNameLst>
                                      </p:cBhvr>
                                      <p:tavLst>
                                        <p:tav tm="0">
                                          <p:val>
                                            <p:fltVal val="0"/>
                                          </p:val>
                                        </p:tav>
                                        <p:tav tm="100000">
                                          <p:val>
                                            <p:strVal val="#ppt_h"/>
                                          </p:val>
                                        </p:tav>
                                      </p:tavLst>
                                    </p:anim>
                                    <p:animEffect transition="in" filter="fade">
                                      <p:cBhvr>
                                        <p:cTn id="115" dur="500"/>
                                        <p:tgtEl>
                                          <p:spTgt spid="71"/>
                                        </p:tgtEl>
                                      </p:cBhvr>
                                    </p:animEffect>
                                  </p:childTnLst>
                                </p:cTn>
                              </p:par>
                              <p:par>
                                <p:cTn id="116" presetID="53" presetClass="entr" presetSubtype="16" fill="hold" grpId="0" nodeType="withEffect">
                                  <p:stCondLst>
                                    <p:cond delay="250"/>
                                  </p:stCondLst>
                                  <p:childTnLst>
                                    <p:set>
                                      <p:cBhvr>
                                        <p:cTn id="117" dur="1" fill="hold">
                                          <p:stCondLst>
                                            <p:cond delay="0"/>
                                          </p:stCondLst>
                                        </p:cTn>
                                        <p:tgtEl>
                                          <p:spTgt spid="72"/>
                                        </p:tgtEl>
                                        <p:attrNameLst>
                                          <p:attrName>style.visibility</p:attrName>
                                        </p:attrNameLst>
                                      </p:cBhvr>
                                      <p:to>
                                        <p:strVal val="visible"/>
                                      </p:to>
                                    </p:set>
                                    <p:anim calcmode="lin" valueType="num">
                                      <p:cBhvr>
                                        <p:cTn id="118" dur="500" fill="hold"/>
                                        <p:tgtEl>
                                          <p:spTgt spid="72"/>
                                        </p:tgtEl>
                                        <p:attrNameLst>
                                          <p:attrName>ppt_w</p:attrName>
                                        </p:attrNameLst>
                                      </p:cBhvr>
                                      <p:tavLst>
                                        <p:tav tm="0">
                                          <p:val>
                                            <p:fltVal val="0"/>
                                          </p:val>
                                        </p:tav>
                                        <p:tav tm="100000">
                                          <p:val>
                                            <p:strVal val="#ppt_w"/>
                                          </p:val>
                                        </p:tav>
                                      </p:tavLst>
                                    </p:anim>
                                    <p:anim calcmode="lin" valueType="num">
                                      <p:cBhvr>
                                        <p:cTn id="119" dur="500" fill="hold"/>
                                        <p:tgtEl>
                                          <p:spTgt spid="72"/>
                                        </p:tgtEl>
                                        <p:attrNameLst>
                                          <p:attrName>ppt_h</p:attrName>
                                        </p:attrNameLst>
                                      </p:cBhvr>
                                      <p:tavLst>
                                        <p:tav tm="0">
                                          <p:val>
                                            <p:fltVal val="0"/>
                                          </p:val>
                                        </p:tav>
                                        <p:tav tm="100000">
                                          <p:val>
                                            <p:strVal val="#ppt_h"/>
                                          </p:val>
                                        </p:tav>
                                      </p:tavLst>
                                    </p:anim>
                                    <p:animEffect transition="in" filter="fade">
                                      <p:cBhvr>
                                        <p:cTn id="120" dur="500"/>
                                        <p:tgtEl>
                                          <p:spTgt spid="72"/>
                                        </p:tgtEl>
                                      </p:cBhvr>
                                    </p:animEffect>
                                  </p:childTnLst>
                                </p:cTn>
                              </p:par>
                              <p:par>
                                <p:cTn id="121" presetID="53" presetClass="entr" presetSubtype="16" fill="hold" grpId="0" nodeType="withEffect">
                                  <p:stCondLst>
                                    <p:cond delay="250"/>
                                  </p:stCondLst>
                                  <p:childTnLst>
                                    <p:set>
                                      <p:cBhvr>
                                        <p:cTn id="122" dur="1" fill="hold">
                                          <p:stCondLst>
                                            <p:cond delay="0"/>
                                          </p:stCondLst>
                                        </p:cTn>
                                        <p:tgtEl>
                                          <p:spTgt spid="73"/>
                                        </p:tgtEl>
                                        <p:attrNameLst>
                                          <p:attrName>style.visibility</p:attrName>
                                        </p:attrNameLst>
                                      </p:cBhvr>
                                      <p:to>
                                        <p:strVal val="visible"/>
                                      </p:to>
                                    </p:set>
                                    <p:anim calcmode="lin" valueType="num">
                                      <p:cBhvr>
                                        <p:cTn id="123" dur="500" fill="hold"/>
                                        <p:tgtEl>
                                          <p:spTgt spid="73"/>
                                        </p:tgtEl>
                                        <p:attrNameLst>
                                          <p:attrName>ppt_w</p:attrName>
                                        </p:attrNameLst>
                                      </p:cBhvr>
                                      <p:tavLst>
                                        <p:tav tm="0">
                                          <p:val>
                                            <p:fltVal val="0"/>
                                          </p:val>
                                        </p:tav>
                                        <p:tav tm="100000">
                                          <p:val>
                                            <p:strVal val="#ppt_w"/>
                                          </p:val>
                                        </p:tav>
                                      </p:tavLst>
                                    </p:anim>
                                    <p:anim calcmode="lin" valueType="num">
                                      <p:cBhvr>
                                        <p:cTn id="124" dur="500" fill="hold"/>
                                        <p:tgtEl>
                                          <p:spTgt spid="73"/>
                                        </p:tgtEl>
                                        <p:attrNameLst>
                                          <p:attrName>ppt_h</p:attrName>
                                        </p:attrNameLst>
                                      </p:cBhvr>
                                      <p:tavLst>
                                        <p:tav tm="0">
                                          <p:val>
                                            <p:fltVal val="0"/>
                                          </p:val>
                                        </p:tav>
                                        <p:tav tm="100000">
                                          <p:val>
                                            <p:strVal val="#ppt_h"/>
                                          </p:val>
                                        </p:tav>
                                      </p:tavLst>
                                    </p:anim>
                                    <p:animEffect transition="in" filter="fade">
                                      <p:cBhvr>
                                        <p:cTn id="125" dur="500"/>
                                        <p:tgtEl>
                                          <p:spTgt spid="73"/>
                                        </p:tgtEl>
                                      </p:cBhvr>
                                    </p:animEffect>
                                  </p:childTnLst>
                                </p:cTn>
                              </p:par>
                              <p:par>
                                <p:cTn id="126" presetID="53" presetClass="entr" presetSubtype="16" fill="hold" grpId="0" nodeType="withEffect">
                                  <p:stCondLst>
                                    <p:cond delay="250"/>
                                  </p:stCondLst>
                                  <p:childTnLst>
                                    <p:set>
                                      <p:cBhvr>
                                        <p:cTn id="127" dur="1" fill="hold">
                                          <p:stCondLst>
                                            <p:cond delay="0"/>
                                          </p:stCondLst>
                                        </p:cTn>
                                        <p:tgtEl>
                                          <p:spTgt spid="74"/>
                                        </p:tgtEl>
                                        <p:attrNameLst>
                                          <p:attrName>style.visibility</p:attrName>
                                        </p:attrNameLst>
                                      </p:cBhvr>
                                      <p:to>
                                        <p:strVal val="visible"/>
                                      </p:to>
                                    </p:set>
                                    <p:anim calcmode="lin" valueType="num">
                                      <p:cBhvr>
                                        <p:cTn id="128" dur="500" fill="hold"/>
                                        <p:tgtEl>
                                          <p:spTgt spid="74"/>
                                        </p:tgtEl>
                                        <p:attrNameLst>
                                          <p:attrName>ppt_w</p:attrName>
                                        </p:attrNameLst>
                                      </p:cBhvr>
                                      <p:tavLst>
                                        <p:tav tm="0">
                                          <p:val>
                                            <p:fltVal val="0"/>
                                          </p:val>
                                        </p:tav>
                                        <p:tav tm="100000">
                                          <p:val>
                                            <p:strVal val="#ppt_w"/>
                                          </p:val>
                                        </p:tav>
                                      </p:tavLst>
                                    </p:anim>
                                    <p:anim calcmode="lin" valueType="num">
                                      <p:cBhvr>
                                        <p:cTn id="129" dur="500" fill="hold"/>
                                        <p:tgtEl>
                                          <p:spTgt spid="74"/>
                                        </p:tgtEl>
                                        <p:attrNameLst>
                                          <p:attrName>ppt_h</p:attrName>
                                        </p:attrNameLst>
                                      </p:cBhvr>
                                      <p:tavLst>
                                        <p:tav tm="0">
                                          <p:val>
                                            <p:fltVal val="0"/>
                                          </p:val>
                                        </p:tav>
                                        <p:tav tm="100000">
                                          <p:val>
                                            <p:strVal val="#ppt_h"/>
                                          </p:val>
                                        </p:tav>
                                      </p:tavLst>
                                    </p:anim>
                                    <p:animEffect transition="in" filter="fade">
                                      <p:cBhvr>
                                        <p:cTn id="130" dur="500"/>
                                        <p:tgtEl>
                                          <p:spTgt spid="74"/>
                                        </p:tgtEl>
                                      </p:cBhvr>
                                    </p:animEffect>
                                  </p:childTnLst>
                                </p:cTn>
                              </p:par>
                              <p:par>
                                <p:cTn id="131" presetID="53" presetClass="entr" presetSubtype="16" fill="hold" grpId="0" nodeType="withEffect">
                                  <p:stCondLst>
                                    <p:cond delay="250"/>
                                  </p:stCondLst>
                                  <p:childTnLst>
                                    <p:set>
                                      <p:cBhvr>
                                        <p:cTn id="132" dur="1" fill="hold">
                                          <p:stCondLst>
                                            <p:cond delay="0"/>
                                          </p:stCondLst>
                                        </p:cTn>
                                        <p:tgtEl>
                                          <p:spTgt spid="75"/>
                                        </p:tgtEl>
                                        <p:attrNameLst>
                                          <p:attrName>style.visibility</p:attrName>
                                        </p:attrNameLst>
                                      </p:cBhvr>
                                      <p:to>
                                        <p:strVal val="visible"/>
                                      </p:to>
                                    </p:set>
                                    <p:anim calcmode="lin" valueType="num">
                                      <p:cBhvr>
                                        <p:cTn id="133" dur="500" fill="hold"/>
                                        <p:tgtEl>
                                          <p:spTgt spid="75"/>
                                        </p:tgtEl>
                                        <p:attrNameLst>
                                          <p:attrName>ppt_w</p:attrName>
                                        </p:attrNameLst>
                                      </p:cBhvr>
                                      <p:tavLst>
                                        <p:tav tm="0">
                                          <p:val>
                                            <p:fltVal val="0"/>
                                          </p:val>
                                        </p:tav>
                                        <p:tav tm="100000">
                                          <p:val>
                                            <p:strVal val="#ppt_w"/>
                                          </p:val>
                                        </p:tav>
                                      </p:tavLst>
                                    </p:anim>
                                    <p:anim calcmode="lin" valueType="num">
                                      <p:cBhvr>
                                        <p:cTn id="134" dur="500" fill="hold"/>
                                        <p:tgtEl>
                                          <p:spTgt spid="75"/>
                                        </p:tgtEl>
                                        <p:attrNameLst>
                                          <p:attrName>ppt_h</p:attrName>
                                        </p:attrNameLst>
                                      </p:cBhvr>
                                      <p:tavLst>
                                        <p:tav tm="0">
                                          <p:val>
                                            <p:fltVal val="0"/>
                                          </p:val>
                                        </p:tav>
                                        <p:tav tm="100000">
                                          <p:val>
                                            <p:strVal val="#ppt_h"/>
                                          </p:val>
                                        </p:tav>
                                      </p:tavLst>
                                    </p:anim>
                                    <p:animEffect transition="in" filter="fade">
                                      <p:cBhvr>
                                        <p:cTn id="135" dur="500"/>
                                        <p:tgtEl>
                                          <p:spTgt spid="75"/>
                                        </p:tgtEl>
                                      </p:cBhvr>
                                    </p:animEffect>
                                  </p:childTnLst>
                                </p:cTn>
                              </p:par>
                              <p:par>
                                <p:cTn id="136" presetID="53" presetClass="entr" presetSubtype="16" fill="hold" grpId="0" nodeType="withEffect">
                                  <p:stCondLst>
                                    <p:cond delay="250"/>
                                  </p:stCondLst>
                                  <p:childTnLst>
                                    <p:set>
                                      <p:cBhvr>
                                        <p:cTn id="137" dur="1" fill="hold">
                                          <p:stCondLst>
                                            <p:cond delay="0"/>
                                          </p:stCondLst>
                                        </p:cTn>
                                        <p:tgtEl>
                                          <p:spTgt spid="76"/>
                                        </p:tgtEl>
                                        <p:attrNameLst>
                                          <p:attrName>style.visibility</p:attrName>
                                        </p:attrNameLst>
                                      </p:cBhvr>
                                      <p:to>
                                        <p:strVal val="visible"/>
                                      </p:to>
                                    </p:set>
                                    <p:anim calcmode="lin" valueType="num">
                                      <p:cBhvr>
                                        <p:cTn id="138" dur="500" fill="hold"/>
                                        <p:tgtEl>
                                          <p:spTgt spid="76"/>
                                        </p:tgtEl>
                                        <p:attrNameLst>
                                          <p:attrName>ppt_w</p:attrName>
                                        </p:attrNameLst>
                                      </p:cBhvr>
                                      <p:tavLst>
                                        <p:tav tm="0">
                                          <p:val>
                                            <p:fltVal val="0"/>
                                          </p:val>
                                        </p:tav>
                                        <p:tav tm="100000">
                                          <p:val>
                                            <p:strVal val="#ppt_w"/>
                                          </p:val>
                                        </p:tav>
                                      </p:tavLst>
                                    </p:anim>
                                    <p:anim calcmode="lin" valueType="num">
                                      <p:cBhvr>
                                        <p:cTn id="139" dur="500" fill="hold"/>
                                        <p:tgtEl>
                                          <p:spTgt spid="76"/>
                                        </p:tgtEl>
                                        <p:attrNameLst>
                                          <p:attrName>ppt_h</p:attrName>
                                        </p:attrNameLst>
                                      </p:cBhvr>
                                      <p:tavLst>
                                        <p:tav tm="0">
                                          <p:val>
                                            <p:fltVal val="0"/>
                                          </p:val>
                                        </p:tav>
                                        <p:tav tm="100000">
                                          <p:val>
                                            <p:strVal val="#ppt_h"/>
                                          </p:val>
                                        </p:tav>
                                      </p:tavLst>
                                    </p:anim>
                                    <p:animEffect transition="in" filter="fade">
                                      <p:cBhvr>
                                        <p:cTn id="140" dur="500"/>
                                        <p:tgtEl>
                                          <p:spTgt spid="76"/>
                                        </p:tgtEl>
                                      </p:cBhvr>
                                    </p:animEffect>
                                  </p:childTnLst>
                                </p:cTn>
                              </p:par>
                              <p:par>
                                <p:cTn id="141" presetID="53" presetClass="entr" presetSubtype="16" fill="hold" grpId="0" nodeType="withEffect">
                                  <p:stCondLst>
                                    <p:cond delay="250"/>
                                  </p:stCondLst>
                                  <p:childTnLst>
                                    <p:set>
                                      <p:cBhvr>
                                        <p:cTn id="142" dur="1" fill="hold">
                                          <p:stCondLst>
                                            <p:cond delay="0"/>
                                          </p:stCondLst>
                                        </p:cTn>
                                        <p:tgtEl>
                                          <p:spTgt spid="77"/>
                                        </p:tgtEl>
                                        <p:attrNameLst>
                                          <p:attrName>style.visibility</p:attrName>
                                        </p:attrNameLst>
                                      </p:cBhvr>
                                      <p:to>
                                        <p:strVal val="visible"/>
                                      </p:to>
                                    </p:set>
                                    <p:anim calcmode="lin" valueType="num">
                                      <p:cBhvr>
                                        <p:cTn id="143" dur="500" fill="hold"/>
                                        <p:tgtEl>
                                          <p:spTgt spid="77"/>
                                        </p:tgtEl>
                                        <p:attrNameLst>
                                          <p:attrName>ppt_w</p:attrName>
                                        </p:attrNameLst>
                                      </p:cBhvr>
                                      <p:tavLst>
                                        <p:tav tm="0">
                                          <p:val>
                                            <p:fltVal val="0"/>
                                          </p:val>
                                        </p:tav>
                                        <p:tav tm="100000">
                                          <p:val>
                                            <p:strVal val="#ppt_w"/>
                                          </p:val>
                                        </p:tav>
                                      </p:tavLst>
                                    </p:anim>
                                    <p:anim calcmode="lin" valueType="num">
                                      <p:cBhvr>
                                        <p:cTn id="144" dur="500" fill="hold"/>
                                        <p:tgtEl>
                                          <p:spTgt spid="77"/>
                                        </p:tgtEl>
                                        <p:attrNameLst>
                                          <p:attrName>ppt_h</p:attrName>
                                        </p:attrNameLst>
                                      </p:cBhvr>
                                      <p:tavLst>
                                        <p:tav tm="0">
                                          <p:val>
                                            <p:fltVal val="0"/>
                                          </p:val>
                                        </p:tav>
                                        <p:tav tm="100000">
                                          <p:val>
                                            <p:strVal val="#ppt_h"/>
                                          </p:val>
                                        </p:tav>
                                      </p:tavLst>
                                    </p:anim>
                                    <p:animEffect transition="in" filter="fade">
                                      <p:cBhvr>
                                        <p:cTn id="145" dur="500"/>
                                        <p:tgtEl>
                                          <p:spTgt spid="77"/>
                                        </p:tgtEl>
                                      </p:cBhvr>
                                    </p:animEffect>
                                  </p:childTnLst>
                                </p:cTn>
                              </p:par>
                              <p:par>
                                <p:cTn id="146" presetID="53" presetClass="entr" presetSubtype="16" fill="hold" grpId="0" nodeType="withEffect">
                                  <p:stCondLst>
                                    <p:cond delay="250"/>
                                  </p:stCondLst>
                                  <p:childTnLst>
                                    <p:set>
                                      <p:cBhvr>
                                        <p:cTn id="147" dur="1" fill="hold">
                                          <p:stCondLst>
                                            <p:cond delay="0"/>
                                          </p:stCondLst>
                                        </p:cTn>
                                        <p:tgtEl>
                                          <p:spTgt spid="78"/>
                                        </p:tgtEl>
                                        <p:attrNameLst>
                                          <p:attrName>style.visibility</p:attrName>
                                        </p:attrNameLst>
                                      </p:cBhvr>
                                      <p:to>
                                        <p:strVal val="visible"/>
                                      </p:to>
                                    </p:set>
                                    <p:anim calcmode="lin" valueType="num">
                                      <p:cBhvr>
                                        <p:cTn id="148" dur="500" fill="hold"/>
                                        <p:tgtEl>
                                          <p:spTgt spid="78"/>
                                        </p:tgtEl>
                                        <p:attrNameLst>
                                          <p:attrName>ppt_w</p:attrName>
                                        </p:attrNameLst>
                                      </p:cBhvr>
                                      <p:tavLst>
                                        <p:tav tm="0">
                                          <p:val>
                                            <p:fltVal val="0"/>
                                          </p:val>
                                        </p:tav>
                                        <p:tav tm="100000">
                                          <p:val>
                                            <p:strVal val="#ppt_w"/>
                                          </p:val>
                                        </p:tav>
                                      </p:tavLst>
                                    </p:anim>
                                    <p:anim calcmode="lin" valueType="num">
                                      <p:cBhvr>
                                        <p:cTn id="149" dur="500" fill="hold"/>
                                        <p:tgtEl>
                                          <p:spTgt spid="78"/>
                                        </p:tgtEl>
                                        <p:attrNameLst>
                                          <p:attrName>ppt_h</p:attrName>
                                        </p:attrNameLst>
                                      </p:cBhvr>
                                      <p:tavLst>
                                        <p:tav tm="0">
                                          <p:val>
                                            <p:fltVal val="0"/>
                                          </p:val>
                                        </p:tav>
                                        <p:tav tm="100000">
                                          <p:val>
                                            <p:strVal val="#ppt_h"/>
                                          </p:val>
                                        </p:tav>
                                      </p:tavLst>
                                    </p:anim>
                                    <p:animEffect transition="in" filter="fade">
                                      <p:cBhvr>
                                        <p:cTn id="150" dur="500"/>
                                        <p:tgtEl>
                                          <p:spTgt spid="78"/>
                                        </p:tgtEl>
                                      </p:cBhvr>
                                    </p:animEffect>
                                  </p:childTnLst>
                                </p:cTn>
                              </p:par>
                              <p:par>
                                <p:cTn id="151" presetID="53" presetClass="entr" presetSubtype="16" fill="hold" grpId="0" nodeType="withEffect">
                                  <p:stCondLst>
                                    <p:cond delay="250"/>
                                  </p:stCondLst>
                                  <p:childTnLst>
                                    <p:set>
                                      <p:cBhvr>
                                        <p:cTn id="152" dur="1" fill="hold">
                                          <p:stCondLst>
                                            <p:cond delay="0"/>
                                          </p:stCondLst>
                                        </p:cTn>
                                        <p:tgtEl>
                                          <p:spTgt spid="79"/>
                                        </p:tgtEl>
                                        <p:attrNameLst>
                                          <p:attrName>style.visibility</p:attrName>
                                        </p:attrNameLst>
                                      </p:cBhvr>
                                      <p:to>
                                        <p:strVal val="visible"/>
                                      </p:to>
                                    </p:set>
                                    <p:anim calcmode="lin" valueType="num">
                                      <p:cBhvr>
                                        <p:cTn id="153" dur="500" fill="hold"/>
                                        <p:tgtEl>
                                          <p:spTgt spid="79"/>
                                        </p:tgtEl>
                                        <p:attrNameLst>
                                          <p:attrName>ppt_w</p:attrName>
                                        </p:attrNameLst>
                                      </p:cBhvr>
                                      <p:tavLst>
                                        <p:tav tm="0">
                                          <p:val>
                                            <p:fltVal val="0"/>
                                          </p:val>
                                        </p:tav>
                                        <p:tav tm="100000">
                                          <p:val>
                                            <p:strVal val="#ppt_w"/>
                                          </p:val>
                                        </p:tav>
                                      </p:tavLst>
                                    </p:anim>
                                    <p:anim calcmode="lin" valueType="num">
                                      <p:cBhvr>
                                        <p:cTn id="154" dur="500" fill="hold"/>
                                        <p:tgtEl>
                                          <p:spTgt spid="79"/>
                                        </p:tgtEl>
                                        <p:attrNameLst>
                                          <p:attrName>ppt_h</p:attrName>
                                        </p:attrNameLst>
                                      </p:cBhvr>
                                      <p:tavLst>
                                        <p:tav tm="0">
                                          <p:val>
                                            <p:fltVal val="0"/>
                                          </p:val>
                                        </p:tav>
                                        <p:tav tm="100000">
                                          <p:val>
                                            <p:strVal val="#ppt_h"/>
                                          </p:val>
                                        </p:tav>
                                      </p:tavLst>
                                    </p:anim>
                                    <p:animEffect transition="in" filter="fade">
                                      <p:cBhvr>
                                        <p:cTn id="155" dur="500"/>
                                        <p:tgtEl>
                                          <p:spTgt spid="79"/>
                                        </p:tgtEl>
                                      </p:cBhvr>
                                    </p:animEffect>
                                  </p:childTnLst>
                                </p:cTn>
                              </p:par>
                              <p:par>
                                <p:cTn id="156" presetID="53" presetClass="entr" presetSubtype="16" fill="hold" grpId="0" nodeType="withEffect">
                                  <p:stCondLst>
                                    <p:cond delay="250"/>
                                  </p:stCondLst>
                                  <p:childTnLst>
                                    <p:set>
                                      <p:cBhvr>
                                        <p:cTn id="157" dur="1" fill="hold">
                                          <p:stCondLst>
                                            <p:cond delay="0"/>
                                          </p:stCondLst>
                                        </p:cTn>
                                        <p:tgtEl>
                                          <p:spTgt spid="80"/>
                                        </p:tgtEl>
                                        <p:attrNameLst>
                                          <p:attrName>style.visibility</p:attrName>
                                        </p:attrNameLst>
                                      </p:cBhvr>
                                      <p:to>
                                        <p:strVal val="visible"/>
                                      </p:to>
                                    </p:set>
                                    <p:anim calcmode="lin" valueType="num">
                                      <p:cBhvr>
                                        <p:cTn id="158" dur="500" fill="hold"/>
                                        <p:tgtEl>
                                          <p:spTgt spid="80"/>
                                        </p:tgtEl>
                                        <p:attrNameLst>
                                          <p:attrName>ppt_w</p:attrName>
                                        </p:attrNameLst>
                                      </p:cBhvr>
                                      <p:tavLst>
                                        <p:tav tm="0">
                                          <p:val>
                                            <p:fltVal val="0"/>
                                          </p:val>
                                        </p:tav>
                                        <p:tav tm="100000">
                                          <p:val>
                                            <p:strVal val="#ppt_w"/>
                                          </p:val>
                                        </p:tav>
                                      </p:tavLst>
                                    </p:anim>
                                    <p:anim calcmode="lin" valueType="num">
                                      <p:cBhvr>
                                        <p:cTn id="159" dur="500" fill="hold"/>
                                        <p:tgtEl>
                                          <p:spTgt spid="80"/>
                                        </p:tgtEl>
                                        <p:attrNameLst>
                                          <p:attrName>ppt_h</p:attrName>
                                        </p:attrNameLst>
                                      </p:cBhvr>
                                      <p:tavLst>
                                        <p:tav tm="0">
                                          <p:val>
                                            <p:fltVal val="0"/>
                                          </p:val>
                                        </p:tav>
                                        <p:tav tm="100000">
                                          <p:val>
                                            <p:strVal val="#ppt_h"/>
                                          </p:val>
                                        </p:tav>
                                      </p:tavLst>
                                    </p:anim>
                                    <p:animEffect transition="in" filter="fade">
                                      <p:cBhvr>
                                        <p:cTn id="160" dur="500"/>
                                        <p:tgtEl>
                                          <p:spTgt spid="80"/>
                                        </p:tgtEl>
                                      </p:cBhvr>
                                    </p:animEffect>
                                  </p:childTnLst>
                                </p:cTn>
                              </p:par>
                              <p:par>
                                <p:cTn id="161" presetID="53" presetClass="entr" presetSubtype="16" fill="hold" grpId="0" nodeType="withEffect">
                                  <p:stCondLst>
                                    <p:cond delay="250"/>
                                  </p:stCondLst>
                                  <p:childTnLst>
                                    <p:set>
                                      <p:cBhvr>
                                        <p:cTn id="162" dur="1" fill="hold">
                                          <p:stCondLst>
                                            <p:cond delay="0"/>
                                          </p:stCondLst>
                                        </p:cTn>
                                        <p:tgtEl>
                                          <p:spTgt spid="81"/>
                                        </p:tgtEl>
                                        <p:attrNameLst>
                                          <p:attrName>style.visibility</p:attrName>
                                        </p:attrNameLst>
                                      </p:cBhvr>
                                      <p:to>
                                        <p:strVal val="visible"/>
                                      </p:to>
                                    </p:set>
                                    <p:anim calcmode="lin" valueType="num">
                                      <p:cBhvr>
                                        <p:cTn id="163" dur="500" fill="hold"/>
                                        <p:tgtEl>
                                          <p:spTgt spid="81"/>
                                        </p:tgtEl>
                                        <p:attrNameLst>
                                          <p:attrName>ppt_w</p:attrName>
                                        </p:attrNameLst>
                                      </p:cBhvr>
                                      <p:tavLst>
                                        <p:tav tm="0">
                                          <p:val>
                                            <p:fltVal val="0"/>
                                          </p:val>
                                        </p:tav>
                                        <p:tav tm="100000">
                                          <p:val>
                                            <p:strVal val="#ppt_w"/>
                                          </p:val>
                                        </p:tav>
                                      </p:tavLst>
                                    </p:anim>
                                    <p:anim calcmode="lin" valueType="num">
                                      <p:cBhvr>
                                        <p:cTn id="164" dur="500" fill="hold"/>
                                        <p:tgtEl>
                                          <p:spTgt spid="81"/>
                                        </p:tgtEl>
                                        <p:attrNameLst>
                                          <p:attrName>ppt_h</p:attrName>
                                        </p:attrNameLst>
                                      </p:cBhvr>
                                      <p:tavLst>
                                        <p:tav tm="0">
                                          <p:val>
                                            <p:fltVal val="0"/>
                                          </p:val>
                                        </p:tav>
                                        <p:tav tm="100000">
                                          <p:val>
                                            <p:strVal val="#ppt_h"/>
                                          </p:val>
                                        </p:tav>
                                      </p:tavLst>
                                    </p:anim>
                                    <p:animEffect transition="in" filter="fade">
                                      <p:cBhvr>
                                        <p:cTn id="165" dur="500"/>
                                        <p:tgtEl>
                                          <p:spTgt spid="81"/>
                                        </p:tgtEl>
                                      </p:cBhvr>
                                    </p:animEffect>
                                  </p:childTnLst>
                                </p:cTn>
                              </p:par>
                              <p:par>
                                <p:cTn id="166" presetID="53" presetClass="entr" presetSubtype="16" fill="hold" grpId="0" nodeType="withEffect">
                                  <p:stCondLst>
                                    <p:cond delay="250"/>
                                  </p:stCondLst>
                                  <p:childTnLst>
                                    <p:set>
                                      <p:cBhvr>
                                        <p:cTn id="167" dur="1" fill="hold">
                                          <p:stCondLst>
                                            <p:cond delay="0"/>
                                          </p:stCondLst>
                                        </p:cTn>
                                        <p:tgtEl>
                                          <p:spTgt spid="82"/>
                                        </p:tgtEl>
                                        <p:attrNameLst>
                                          <p:attrName>style.visibility</p:attrName>
                                        </p:attrNameLst>
                                      </p:cBhvr>
                                      <p:to>
                                        <p:strVal val="visible"/>
                                      </p:to>
                                    </p:set>
                                    <p:anim calcmode="lin" valueType="num">
                                      <p:cBhvr>
                                        <p:cTn id="168" dur="500" fill="hold"/>
                                        <p:tgtEl>
                                          <p:spTgt spid="82"/>
                                        </p:tgtEl>
                                        <p:attrNameLst>
                                          <p:attrName>ppt_w</p:attrName>
                                        </p:attrNameLst>
                                      </p:cBhvr>
                                      <p:tavLst>
                                        <p:tav tm="0">
                                          <p:val>
                                            <p:fltVal val="0"/>
                                          </p:val>
                                        </p:tav>
                                        <p:tav tm="100000">
                                          <p:val>
                                            <p:strVal val="#ppt_w"/>
                                          </p:val>
                                        </p:tav>
                                      </p:tavLst>
                                    </p:anim>
                                    <p:anim calcmode="lin" valueType="num">
                                      <p:cBhvr>
                                        <p:cTn id="169" dur="500" fill="hold"/>
                                        <p:tgtEl>
                                          <p:spTgt spid="82"/>
                                        </p:tgtEl>
                                        <p:attrNameLst>
                                          <p:attrName>ppt_h</p:attrName>
                                        </p:attrNameLst>
                                      </p:cBhvr>
                                      <p:tavLst>
                                        <p:tav tm="0">
                                          <p:val>
                                            <p:fltVal val="0"/>
                                          </p:val>
                                        </p:tav>
                                        <p:tav tm="100000">
                                          <p:val>
                                            <p:strVal val="#ppt_h"/>
                                          </p:val>
                                        </p:tav>
                                      </p:tavLst>
                                    </p:anim>
                                    <p:animEffect transition="in" filter="fade">
                                      <p:cBhvr>
                                        <p:cTn id="170" dur="500"/>
                                        <p:tgtEl>
                                          <p:spTgt spid="82"/>
                                        </p:tgtEl>
                                      </p:cBhvr>
                                    </p:animEffect>
                                  </p:childTnLst>
                                </p:cTn>
                              </p:par>
                              <p:par>
                                <p:cTn id="171" presetID="53" presetClass="entr" presetSubtype="16" fill="hold" grpId="0" nodeType="withEffect">
                                  <p:stCondLst>
                                    <p:cond delay="250"/>
                                  </p:stCondLst>
                                  <p:childTnLst>
                                    <p:set>
                                      <p:cBhvr>
                                        <p:cTn id="172" dur="1" fill="hold">
                                          <p:stCondLst>
                                            <p:cond delay="0"/>
                                          </p:stCondLst>
                                        </p:cTn>
                                        <p:tgtEl>
                                          <p:spTgt spid="83"/>
                                        </p:tgtEl>
                                        <p:attrNameLst>
                                          <p:attrName>style.visibility</p:attrName>
                                        </p:attrNameLst>
                                      </p:cBhvr>
                                      <p:to>
                                        <p:strVal val="visible"/>
                                      </p:to>
                                    </p:set>
                                    <p:anim calcmode="lin" valueType="num">
                                      <p:cBhvr>
                                        <p:cTn id="173" dur="500" fill="hold"/>
                                        <p:tgtEl>
                                          <p:spTgt spid="83"/>
                                        </p:tgtEl>
                                        <p:attrNameLst>
                                          <p:attrName>ppt_w</p:attrName>
                                        </p:attrNameLst>
                                      </p:cBhvr>
                                      <p:tavLst>
                                        <p:tav tm="0">
                                          <p:val>
                                            <p:fltVal val="0"/>
                                          </p:val>
                                        </p:tav>
                                        <p:tav tm="100000">
                                          <p:val>
                                            <p:strVal val="#ppt_w"/>
                                          </p:val>
                                        </p:tav>
                                      </p:tavLst>
                                    </p:anim>
                                    <p:anim calcmode="lin" valueType="num">
                                      <p:cBhvr>
                                        <p:cTn id="174" dur="500" fill="hold"/>
                                        <p:tgtEl>
                                          <p:spTgt spid="83"/>
                                        </p:tgtEl>
                                        <p:attrNameLst>
                                          <p:attrName>ppt_h</p:attrName>
                                        </p:attrNameLst>
                                      </p:cBhvr>
                                      <p:tavLst>
                                        <p:tav tm="0">
                                          <p:val>
                                            <p:fltVal val="0"/>
                                          </p:val>
                                        </p:tav>
                                        <p:tav tm="100000">
                                          <p:val>
                                            <p:strVal val="#ppt_h"/>
                                          </p:val>
                                        </p:tav>
                                      </p:tavLst>
                                    </p:anim>
                                    <p:animEffect transition="in" filter="fade">
                                      <p:cBhvr>
                                        <p:cTn id="175" dur="500"/>
                                        <p:tgtEl>
                                          <p:spTgt spid="83"/>
                                        </p:tgtEl>
                                      </p:cBhvr>
                                    </p:animEffect>
                                  </p:childTnLst>
                                </p:cTn>
                              </p:par>
                              <p:par>
                                <p:cTn id="176" presetID="53" presetClass="entr" presetSubtype="16" fill="hold" grpId="0" nodeType="withEffect">
                                  <p:stCondLst>
                                    <p:cond delay="250"/>
                                  </p:stCondLst>
                                  <p:childTnLst>
                                    <p:set>
                                      <p:cBhvr>
                                        <p:cTn id="177" dur="1" fill="hold">
                                          <p:stCondLst>
                                            <p:cond delay="0"/>
                                          </p:stCondLst>
                                        </p:cTn>
                                        <p:tgtEl>
                                          <p:spTgt spid="84"/>
                                        </p:tgtEl>
                                        <p:attrNameLst>
                                          <p:attrName>style.visibility</p:attrName>
                                        </p:attrNameLst>
                                      </p:cBhvr>
                                      <p:to>
                                        <p:strVal val="visible"/>
                                      </p:to>
                                    </p:set>
                                    <p:anim calcmode="lin" valueType="num">
                                      <p:cBhvr>
                                        <p:cTn id="178" dur="500" fill="hold"/>
                                        <p:tgtEl>
                                          <p:spTgt spid="84"/>
                                        </p:tgtEl>
                                        <p:attrNameLst>
                                          <p:attrName>ppt_w</p:attrName>
                                        </p:attrNameLst>
                                      </p:cBhvr>
                                      <p:tavLst>
                                        <p:tav tm="0">
                                          <p:val>
                                            <p:fltVal val="0"/>
                                          </p:val>
                                        </p:tav>
                                        <p:tav tm="100000">
                                          <p:val>
                                            <p:strVal val="#ppt_w"/>
                                          </p:val>
                                        </p:tav>
                                      </p:tavLst>
                                    </p:anim>
                                    <p:anim calcmode="lin" valueType="num">
                                      <p:cBhvr>
                                        <p:cTn id="179" dur="500" fill="hold"/>
                                        <p:tgtEl>
                                          <p:spTgt spid="84"/>
                                        </p:tgtEl>
                                        <p:attrNameLst>
                                          <p:attrName>ppt_h</p:attrName>
                                        </p:attrNameLst>
                                      </p:cBhvr>
                                      <p:tavLst>
                                        <p:tav tm="0">
                                          <p:val>
                                            <p:fltVal val="0"/>
                                          </p:val>
                                        </p:tav>
                                        <p:tav tm="100000">
                                          <p:val>
                                            <p:strVal val="#ppt_h"/>
                                          </p:val>
                                        </p:tav>
                                      </p:tavLst>
                                    </p:anim>
                                    <p:animEffect transition="in" filter="fade">
                                      <p:cBhvr>
                                        <p:cTn id="180" dur="500"/>
                                        <p:tgtEl>
                                          <p:spTgt spid="84"/>
                                        </p:tgtEl>
                                      </p:cBhvr>
                                    </p:animEffect>
                                  </p:childTnLst>
                                </p:cTn>
                              </p:par>
                              <p:par>
                                <p:cTn id="181" presetID="53" presetClass="entr" presetSubtype="16" fill="hold" grpId="0" nodeType="withEffect">
                                  <p:stCondLst>
                                    <p:cond delay="250"/>
                                  </p:stCondLst>
                                  <p:childTnLst>
                                    <p:set>
                                      <p:cBhvr>
                                        <p:cTn id="182" dur="1" fill="hold">
                                          <p:stCondLst>
                                            <p:cond delay="0"/>
                                          </p:stCondLst>
                                        </p:cTn>
                                        <p:tgtEl>
                                          <p:spTgt spid="85"/>
                                        </p:tgtEl>
                                        <p:attrNameLst>
                                          <p:attrName>style.visibility</p:attrName>
                                        </p:attrNameLst>
                                      </p:cBhvr>
                                      <p:to>
                                        <p:strVal val="visible"/>
                                      </p:to>
                                    </p:set>
                                    <p:anim calcmode="lin" valueType="num">
                                      <p:cBhvr>
                                        <p:cTn id="183" dur="500" fill="hold"/>
                                        <p:tgtEl>
                                          <p:spTgt spid="85"/>
                                        </p:tgtEl>
                                        <p:attrNameLst>
                                          <p:attrName>ppt_w</p:attrName>
                                        </p:attrNameLst>
                                      </p:cBhvr>
                                      <p:tavLst>
                                        <p:tav tm="0">
                                          <p:val>
                                            <p:fltVal val="0"/>
                                          </p:val>
                                        </p:tav>
                                        <p:tav tm="100000">
                                          <p:val>
                                            <p:strVal val="#ppt_w"/>
                                          </p:val>
                                        </p:tav>
                                      </p:tavLst>
                                    </p:anim>
                                    <p:anim calcmode="lin" valueType="num">
                                      <p:cBhvr>
                                        <p:cTn id="184" dur="500" fill="hold"/>
                                        <p:tgtEl>
                                          <p:spTgt spid="85"/>
                                        </p:tgtEl>
                                        <p:attrNameLst>
                                          <p:attrName>ppt_h</p:attrName>
                                        </p:attrNameLst>
                                      </p:cBhvr>
                                      <p:tavLst>
                                        <p:tav tm="0">
                                          <p:val>
                                            <p:fltVal val="0"/>
                                          </p:val>
                                        </p:tav>
                                        <p:tav tm="100000">
                                          <p:val>
                                            <p:strVal val="#ppt_h"/>
                                          </p:val>
                                        </p:tav>
                                      </p:tavLst>
                                    </p:anim>
                                    <p:animEffect transition="in" filter="fade">
                                      <p:cBhvr>
                                        <p:cTn id="185" dur="500"/>
                                        <p:tgtEl>
                                          <p:spTgt spid="85"/>
                                        </p:tgtEl>
                                      </p:cBhvr>
                                    </p:animEffect>
                                  </p:childTnLst>
                                </p:cTn>
                              </p:par>
                              <p:par>
                                <p:cTn id="186" presetID="53" presetClass="entr" presetSubtype="16" fill="hold" grpId="0" nodeType="withEffect">
                                  <p:stCondLst>
                                    <p:cond delay="250"/>
                                  </p:stCondLst>
                                  <p:childTnLst>
                                    <p:set>
                                      <p:cBhvr>
                                        <p:cTn id="187" dur="1" fill="hold">
                                          <p:stCondLst>
                                            <p:cond delay="0"/>
                                          </p:stCondLst>
                                        </p:cTn>
                                        <p:tgtEl>
                                          <p:spTgt spid="86"/>
                                        </p:tgtEl>
                                        <p:attrNameLst>
                                          <p:attrName>style.visibility</p:attrName>
                                        </p:attrNameLst>
                                      </p:cBhvr>
                                      <p:to>
                                        <p:strVal val="visible"/>
                                      </p:to>
                                    </p:set>
                                    <p:anim calcmode="lin" valueType="num">
                                      <p:cBhvr>
                                        <p:cTn id="188" dur="500" fill="hold"/>
                                        <p:tgtEl>
                                          <p:spTgt spid="86"/>
                                        </p:tgtEl>
                                        <p:attrNameLst>
                                          <p:attrName>ppt_w</p:attrName>
                                        </p:attrNameLst>
                                      </p:cBhvr>
                                      <p:tavLst>
                                        <p:tav tm="0">
                                          <p:val>
                                            <p:fltVal val="0"/>
                                          </p:val>
                                        </p:tav>
                                        <p:tav tm="100000">
                                          <p:val>
                                            <p:strVal val="#ppt_w"/>
                                          </p:val>
                                        </p:tav>
                                      </p:tavLst>
                                    </p:anim>
                                    <p:anim calcmode="lin" valueType="num">
                                      <p:cBhvr>
                                        <p:cTn id="189" dur="500" fill="hold"/>
                                        <p:tgtEl>
                                          <p:spTgt spid="86"/>
                                        </p:tgtEl>
                                        <p:attrNameLst>
                                          <p:attrName>ppt_h</p:attrName>
                                        </p:attrNameLst>
                                      </p:cBhvr>
                                      <p:tavLst>
                                        <p:tav tm="0">
                                          <p:val>
                                            <p:fltVal val="0"/>
                                          </p:val>
                                        </p:tav>
                                        <p:tav tm="100000">
                                          <p:val>
                                            <p:strVal val="#ppt_h"/>
                                          </p:val>
                                        </p:tav>
                                      </p:tavLst>
                                    </p:anim>
                                    <p:animEffect transition="in" filter="fade">
                                      <p:cBhvr>
                                        <p:cTn id="190" dur="500"/>
                                        <p:tgtEl>
                                          <p:spTgt spid="86"/>
                                        </p:tgtEl>
                                      </p:cBhvr>
                                    </p:animEffect>
                                  </p:childTnLst>
                                </p:cTn>
                              </p:par>
                              <p:par>
                                <p:cTn id="191" presetID="53" presetClass="entr" presetSubtype="16" fill="hold" grpId="0" nodeType="withEffect">
                                  <p:stCondLst>
                                    <p:cond delay="250"/>
                                  </p:stCondLst>
                                  <p:childTnLst>
                                    <p:set>
                                      <p:cBhvr>
                                        <p:cTn id="192" dur="1" fill="hold">
                                          <p:stCondLst>
                                            <p:cond delay="0"/>
                                          </p:stCondLst>
                                        </p:cTn>
                                        <p:tgtEl>
                                          <p:spTgt spid="87"/>
                                        </p:tgtEl>
                                        <p:attrNameLst>
                                          <p:attrName>style.visibility</p:attrName>
                                        </p:attrNameLst>
                                      </p:cBhvr>
                                      <p:to>
                                        <p:strVal val="visible"/>
                                      </p:to>
                                    </p:set>
                                    <p:anim calcmode="lin" valueType="num">
                                      <p:cBhvr>
                                        <p:cTn id="193" dur="500" fill="hold"/>
                                        <p:tgtEl>
                                          <p:spTgt spid="87"/>
                                        </p:tgtEl>
                                        <p:attrNameLst>
                                          <p:attrName>ppt_w</p:attrName>
                                        </p:attrNameLst>
                                      </p:cBhvr>
                                      <p:tavLst>
                                        <p:tav tm="0">
                                          <p:val>
                                            <p:fltVal val="0"/>
                                          </p:val>
                                        </p:tav>
                                        <p:tav tm="100000">
                                          <p:val>
                                            <p:strVal val="#ppt_w"/>
                                          </p:val>
                                        </p:tav>
                                      </p:tavLst>
                                    </p:anim>
                                    <p:anim calcmode="lin" valueType="num">
                                      <p:cBhvr>
                                        <p:cTn id="194" dur="500" fill="hold"/>
                                        <p:tgtEl>
                                          <p:spTgt spid="87"/>
                                        </p:tgtEl>
                                        <p:attrNameLst>
                                          <p:attrName>ppt_h</p:attrName>
                                        </p:attrNameLst>
                                      </p:cBhvr>
                                      <p:tavLst>
                                        <p:tav tm="0">
                                          <p:val>
                                            <p:fltVal val="0"/>
                                          </p:val>
                                        </p:tav>
                                        <p:tav tm="100000">
                                          <p:val>
                                            <p:strVal val="#ppt_h"/>
                                          </p:val>
                                        </p:tav>
                                      </p:tavLst>
                                    </p:anim>
                                    <p:animEffect transition="in" filter="fade">
                                      <p:cBhvr>
                                        <p:cTn id="195" dur="500"/>
                                        <p:tgtEl>
                                          <p:spTgt spid="87"/>
                                        </p:tgtEl>
                                      </p:cBhvr>
                                    </p:animEffect>
                                  </p:childTnLst>
                                </p:cTn>
                              </p:par>
                              <p:par>
                                <p:cTn id="196" presetID="53" presetClass="entr" presetSubtype="16" fill="hold" grpId="0" nodeType="withEffect">
                                  <p:stCondLst>
                                    <p:cond delay="500"/>
                                  </p:stCondLst>
                                  <p:childTnLst>
                                    <p:set>
                                      <p:cBhvr>
                                        <p:cTn id="197" dur="1" fill="hold">
                                          <p:stCondLst>
                                            <p:cond delay="0"/>
                                          </p:stCondLst>
                                        </p:cTn>
                                        <p:tgtEl>
                                          <p:spTgt spid="8"/>
                                        </p:tgtEl>
                                        <p:attrNameLst>
                                          <p:attrName>style.visibility</p:attrName>
                                        </p:attrNameLst>
                                      </p:cBhvr>
                                      <p:to>
                                        <p:strVal val="visible"/>
                                      </p:to>
                                    </p:set>
                                    <p:anim calcmode="lin" valueType="num">
                                      <p:cBhvr>
                                        <p:cTn id="198" dur="500" fill="hold"/>
                                        <p:tgtEl>
                                          <p:spTgt spid="8"/>
                                        </p:tgtEl>
                                        <p:attrNameLst>
                                          <p:attrName>ppt_w</p:attrName>
                                        </p:attrNameLst>
                                      </p:cBhvr>
                                      <p:tavLst>
                                        <p:tav tm="0">
                                          <p:val>
                                            <p:fltVal val="0"/>
                                          </p:val>
                                        </p:tav>
                                        <p:tav tm="100000">
                                          <p:val>
                                            <p:strVal val="#ppt_w"/>
                                          </p:val>
                                        </p:tav>
                                      </p:tavLst>
                                    </p:anim>
                                    <p:anim calcmode="lin" valueType="num">
                                      <p:cBhvr>
                                        <p:cTn id="199" dur="500" fill="hold"/>
                                        <p:tgtEl>
                                          <p:spTgt spid="8"/>
                                        </p:tgtEl>
                                        <p:attrNameLst>
                                          <p:attrName>ppt_h</p:attrName>
                                        </p:attrNameLst>
                                      </p:cBhvr>
                                      <p:tavLst>
                                        <p:tav tm="0">
                                          <p:val>
                                            <p:fltVal val="0"/>
                                          </p:val>
                                        </p:tav>
                                        <p:tav tm="100000">
                                          <p:val>
                                            <p:strVal val="#ppt_h"/>
                                          </p:val>
                                        </p:tav>
                                      </p:tavLst>
                                    </p:anim>
                                    <p:animEffect transition="in" filter="fade">
                                      <p:cBhvr>
                                        <p:cTn id="200" dur="500"/>
                                        <p:tgtEl>
                                          <p:spTgt spid="8"/>
                                        </p:tgtEl>
                                      </p:cBhvr>
                                    </p:animEffect>
                                  </p:childTnLst>
                                </p:cTn>
                              </p:par>
                              <p:par>
                                <p:cTn id="201" presetID="53" presetClass="entr" presetSubtype="16" fill="hold" grpId="0" nodeType="withEffect">
                                  <p:stCondLst>
                                    <p:cond delay="500"/>
                                  </p:stCondLst>
                                  <p:childTnLst>
                                    <p:set>
                                      <p:cBhvr>
                                        <p:cTn id="202" dur="1" fill="hold">
                                          <p:stCondLst>
                                            <p:cond delay="0"/>
                                          </p:stCondLst>
                                        </p:cTn>
                                        <p:tgtEl>
                                          <p:spTgt spid="9"/>
                                        </p:tgtEl>
                                        <p:attrNameLst>
                                          <p:attrName>style.visibility</p:attrName>
                                        </p:attrNameLst>
                                      </p:cBhvr>
                                      <p:to>
                                        <p:strVal val="visible"/>
                                      </p:to>
                                    </p:set>
                                    <p:anim calcmode="lin" valueType="num">
                                      <p:cBhvr>
                                        <p:cTn id="203" dur="500" fill="hold"/>
                                        <p:tgtEl>
                                          <p:spTgt spid="9"/>
                                        </p:tgtEl>
                                        <p:attrNameLst>
                                          <p:attrName>ppt_w</p:attrName>
                                        </p:attrNameLst>
                                      </p:cBhvr>
                                      <p:tavLst>
                                        <p:tav tm="0">
                                          <p:val>
                                            <p:fltVal val="0"/>
                                          </p:val>
                                        </p:tav>
                                        <p:tav tm="100000">
                                          <p:val>
                                            <p:strVal val="#ppt_w"/>
                                          </p:val>
                                        </p:tav>
                                      </p:tavLst>
                                    </p:anim>
                                    <p:anim calcmode="lin" valueType="num">
                                      <p:cBhvr>
                                        <p:cTn id="204" dur="500" fill="hold"/>
                                        <p:tgtEl>
                                          <p:spTgt spid="9"/>
                                        </p:tgtEl>
                                        <p:attrNameLst>
                                          <p:attrName>ppt_h</p:attrName>
                                        </p:attrNameLst>
                                      </p:cBhvr>
                                      <p:tavLst>
                                        <p:tav tm="0">
                                          <p:val>
                                            <p:fltVal val="0"/>
                                          </p:val>
                                        </p:tav>
                                        <p:tav tm="100000">
                                          <p:val>
                                            <p:strVal val="#ppt_h"/>
                                          </p:val>
                                        </p:tav>
                                      </p:tavLst>
                                    </p:anim>
                                    <p:animEffect transition="in" filter="fade">
                                      <p:cBhvr>
                                        <p:cTn id="205" dur="500"/>
                                        <p:tgtEl>
                                          <p:spTgt spid="9"/>
                                        </p:tgtEl>
                                      </p:cBhvr>
                                    </p:animEffect>
                                  </p:childTnLst>
                                </p:cTn>
                              </p:par>
                              <p:par>
                                <p:cTn id="206" presetID="53" presetClass="entr" presetSubtype="16" fill="hold" grpId="0" nodeType="withEffect">
                                  <p:stCondLst>
                                    <p:cond delay="500"/>
                                  </p:stCondLst>
                                  <p:childTnLst>
                                    <p:set>
                                      <p:cBhvr>
                                        <p:cTn id="207" dur="1" fill="hold">
                                          <p:stCondLst>
                                            <p:cond delay="0"/>
                                          </p:stCondLst>
                                        </p:cTn>
                                        <p:tgtEl>
                                          <p:spTgt spid="10"/>
                                        </p:tgtEl>
                                        <p:attrNameLst>
                                          <p:attrName>style.visibility</p:attrName>
                                        </p:attrNameLst>
                                      </p:cBhvr>
                                      <p:to>
                                        <p:strVal val="visible"/>
                                      </p:to>
                                    </p:set>
                                    <p:anim calcmode="lin" valueType="num">
                                      <p:cBhvr>
                                        <p:cTn id="208" dur="500" fill="hold"/>
                                        <p:tgtEl>
                                          <p:spTgt spid="10"/>
                                        </p:tgtEl>
                                        <p:attrNameLst>
                                          <p:attrName>ppt_w</p:attrName>
                                        </p:attrNameLst>
                                      </p:cBhvr>
                                      <p:tavLst>
                                        <p:tav tm="0">
                                          <p:val>
                                            <p:fltVal val="0"/>
                                          </p:val>
                                        </p:tav>
                                        <p:tav tm="100000">
                                          <p:val>
                                            <p:strVal val="#ppt_w"/>
                                          </p:val>
                                        </p:tav>
                                      </p:tavLst>
                                    </p:anim>
                                    <p:anim calcmode="lin" valueType="num">
                                      <p:cBhvr>
                                        <p:cTn id="209" dur="500" fill="hold"/>
                                        <p:tgtEl>
                                          <p:spTgt spid="10"/>
                                        </p:tgtEl>
                                        <p:attrNameLst>
                                          <p:attrName>ppt_h</p:attrName>
                                        </p:attrNameLst>
                                      </p:cBhvr>
                                      <p:tavLst>
                                        <p:tav tm="0">
                                          <p:val>
                                            <p:fltVal val="0"/>
                                          </p:val>
                                        </p:tav>
                                        <p:tav tm="100000">
                                          <p:val>
                                            <p:strVal val="#ppt_h"/>
                                          </p:val>
                                        </p:tav>
                                      </p:tavLst>
                                    </p:anim>
                                    <p:animEffect transition="in" filter="fade">
                                      <p:cBhvr>
                                        <p:cTn id="210" dur="500"/>
                                        <p:tgtEl>
                                          <p:spTgt spid="10"/>
                                        </p:tgtEl>
                                      </p:cBhvr>
                                    </p:animEffect>
                                  </p:childTnLst>
                                </p:cTn>
                              </p:par>
                              <p:par>
                                <p:cTn id="211" presetID="53" presetClass="entr" presetSubtype="16" fill="hold" grpId="0" nodeType="withEffect">
                                  <p:stCondLst>
                                    <p:cond delay="500"/>
                                  </p:stCondLst>
                                  <p:childTnLst>
                                    <p:set>
                                      <p:cBhvr>
                                        <p:cTn id="212" dur="1" fill="hold">
                                          <p:stCondLst>
                                            <p:cond delay="0"/>
                                          </p:stCondLst>
                                        </p:cTn>
                                        <p:tgtEl>
                                          <p:spTgt spid="11"/>
                                        </p:tgtEl>
                                        <p:attrNameLst>
                                          <p:attrName>style.visibility</p:attrName>
                                        </p:attrNameLst>
                                      </p:cBhvr>
                                      <p:to>
                                        <p:strVal val="visible"/>
                                      </p:to>
                                    </p:set>
                                    <p:anim calcmode="lin" valueType="num">
                                      <p:cBhvr>
                                        <p:cTn id="213" dur="500" fill="hold"/>
                                        <p:tgtEl>
                                          <p:spTgt spid="11"/>
                                        </p:tgtEl>
                                        <p:attrNameLst>
                                          <p:attrName>ppt_w</p:attrName>
                                        </p:attrNameLst>
                                      </p:cBhvr>
                                      <p:tavLst>
                                        <p:tav tm="0">
                                          <p:val>
                                            <p:fltVal val="0"/>
                                          </p:val>
                                        </p:tav>
                                        <p:tav tm="100000">
                                          <p:val>
                                            <p:strVal val="#ppt_w"/>
                                          </p:val>
                                        </p:tav>
                                      </p:tavLst>
                                    </p:anim>
                                    <p:anim calcmode="lin" valueType="num">
                                      <p:cBhvr>
                                        <p:cTn id="214" dur="500" fill="hold"/>
                                        <p:tgtEl>
                                          <p:spTgt spid="11"/>
                                        </p:tgtEl>
                                        <p:attrNameLst>
                                          <p:attrName>ppt_h</p:attrName>
                                        </p:attrNameLst>
                                      </p:cBhvr>
                                      <p:tavLst>
                                        <p:tav tm="0">
                                          <p:val>
                                            <p:fltVal val="0"/>
                                          </p:val>
                                        </p:tav>
                                        <p:tav tm="100000">
                                          <p:val>
                                            <p:strVal val="#ppt_h"/>
                                          </p:val>
                                        </p:tav>
                                      </p:tavLst>
                                    </p:anim>
                                    <p:animEffect transition="in" filter="fade">
                                      <p:cBhvr>
                                        <p:cTn id="215" dur="500"/>
                                        <p:tgtEl>
                                          <p:spTgt spid="11"/>
                                        </p:tgtEl>
                                      </p:cBhvr>
                                    </p:animEffect>
                                  </p:childTnLst>
                                </p:cTn>
                              </p:par>
                              <p:par>
                                <p:cTn id="216" presetID="53" presetClass="entr" presetSubtype="16" fill="hold" grpId="0" nodeType="withEffect">
                                  <p:stCondLst>
                                    <p:cond delay="500"/>
                                  </p:stCondLst>
                                  <p:childTnLst>
                                    <p:set>
                                      <p:cBhvr>
                                        <p:cTn id="217" dur="1" fill="hold">
                                          <p:stCondLst>
                                            <p:cond delay="0"/>
                                          </p:stCondLst>
                                        </p:cTn>
                                        <p:tgtEl>
                                          <p:spTgt spid="12"/>
                                        </p:tgtEl>
                                        <p:attrNameLst>
                                          <p:attrName>style.visibility</p:attrName>
                                        </p:attrNameLst>
                                      </p:cBhvr>
                                      <p:to>
                                        <p:strVal val="visible"/>
                                      </p:to>
                                    </p:set>
                                    <p:anim calcmode="lin" valueType="num">
                                      <p:cBhvr>
                                        <p:cTn id="218" dur="500" fill="hold"/>
                                        <p:tgtEl>
                                          <p:spTgt spid="12"/>
                                        </p:tgtEl>
                                        <p:attrNameLst>
                                          <p:attrName>ppt_w</p:attrName>
                                        </p:attrNameLst>
                                      </p:cBhvr>
                                      <p:tavLst>
                                        <p:tav tm="0">
                                          <p:val>
                                            <p:fltVal val="0"/>
                                          </p:val>
                                        </p:tav>
                                        <p:tav tm="100000">
                                          <p:val>
                                            <p:strVal val="#ppt_w"/>
                                          </p:val>
                                        </p:tav>
                                      </p:tavLst>
                                    </p:anim>
                                    <p:anim calcmode="lin" valueType="num">
                                      <p:cBhvr>
                                        <p:cTn id="219" dur="500" fill="hold"/>
                                        <p:tgtEl>
                                          <p:spTgt spid="12"/>
                                        </p:tgtEl>
                                        <p:attrNameLst>
                                          <p:attrName>ppt_h</p:attrName>
                                        </p:attrNameLst>
                                      </p:cBhvr>
                                      <p:tavLst>
                                        <p:tav tm="0">
                                          <p:val>
                                            <p:fltVal val="0"/>
                                          </p:val>
                                        </p:tav>
                                        <p:tav tm="100000">
                                          <p:val>
                                            <p:strVal val="#ppt_h"/>
                                          </p:val>
                                        </p:tav>
                                      </p:tavLst>
                                    </p:anim>
                                    <p:animEffect transition="in" filter="fade">
                                      <p:cBhvr>
                                        <p:cTn id="220" dur="500"/>
                                        <p:tgtEl>
                                          <p:spTgt spid="12"/>
                                        </p:tgtEl>
                                      </p:cBhvr>
                                    </p:animEffect>
                                  </p:childTnLst>
                                </p:cTn>
                              </p:par>
                              <p:par>
                                <p:cTn id="221" presetID="53" presetClass="entr" presetSubtype="16" fill="hold" grpId="0" nodeType="withEffect">
                                  <p:stCondLst>
                                    <p:cond delay="500"/>
                                  </p:stCondLst>
                                  <p:childTnLst>
                                    <p:set>
                                      <p:cBhvr>
                                        <p:cTn id="222" dur="1" fill="hold">
                                          <p:stCondLst>
                                            <p:cond delay="0"/>
                                          </p:stCondLst>
                                        </p:cTn>
                                        <p:tgtEl>
                                          <p:spTgt spid="13"/>
                                        </p:tgtEl>
                                        <p:attrNameLst>
                                          <p:attrName>style.visibility</p:attrName>
                                        </p:attrNameLst>
                                      </p:cBhvr>
                                      <p:to>
                                        <p:strVal val="visible"/>
                                      </p:to>
                                    </p:set>
                                    <p:anim calcmode="lin" valueType="num">
                                      <p:cBhvr>
                                        <p:cTn id="223" dur="500" fill="hold"/>
                                        <p:tgtEl>
                                          <p:spTgt spid="13"/>
                                        </p:tgtEl>
                                        <p:attrNameLst>
                                          <p:attrName>ppt_w</p:attrName>
                                        </p:attrNameLst>
                                      </p:cBhvr>
                                      <p:tavLst>
                                        <p:tav tm="0">
                                          <p:val>
                                            <p:fltVal val="0"/>
                                          </p:val>
                                        </p:tav>
                                        <p:tav tm="100000">
                                          <p:val>
                                            <p:strVal val="#ppt_w"/>
                                          </p:val>
                                        </p:tav>
                                      </p:tavLst>
                                    </p:anim>
                                    <p:anim calcmode="lin" valueType="num">
                                      <p:cBhvr>
                                        <p:cTn id="224" dur="500" fill="hold"/>
                                        <p:tgtEl>
                                          <p:spTgt spid="13"/>
                                        </p:tgtEl>
                                        <p:attrNameLst>
                                          <p:attrName>ppt_h</p:attrName>
                                        </p:attrNameLst>
                                      </p:cBhvr>
                                      <p:tavLst>
                                        <p:tav tm="0">
                                          <p:val>
                                            <p:fltVal val="0"/>
                                          </p:val>
                                        </p:tav>
                                        <p:tav tm="100000">
                                          <p:val>
                                            <p:strVal val="#ppt_h"/>
                                          </p:val>
                                        </p:tav>
                                      </p:tavLst>
                                    </p:anim>
                                    <p:animEffect transition="in" filter="fade">
                                      <p:cBhvr>
                                        <p:cTn id="225" dur="500"/>
                                        <p:tgtEl>
                                          <p:spTgt spid="13"/>
                                        </p:tgtEl>
                                      </p:cBhvr>
                                    </p:animEffect>
                                  </p:childTnLst>
                                </p:cTn>
                              </p:par>
                              <p:par>
                                <p:cTn id="226" presetID="53" presetClass="entr" presetSubtype="16" fill="hold" grpId="0" nodeType="withEffect">
                                  <p:stCondLst>
                                    <p:cond delay="500"/>
                                  </p:stCondLst>
                                  <p:childTnLst>
                                    <p:set>
                                      <p:cBhvr>
                                        <p:cTn id="227" dur="1" fill="hold">
                                          <p:stCondLst>
                                            <p:cond delay="0"/>
                                          </p:stCondLst>
                                        </p:cTn>
                                        <p:tgtEl>
                                          <p:spTgt spid="14"/>
                                        </p:tgtEl>
                                        <p:attrNameLst>
                                          <p:attrName>style.visibility</p:attrName>
                                        </p:attrNameLst>
                                      </p:cBhvr>
                                      <p:to>
                                        <p:strVal val="visible"/>
                                      </p:to>
                                    </p:set>
                                    <p:anim calcmode="lin" valueType="num">
                                      <p:cBhvr>
                                        <p:cTn id="228" dur="500" fill="hold"/>
                                        <p:tgtEl>
                                          <p:spTgt spid="14"/>
                                        </p:tgtEl>
                                        <p:attrNameLst>
                                          <p:attrName>ppt_w</p:attrName>
                                        </p:attrNameLst>
                                      </p:cBhvr>
                                      <p:tavLst>
                                        <p:tav tm="0">
                                          <p:val>
                                            <p:fltVal val="0"/>
                                          </p:val>
                                        </p:tav>
                                        <p:tav tm="100000">
                                          <p:val>
                                            <p:strVal val="#ppt_w"/>
                                          </p:val>
                                        </p:tav>
                                      </p:tavLst>
                                    </p:anim>
                                    <p:anim calcmode="lin" valueType="num">
                                      <p:cBhvr>
                                        <p:cTn id="229" dur="500" fill="hold"/>
                                        <p:tgtEl>
                                          <p:spTgt spid="14"/>
                                        </p:tgtEl>
                                        <p:attrNameLst>
                                          <p:attrName>ppt_h</p:attrName>
                                        </p:attrNameLst>
                                      </p:cBhvr>
                                      <p:tavLst>
                                        <p:tav tm="0">
                                          <p:val>
                                            <p:fltVal val="0"/>
                                          </p:val>
                                        </p:tav>
                                        <p:tav tm="100000">
                                          <p:val>
                                            <p:strVal val="#ppt_h"/>
                                          </p:val>
                                        </p:tav>
                                      </p:tavLst>
                                    </p:anim>
                                    <p:animEffect transition="in" filter="fade">
                                      <p:cBhvr>
                                        <p:cTn id="230" dur="500"/>
                                        <p:tgtEl>
                                          <p:spTgt spid="14"/>
                                        </p:tgtEl>
                                      </p:cBhvr>
                                    </p:animEffect>
                                  </p:childTnLst>
                                </p:cTn>
                              </p:par>
                              <p:par>
                                <p:cTn id="231" presetID="53" presetClass="entr" presetSubtype="16" fill="hold" grpId="0" nodeType="withEffect">
                                  <p:stCondLst>
                                    <p:cond delay="500"/>
                                  </p:stCondLst>
                                  <p:childTnLst>
                                    <p:set>
                                      <p:cBhvr>
                                        <p:cTn id="232" dur="1" fill="hold">
                                          <p:stCondLst>
                                            <p:cond delay="0"/>
                                          </p:stCondLst>
                                        </p:cTn>
                                        <p:tgtEl>
                                          <p:spTgt spid="15"/>
                                        </p:tgtEl>
                                        <p:attrNameLst>
                                          <p:attrName>style.visibility</p:attrName>
                                        </p:attrNameLst>
                                      </p:cBhvr>
                                      <p:to>
                                        <p:strVal val="visible"/>
                                      </p:to>
                                    </p:set>
                                    <p:anim calcmode="lin" valueType="num">
                                      <p:cBhvr>
                                        <p:cTn id="233" dur="500" fill="hold"/>
                                        <p:tgtEl>
                                          <p:spTgt spid="15"/>
                                        </p:tgtEl>
                                        <p:attrNameLst>
                                          <p:attrName>ppt_w</p:attrName>
                                        </p:attrNameLst>
                                      </p:cBhvr>
                                      <p:tavLst>
                                        <p:tav tm="0">
                                          <p:val>
                                            <p:fltVal val="0"/>
                                          </p:val>
                                        </p:tav>
                                        <p:tav tm="100000">
                                          <p:val>
                                            <p:strVal val="#ppt_w"/>
                                          </p:val>
                                        </p:tav>
                                      </p:tavLst>
                                    </p:anim>
                                    <p:anim calcmode="lin" valueType="num">
                                      <p:cBhvr>
                                        <p:cTn id="234" dur="500" fill="hold"/>
                                        <p:tgtEl>
                                          <p:spTgt spid="15"/>
                                        </p:tgtEl>
                                        <p:attrNameLst>
                                          <p:attrName>ppt_h</p:attrName>
                                        </p:attrNameLst>
                                      </p:cBhvr>
                                      <p:tavLst>
                                        <p:tav tm="0">
                                          <p:val>
                                            <p:fltVal val="0"/>
                                          </p:val>
                                        </p:tav>
                                        <p:tav tm="100000">
                                          <p:val>
                                            <p:strVal val="#ppt_h"/>
                                          </p:val>
                                        </p:tav>
                                      </p:tavLst>
                                    </p:anim>
                                    <p:animEffect transition="in" filter="fade">
                                      <p:cBhvr>
                                        <p:cTn id="235" dur="500"/>
                                        <p:tgtEl>
                                          <p:spTgt spid="15"/>
                                        </p:tgtEl>
                                      </p:cBhvr>
                                    </p:animEffect>
                                  </p:childTnLst>
                                </p:cTn>
                              </p:par>
                              <p:par>
                                <p:cTn id="236" presetID="53" presetClass="entr" presetSubtype="16" fill="hold" grpId="0" nodeType="withEffect">
                                  <p:stCondLst>
                                    <p:cond delay="500"/>
                                  </p:stCondLst>
                                  <p:childTnLst>
                                    <p:set>
                                      <p:cBhvr>
                                        <p:cTn id="237" dur="1" fill="hold">
                                          <p:stCondLst>
                                            <p:cond delay="0"/>
                                          </p:stCondLst>
                                        </p:cTn>
                                        <p:tgtEl>
                                          <p:spTgt spid="16"/>
                                        </p:tgtEl>
                                        <p:attrNameLst>
                                          <p:attrName>style.visibility</p:attrName>
                                        </p:attrNameLst>
                                      </p:cBhvr>
                                      <p:to>
                                        <p:strVal val="visible"/>
                                      </p:to>
                                    </p:set>
                                    <p:anim calcmode="lin" valueType="num">
                                      <p:cBhvr>
                                        <p:cTn id="238" dur="500" fill="hold"/>
                                        <p:tgtEl>
                                          <p:spTgt spid="16"/>
                                        </p:tgtEl>
                                        <p:attrNameLst>
                                          <p:attrName>ppt_w</p:attrName>
                                        </p:attrNameLst>
                                      </p:cBhvr>
                                      <p:tavLst>
                                        <p:tav tm="0">
                                          <p:val>
                                            <p:fltVal val="0"/>
                                          </p:val>
                                        </p:tav>
                                        <p:tav tm="100000">
                                          <p:val>
                                            <p:strVal val="#ppt_w"/>
                                          </p:val>
                                        </p:tav>
                                      </p:tavLst>
                                    </p:anim>
                                    <p:anim calcmode="lin" valueType="num">
                                      <p:cBhvr>
                                        <p:cTn id="239" dur="500" fill="hold"/>
                                        <p:tgtEl>
                                          <p:spTgt spid="16"/>
                                        </p:tgtEl>
                                        <p:attrNameLst>
                                          <p:attrName>ppt_h</p:attrName>
                                        </p:attrNameLst>
                                      </p:cBhvr>
                                      <p:tavLst>
                                        <p:tav tm="0">
                                          <p:val>
                                            <p:fltVal val="0"/>
                                          </p:val>
                                        </p:tav>
                                        <p:tav tm="100000">
                                          <p:val>
                                            <p:strVal val="#ppt_h"/>
                                          </p:val>
                                        </p:tav>
                                      </p:tavLst>
                                    </p:anim>
                                    <p:animEffect transition="in" filter="fade">
                                      <p:cBhvr>
                                        <p:cTn id="240" dur="500"/>
                                        <p:tgtEl>
                                          <p:spTgt spid="16"/>
                                        </p:tgtEl>
                                      </p:cBhvr>
                                    </p:animEffect>
                                  </p:childTnLst>
                                </p:cTn>
                              </p:par>
                              <p:par>
                                <p:cTn id="241" presetID="53" presetClass="entr" presetSubtype="16" fill="hold" grpId="0" nodeType="withEffect">
                                  <p:stCondLst>
                                    <p:cond delay="500"/>
                                  </p:stCondLst>
                                  <p:childTnLst>
                                    <p:set>
                                      <p:cBhvr>
                                        <p:cTn id="242" dur="1" fill="hold">
                                          <p:stCondLst>
                                            <p:cond delay="0"/>
                                          </p:stCondLst>
                                        </p:cTn>
                                        <p:tgtEl>
                                          <p:spTgt spid="17"/>
                                        </p:tgtEl>
                                        <p:attrNameLst>
                                          <p:attrName>style.visibility</p:attrName>
                                        </p:attrNameLst>
                                      </p:cBhvr>
                                      <p:to>
                                        <p:strVal val="visible"/>
                                      </p:to>
                                    </p:set>
                                    <p:anim calcmode="lin" valueType="num">
                                      <p:cBhvr>
                                        <p:cTn id="243" dur="500" fill="hold"/>
                                        <p:tgtEl>
                                          <p:spTgt spid="17"/>
                                        </p:tgtEl>
                                        <p:attrNameLst>
                                          <p:attrName>ppt_w</p:attrName>
                                        </p:attrNameLst>
                                      </p:cBhvr>
                                      <p:tavLst>
                                        <p:tav tm="0">
                                          <p:val>
                                            <p:fltVal val="0"/>
                                          </p:val>
                                        </p:tav>
                                        <p:tav tm="100000">
                                          <p:val>
                                            <p:strVal val="#ppt_w"/>
                                          </p:val>
                                        </p:tav>
                                      </p:tavLst>
                                    </p:anim>
                                    <p:anim calcmode="lin" valueType="num">
                                      <p:cBhvr>
                                        <p:cTn id="244" dur="500" fill="hold"/>
                                        <p:tgtEl>
                                          <p:spTgt spid="17"/>
                                        </p:tgtEl>
                                        <p:attrNameLst>
                                          <p:attrName>ppt_h</p:attrName>
                                        </p:attrNameLst>
                                      </p:cBhvr>
                                      <p:tavLst>
                                        <p:tav tm="0">
                                          <p:val>
                                            <p:fltVal val="0"/>
                                          </p:val>
                                        </p:tav>
                                        <p:tav tm="100000">
                                          <p:val>
                                            <p:strVal val="#ppt_h"/>
                                          </p:val>
                                        </p:tav>
                                      </p:tavLst>
                                    </p:anim>
                                    <p:animEffect transition="in" filter="fade">
                                      <p:cBhvr>
                                        <p:cTn id="245" dur="500"/>
                                        <p:tgtEl>
                                          <p:spTgt spid="17"/>
                                        </p:tgtEl>
                                      </p:cBhvr>
                                    </p:animEffect>
                                  </p:childTnLst>
                                </p:cTn>
                              </p:par>
                              <p:par>
                                <p:cTn id="246" presetID="53" presetClass="entr" presetSubtype="16" fill="hold" grpId="0" nodeType="withEffect">
                                  <p:stCondLst>
                                    <p:cond delay="500"/>
                                  </p:stCondLst>
                                  <p:childTnLst>
                                    <p:set>
                                      <p:cBhvr>
                                        <p:cTn id="247" dur="1" fill="hold">
                                          <p:stCondLst>
                                            <p:cond delay="0"/>
                                          </p:stCondLst>
                                        </p:cTn>
                                        <p:tgtEl>
                                          <p:spTgt spid="18"/>
                                        </p:tgtEl>
                                        <p:attrNameLst>
                                          <p:attrName>style.visibility</p:attrName>
                                        </p:attrNameLst>
                                      </p:cBhvr>
                                      <p:to>
                                        <p:strVal val="visible"/>
                                      </p:to>
                                    </p:set>
                                    <p:anim calcmode="lin" valueType="num">
                                      <p:cBhvr>
                                        <p:cTn id="248" dur="500" fill="hold"/>
                                        <p:tgtEl>
                                          <p:spTgt spid="18"/>
                                        </p:tgtEl>
                                        <p:attrNameLst>
                                          <p:attrName>ppt_w</p:attrName>
                                        </p:attrNameLst>
                                      </p:cBhvr>
                                      <p:tavLst>
                                        <p:tav tm="0">
                                          <p:val>
                                            <p:fltVal val="0"/>
                                          </p:val>
                                        </p:tav>
                                        <p:tav tm="100000">
                                          <p:val>
                                            <p:strVal val="#ppt_w"/>
                                          </p:val>
                                        </p:tav>
                                      </p:tavLst>
                                    </p:anim>
                                    <p:anim calcmode="lin" valueType="num">
                                      <p:cBhvr>
                                        <p:cTn id="249" dur="500" fill="hold"/>
                                        <p:tgtEl>
                                          <p:spTgt spid="18"/>
                                        </p:tgtEl>
                                        <p:attrNameLst>
                                          <p:attrName>ppt_h</p:attrName>
                                        </p:attrNameLst>
                                      </p:cBhvr>
                                      <p:tavLst>
                                        <p:tav tm="0">
                                          <p:val>
                                            <p:fltVal val="0"/>
                                          </p:val>
                                        </p:tav>
                                        <p:tav tm="100000">
                                          <p:val>
                                            <p:strVal val="#ppt_h"/>
                                          </p:val>
                                        </p:tav>
                                      </p:tavLst>
                                    </p:anim>
                                    <p:animEffect transition="in" filter="fade">
                                      <p:cBhvr>
                                        <p:cTn id="250" dur="500"/>
                                        <p:tgtEl>
                                          <p:spTgt spid="18"/>
                                        </p:tgtEl>
                                      </p:cBhvr>
                                    </p:animEffect>
                                  </p:childTnLst>
                                </p:cTn>
                              </p:par>
                              <p:par>
                                <p:cTn id="251" presetID="53" presetClass="entr" presetSubtype="16" fill="hold" grpId="0" nodeType="withEffect">
                                  <p:stCondLst>
                                    <p:cond delay="500"/>
                                  </p:stCondLst>
                                  <p:childTnLst>
                                    <p:set>
                                      <p:cBhvr>
                                        <p:cTn id="252" dur="1" fill="hold">
                                          <p:stCondLst>
                                            <p:cond delay="0"/>
                                          </p:stCondLst>
                                        </p:cTn>
                                        <p:tgtEl>
                                          <p:spTgt spid="19"/>
                                        </p:tgtEl>
                                        <p:attrNameLst>
                                          <p:attrName>style.visibility</p:attrName>
                                        </p:attrNameLst>
                                      </p:cBhvr>
                                      <p:to>
                                        <p:strVal val="visible"/>
                                      </p:to>
                                    </p:set>
                                    <p:anim calcmode="lin" valueType="num">
                                      <p:cBhvr>
                                        <p:cTn id="253" dur="500" fill="hold"/>
                                        <p:tgtEl>
                                          <p:spTgt spid="19"/>
                                        </p:tgtEl>
                                        <p:attrNameLst>
                                          <p:attrName>ppt_w</p:attrName>
                                        </p:attrNameLst>
                                      </p:cBhvr>
                                      <p:tavLst>
                                        <p:tav tm="0">
                                          <p:val>
                                            <p:fltVal val="0"/>
                                          </p:val>
                                        </p:tav>
                                        <p:tav tm="100000">
                                          <p:val>
                                            <p:strVal val="#ppt_w"/>
                                          </p:val>
                                        </p:tav>
                                      </p:tavLst>
                                    </p:anim>
                                    <p:anim calcmode="lin" valueType="num">
                                      <p:cBhvr>
                                        <p:cTn id="254" dur="500" fill="hold"/>
                                        <p:tgtEl>
                                          <p:spTgt spid="19"/>
                                        </p:tgtEl>
                                        <p:attrNameLst>
                                          <p:attrName>ppt_h</p:attrName>
                                        </p:attrNameLst>
                                      </p:cBhvr>
                                      <p:tavLst>
                                        <p:tav tm="0">
                                          <p:val>
                                            <p:fltVal val="0"/>
                                          </p:val>
                                        </p:tav>
                                        <p:tav tm="100000">
                                          <p:val>
                                            <p:strVal val="#ppt_h"/>
                                          </p:val>
                                        </p:tav>
                                      </p:tavLst>
                                    </p:anim>
                                    <p:animEffect transition="in" filter="fade">
                                      <p:cBhvr>
                                        <p:cTn id="255" dur="500"/>
                                        <p:tgtEl>
                                          <p:spTgt spid="19"/>
                                        </p:tgtEl>
                                      </p:cBhvr>
                                    </p:animEffect>
                                  </p:childTnLst>
                                </p:cTn>
                              </p:par>
                              <p:par>
                                <p:cTn id="256" presetID="53" presetClass="entr" presetSubtype="16" fill="hold" grpId="0" nodeType="withEffect">
                                  <p:stCondLst>
                                    <p:cond delay="250"/>
                                  </p:stCondLst>
                                  <p:childTnLst>
                                    <p:set>
                                      <p:cBhvr>
                                        <p:cTn id="257" dur="1" fill="hold">
                                          <p:stCondLst>
                                            <p:cond delay="0"/>
                                          </p:stCondLst>
                                        </p:cTn>
                                        <p:tgtEl>
                                          <p:spTgt spid="20"/>
                                        </p:tgtEl>
                                        <p:attrNameLst>
                                          <p:attrName>style.visibility</p:attrName>
                                        </p:attrNameLst>
                                      </p:cBhvr>
                                      <p:to>
                                        <p:strVal val="visible"/>
                                      </p:to>
                                    </p:set>
                                    <p:anim calcmode="lin" valueType="num">
                                      <p:cBhvr>
                                        <p:cTn id="258" dur="500" fill="hold"/>
                                        <p:tgtEl>
                                          <p:spTgt spid="20"/>
                                        </p:tgtEl>
                                        <p:attrNameLst>
                                          <p:attrName>ppt_w</p:attrName>
                                        </p:attrNameLst>
                                      </p:cBhvr>
                                      <p:tavLst>
                                        <p:tav tm="0">
                                          <p:val>
                                            <p:fltVal val="0"/>
                                          </p:val>
                                        </p:tav>
                                        <p:tav tm="100000">
                                          <p:val>
                                            <p:strVal val="#ppt_w"/>
                                          </p:val>
                                        </p:tav>
                                      </p:tavLst>
                                    </p:anim>
                                    <p:anim calcmode="lin" valueType="num">
                                      <p:cBhvr>
                                        <p:cTn id="259" dur="500" fill="hold"/>
                                        <p:tgtEl>
                                          <p:spTgt spid="20"/>
                                        </p:tgtEl>
                                        <p:attrNameLst>
                                          <p:attrName>ppt_h</p:attrName>
                                        </p:attrNameLst>
                                      </p:cBhvr>
                                      <p:tavLst>
                                        <p:tav tm="0">
                                          <p:val>
                                            <p:fltVal val="0"/>
                                          </p:val>
                                        </p:tav>
                                        <p:tav tm="100000">
                                          <p:val>
                                            <p:strVal val="#ppt_h"/>
                                          </p:val>
                                        </p:tav>
                                      </p:tavLst>
                                    </p:anim>
                                    <p:animEffect transition="in" filter="fade">
                                      <p:cBhvr>
                                        <p:cTn id="260" dur="500"/>
                                        <p:tgtEl>
                                          <p:spTgt spid="20"/>
                                        </p:tgtEl>
                                      </p:cBhvr>
                                    </p:animEffect>
                                  </p:childTnLst>
                                </p:cTn>
                              </p:par>
                              <p:par>
                                <p:cTn id="261" presetID="53" presetClass="entr" presetSubtype="16" fill="hold" grpId="0" nodeType="withEffect">
                                  <p:stCondLst>
                                    <p:cond delay="250"/>
                                  </p:stCondLst>
                                  <p:childTnLst>
                                    <p:set>
                                      <p:cBhvr>
                                        <p:cTn id="262" dur="1" fill="hold">
                                          <p:stCondLst>
                                            <p:cond delay="0"/>
                                          </p:stCondLst>
                                        </p:cTn>
                                        <p:tgtEl>
                                          <p:spTgt spid="21"/>
                                        </p:tgtEl>
                                        <p:attrNameLst>
                                          <p:attrName>style.visibility</p:attrName>
                                        </p:attrNameLst>
                                      </p:cBhvr>
                                      <p:to>
                                        <p:strVal val="visible"/>
                                      </p:to>
                                    </p:set>
                                    <p:anim calcmode="lin" valueType="num">
                                      <p:cBhvr>
                                        <p:cTn id="263" dur="500" fill="hold"/>
                                        <p:tgtEl>
                                          <p:spTgt spid="21"/>
                                        </p:tgtEl>
                                        <p:attrNameLst>
                                          <p:attrName>ppt_w</p:attrName>
                                        </p:attrNameLst>
                                      </p:cBhvr>
                                      <p:tavLst>
                                        <p:tav tm="0">
                                          <p:val>
                                            <p:fltVal val="0"/>
                                          </p:val>
                                        </p:tav>
                                        <p:tav tm="100000">
                                          <p:val>
                                            <p:strVal val="#ppt_w"/>
                                          </p:val>
                                        </p:tav>
                                      </p:tavLst>
                                    </p:anim>
                                    <p:anim calcmode="lin" valueType="num">
                                      <p:cBhvr>
                                        <p:cTn id="264" dur="500" fill="hold"/>
                                        <p:tgtEl>
                                          <p:spTgt spid="21"/>
                                        </p:tgtEl>
                                        <p:attrNameLst>
                                          <p:attrName>ppt_h</p:attrName>
                                        </p:attrNameLst>
                                      </p:cBhvr>
                                      <p:tavLst>
                                        <p:tav tm="0">
                                          <p:val>
                                            <p:fltVal val="0"/>
                                          </p:val>
                                        </p:tav>
                                        <p:tav tm="100000">
                                          <p:val>
                                            <p:strVal val="#ppt_h"/>
                                          </p:val>
                                        </p:tav>
                                      </p:tavLst>
                                    </p:anim>
                                    <p:animEffect transition="in" filter="fade">
                                      <p:cBhvr>
                                        <p:cTn id="265" dur="500"/>
                                        <p:tgtEl>
                                          <p:spTgt spid="21"/>
                                        </p:tgtEl>
                                      </p:cBhvr>
                                    </p:animEffect>
                                  </p:childTnLst>
                                </p:cTn>
                              </p:par>
                              <p:par>
                                <p:cTn id="266" presetID="53" presetClass="entr" presetSubtype="16" fill="hold" grpId="0" nodeType="withEffect">
                                  <p:stCondLst>
                                    <p:cond delay="250"/>
                                  </p:stCondLst>
                                  <p:childTnLst>
                                    <p:set>
                                      <p:cBhvr>
                                        <p:cTn id="267" dur="1" fill="hold">
                                          <p:stCondLst>
                                            <p:cond delay="0"/>
                                          </p:stCondLst>
                                        </p:cTn>
                                        <p:tgtEl>
                                          <p:spTgt spid="22"/>
                                        </p:tgtEl>
                                        <p:attrNameLst>
                                          <p:attrName>style.visibility</p:attrName>
                                        </p:attrNameLst>
                                      </p:cBhvr>
                                      <p:to>
                                        <p:strVal val="visible"/>
                                      </p:to>
                                    </p:set>
                                    <p:anim calcmode="lin" valueType="num">
                                      <p:cBhvr>
                                        <p:cTn id="268" dur="500" fill="hold"/>
                                        <p:tgtEl>
                                          <p:spTgt spid="22"/>
                                        </p:tgtEl>
                                        <p:attrNameLst>
                                          <p:attrName>ppt_w</p:attrName>
                                        </p:attrNameLst>
                                      </p:cBhvr>
                                      <p:tavLst>
                                        <p:tav tm="0">
                                          <p:val>
                                            <p:fltVal val="0"/>
                                          </p:val>
                                        </p:tav>
                                        <p:tav tm="100000">
                                          <p:val>
                                            <p:strVal val="#ppt_w"/>
                                          </p:val>
                                        </p:tav>
                                      </p:tavLst>
                                    </p:anim>
                                    <p:anim calcmode="lin" valueType="num">
                                      <p:cBhvr>
                                        <p:cTn id="269" dur="500" fill="hold"/>
                                        <p:tgtEl>
                                          <p:spTgt spid="22"/>
                                        </p:tgtEl>
                                        <p:attrNameLst>
                                          <p:attrName>ppt_h</p:attrName>
                                        </p:attrNameLst>
                                      </p:cBhvr>
                                      <p:tavLst>
                                        <p:tav tm="0">
                                          <p:val>
                                            <p:fltVal val="0"/>
                                          </p:val>
                                        </p:tav>
                                        <p:tav tm="100000">
                                          <p:val>
                                            <p:strVal val="#ppt_h"/>
                                          </p:val>
                                        </p:tav>
                                      </p:tavLst>
                                    </p:anim>
                                    <p:animEffect transition="in" filter="fade">
                                      <p:cBhvr>
                                        <p:cTn id="270" dur="500"/>
                                        <p:tgtEl>
                                          <p:spTgt spid="22"/>
                                        </p:tgtEl>
                                      </p:cBhvr>
                                    </p:animEffect>
                                  </p:childTnLst>
                                </p:cTn>
                              </p:par>
                              <p:par>
                                <p:cTn id="271" presetID="53" presetClass="entr" presetSubtype="16" fill="hold" grpId="0" nodeType="withEffect">
                                  <p:stCondLst>
                                    <p:cond delay="250"/>
                                  </p:stCondLst>
                                  <p:childTnLst>
                                    <p:set>
                                      <p:cBhvr>
                                        <p:cTn id="272" dur="1" fill="hold">
                                          <p:stCondLst>
                                            <p:cond delay="0"/>
                                          </p:stCondLst>
                                        </p:cTn>
                                        <p:tgtEl>
                                          <p:spTgt spid="23"/>
                                        </p:tgtEl>
                                        <p:attrNameLst>
                                          <p:attrName>style.visibility</p:attrName>
                                        </p:attrNameLst>
                                      </p:cBhvr>
                                      <p:to>
                                        <p:strVal val="visible"/>
                                      </p:to>
                                    </p:set>
                                    <p:anim calcmode="lin" valueType="num">
                                      <p:cBhvr>
                                        <p:cTn id="273" dur="500" fill="hold"/>
                                        <p:tgtEl>
                                          <p:spTgt spid="23"/>
                                        </p:tgtEl>
                                        <p:attrNameLst>
                                          <p:attrName>ppt_w</p:attrName>
                                        </p:attrNameLst>
                                      </p:cBhvr>
                                      <p:tavLst>
                                        <p:tav tm="0">
                                          <p:val>
                                            <p:fltVal val="0"/>
                                          </p:val>
                                        </p:tav>
                                        <p:tav tm="100000">
                                          <p:val>
                                            <p:strVal val="#ppt_w"/>
                                          </p:val>
                                        </p:tav>
                                      </p:tavLst>
                                    </p:anim>
                                    <p:anim calcmode="lin" valueType="num">
                                      <p:cBhvr>
                                        <p:cTn id="274" dur="500" fill="hold"/>
                                        <p:tgtEl>
                                          <p:spTgt spid="23"/>
                                        </p:tgtEl>
                                        <p:attrNameLst>
                                          <p:attrName>ppt_h</p:attrName>
                                        </p:attrNameLst>
                                      </p:cBhvr>
                                      <p:tavLst>
                                        <p:tav tm="0">
                                          <p:val>
                                            <p:fltVal val="0"/>
                                          </p:val>
                                        </p:tav>
                                        <p:tav tm="100000">
                                          <p:val>
                                            <p:strVal val="#ppt_h"/>
                                          </p:val>
                                        </p:tav>
                                      </p:tavLst>
                                    </p:anim>
                                    <p:animEffect transition="in" filter="fade">
                                      <p:cBhvr>
                                        <p:cTn id="275" dur="500"/>
                                        <p:tgtEl>
                                          <p:spTgt spid="23"/>
                                        </p:tgtEl>
                                      </p:cBhvr>
                                    </p:animEffect>
                                  </p:childTnLst>
                                </p:cTn>
                              </p:par>
                              <p:par>
                                <p:cTn id="276" presetID="53" presetClass="entr" presetSubtype="16" fill="hold" grpId="0" nodeType="withEffect">
                                  <p:stCondLst>
                                    <p:cond delay="250"/>
                                  </p:stCondLst>
                                  <p:childTnLst>
                                    <p:set>
                                      <p:cBhvr>
                                        <p:cTn id="277" dur="1" fill="hold">
                                          <p:stCondLst>
                                            <p:cond delay="0"/>
                                          </p:stCondLst>
                                        </p:cTn>
                                        <p:tgtEl>
                                          <p:spTgt spid="24"/>
                                        </p:tgtEl>
                                        <p:attrNameLst>
                                          <p:attrName>style.visibility</p:attrName>
                                        </p:attrNameLst>
                                      </p:cBhvr>
                                      <p:to>
                                        <p:strVal val="visible"/>
                                      </p:to>
                                    </p:set>
                                    <p:anim calcmode="lin" valueType="num">
                                      <p:cBhvr>
                                        <p:cTn id="278" dur="500" fill="hold"/>
                                        <p:tgtEl>
                                          <p:spTgt spid="24"/>
                                        </p:tgtEl>
                                        <p:attrNameLst>
                                          <p:attrName>ppt_w</p:attrName>
                                        </p:attrNameLst>
                                      </p:cBhvr>
                                      <p:tavLst>
                                        <p:tav tm="0">
                                          <p:val>
                                            <p:fltVal val="0"/>
                                          </p:val>
                                        </p:tav>
                                        <p:tav tm="100000">
                                          <p:val>
                                            <p:strVal val="#ppt_w"/>
                                          </p:val>
                                        </p:tav>
                                      </p:tavLst>
                                    </p:anim>
                                    <p:anim calcmode="lin" valueType="num">
                                      <p:cBhvr>
                                        <p:cTn id="279" dur="500" fill="hold"/>
                                        <p:tgtEl>
                                          <p:spTgt spid="24"/>
                                        </p:tgtEl>
                                        <p:attrNameLst>
                                          <p:attrName>ppt_h</p:attrName>
                                        </p:attrNameLst>
                                      </p:cBhvr>
                                      <p:tavLst>
                                        <p:tav tm="0">
                                          <p:val>
                                            <p:fltVal val="0"/>
                                          </p:val>
                                        </p:tav>
                                        <p:tav tm="100000">
                                          <p:val>
                                            <p:strVal val="#ppt_h"/>
                                          </p:val>
                                        </p:tav>
                                      </p:tavLst>
                                    </p:anim>
                                    <p:animEffect transition="in" filter="fade">
                                      <p:cBhvr>
                                        <p:cTn id="280" dur="500"/>
                                        <p:tgtEl>
                                          <p:spTgt spid="24"/>
                                        </p:tgtEl>
                                      </p:cBhvr>
                                    </p:animEffect>
                                  </p:childTnLst>
                                </p:cTn>
                              </p:par>
                              <p:par>
                                <p:cTn id="281" presetID="53" presetClass="entr" presetSubtype="16" fill="hold" grpId="0" nodeType="withEffect">
                                  <p:stCondLst>
                                    <p:cond delay="250"/>
                                  </p:stCondLst>
                                  <p:childTnLst>
                                    <p:set>
                                      <p:cBhvr>
                                        <p:cTn id="282" dur="1" fill="hold">
                                          <p:stCondLst>
                                            <p:cond delay="0"/>
                                          </p:stCondLst>
                                        </p:cTn>
                                        <p:tgtEl>
                                          <p:spTgt spid="25"/>
                                        </p:tgtEl>
                                        <p:attrNameLst>
                                          <p:attrName>style.visibility</p:attrName>
                                        </p:attrNameLst>
                                      </p:cBhvr>
                                      <p:to>
                                        <p:strVal val="visible"/>
                                      </p:to>
                                    </p:set>
                                    <p:anim calcmode="lin" valueType="num">
                                      <p:cBhvr>
                                        <p:cTn id="283" dur="500" fill="hold"/>
                                        <p:tgtEl>
                                          <p:spTgt spid="25"/>
                                        </p:tgtEl>
                                        <p:attrNameLst>
                                          <p:attrName>ppt_w</p:attrName>
                                        </p:attrNameLst>
                                      </p:cBhvr>
                                      <p:tavLst>
                                        <p:tav tm="0">
                                          <p:val>
                                            <p:fltVal val="0"/>
                                          </p:val>
                                        </p:tav>
                                        <p:tav tm="100000">
                                          <p:val>
                                            <p:strVal val="#ppt_w"/>
                                          </p:val>
                                        </p:tav>
                                      </p:tavLst>
                                    </p:anim>
                                    <p:anim calcmode="lin" valueType="num">
                                      <p:cBhvr>
                                        <p:cTn id="284" dur="500" fill="hold"/>
                                        <p:tgtEl>
                                          <p:spTgt spid="25"/>
                                        </p:tgtEl>
                                        <p:attrNameLst>
                                          <p:attrName>ppt_h</p:attrName>
                                        </p:attrNameLst>
                                      </p:cBhvr>
                                      <p:tavLst>
                                        <p:tav tm="0">
                                          <p:val>
                                            <p:fltVal val="0"/>
                                          </p:val>
                                        </p:tav>
                                        <p:tav tm="100000">
                                          <p:val>
                                            <p:strVal val="#ppt_h"/>
                                          </p:val>
                                        </p:tav>
                                      </p:tavLst>
                                    </p:anim>
                                    <p:animEffect transition="in" filter="fade">
                                      <p:cBhvr>
                                        <p:cTn id="285" dur="500"/>
                                        <p:tgtEl>
                                          <p:spTgt spid="25"/>
                                        </p:tgtEl>
                                      </p:cBhvr>
                                    </p:animEffect>
                                  </p:childTnLst>
                                </p:cTn>
                              </p:par>
                              <p:par>
                                <p:cTn id="286" presetID="53" presetClass="entr" presetSubtype="16" fill="hold" grpId="0" nodeType="withEffect">
                                  <p:stCondLst>
                                    <p:cond delay="250"/>
                                  </p:stCondLst>
                                  <p:childTnLst>
                                    <p:set>
                                      <p:cBhvr>
                                        <p:cTn id="287" dur="1" fill="hold">
                                          <p:stCondLst>
                                            <p:cond delay="0"/>
                                          </p:stCondLst>
                                        </p:cTn>
                                        <p:tgtEl>
                                          <p:spTgt spid="26"/>
                                        </p:tgtEl>
                                        <p:attrNameLst>
                                          <p:attrName>style.visibility</p:attrName>
                                        </p:attrNameLst>
                                      </p:cBhvr>
                                      <p:to>
                                        <p:strVal val="visible"/>
                                      </p:to>
                                    </p:set>
                                    <p:anim calcmode="lin" valueType="num">
                                      <p:cBhvr>
                                        <p:cTn id="288" dur="500" fill="hold"/>
                                        <p:tgtEl>
                                          <p:spTgt spid="26"/>
                                        </p:tgtEl>
                                        <p:attrNameLst>
                                          <p:attrName>ppt_w</p:attrName>
                                        </p:attrNameLst>
                                      </p:cBhvr>
                                      <p:tavLst>
                                        <p:tav tm="0">
                                          <p:val>
                                            <p:fltVal val="0"/>
                                          </p:val>
                                        </p:tav>
                                        <p:tav tm="100000">
                                          <p:val>
                                            <p:strVal val="#ppt_w"/>
                                          </p:val>
                                        </p:tav>
                                      </p:tavLst>
                                    </p:anim>
                                    <p:anim calcmode="lin" valueType="num">
                                      <p:cBhvr>
                                        <p:cTn id="289" dur="500" fill="hold"/>
                                        <p:tgtEl>
                                          <p:spTgt spid="26"/>
                                        </p:tgtEl>
                                        <p:attrNameLst>
                                          <p:attrName>ppt_h</p:attrName>
                                        </p:attrNameLst>
                                      </p:cBhvr>
                                      <p:tavLst>
                                        <p:tav tm="0">
                                          <p:val>
                                            <p:fltVal val="0"/>
                                          </p:val>
                                        </p:tav>
                                        <p:tav tm="100000">
                                          <p:val>
                                            <p:strVal val="#ppt_h"/>
                                          </p:val>
                                        </p:tav>
                                      </p:tavLst>
                                    </p:anim>
                                    <p:animEffect transition="in" filter="fade">
                                      <p:cBhvr>
                                        <p:cTn id="290" dur="500"/>
                                        <p:tgtEl>
                                          <p:spTgt spid="26"/>
                                        </p:tgtEl>
                                      </p:cBhvr>
                                    </p:animEffect>
                                  </p:childTnLst>
                                </p:cTn>
                              </p:par>
                              <p:par>
                                <p:cTn id="291" presetID="53" presetClass="entr" presetSubtype="16" fill="hold" grpId="0" nodeType="withEffect">
                                  <p:stCondLst>
                                    <p:cond delay="250"/>
                                  </p:stCondLst>
                                  <p:childTnLst>
                                    <p:set>
                                      <p:cBhvr>
                                        <p:cTn id="292" dur="1" fill="hold">
                                          <p:stCondLst>
                                            <p:cond delay="0"/>
                                          </p:stCondLst>
                                        </p:cTn>
                                        <p:tgtEl>
                                          <p:spTgt spid="27"/>
                                        </p:tgtEl>
                                        <p:attrNameLst>
                                          <p:attrName>style.visibility</p:attrName>
                                        </p:attrNameLst>
                                      </p:cBhvr>
                                      <p:to>
                                        <p:strVal val="visible"/>
                                      </p:to>
                                    </p:set>
                                    <p:anim calcmode="lin" valueType="num">
                                      <p:cBhvr>
                                        <p:cTn id="293" dur="500" fill="hold"/>
                                        <p:tgtEl>
                                          <p:spTgt spid="27"/>
                                        </p:tgtEl>
                                        <p:attrNameLst>
                                          <p:attrName>ppt_w</p:attrName>
                                        </p:attrNameLst>
                                      </p:cBhvr>
                                      <p:tavLst>
                                        <p:tav tm="0">
                                          <p:val>
                                            <p:fltVal val="0"/>
                                          </p:val>
                                        </p:tav>
                                        <p:tav tm="100000">
                                          <p:val>
                                            <p:strVal val="#ppt_w"/>
                                          </p:val>
                                        </p:tav>
                                      </p:tavLst>
                                    </p:anim>
                                    <p:anim calcmode="lin" valueType="num">
                                      <p:cBhvr>
                                        <p:cTn id="294" dur="500" fill="hold"/>
                                        <p:tgtEl>
                                          <p:spTgt spid="27"/>
                                        </p:tgtEl>
                                        <p:attrNameLst>
                                          <p:attrName>ppt_h</p:attrName>
                                        </p:attrNameLst>
                                      </p:cBhvr>
                                      <p:tavLst>
                                        <p:tav tm="0">
                                          <p:val>
                                            <p:fltVal val="0"/>
                                          </p:val>
                                        </p:tav>
                                        <p:tav tm="100000">
                                          <p:val>
                                            <p:strVal val="#ppt_h"/>
                                          </p:val>
                                        </p:tav>
                                      </p:tavLst>
                                    </p:anim>
                                    <p:animEffect transition="in" filter="fade">
                                      <p:cBhvr>
                                        <p:cTn id="295" dur="500"/>
                                        <p:tgtEl>
                                          <p:spTgt spid="27"/>
                                        </p:tgtEl>
                                      </p:cBhvr>
                                    </p:animEffect>
                                  </p:childTnLst>
                                </p:cTn>
                              </p:par>
                              <p:par>
                                <p:cTn id="296" presetID="53" presetClass="entr" presetSubtype="16" fill="hold" grpId="0" nodeType="withEffect">
                                  <p:stCondLst>
                                    <p:cond delay="250"/>
                                  </p:stCondLst>
                                  <p:childTnLst>
                                    <p:set>
                                      <p:cBhvr>
                                        <p:cTn id="297" dur="1" fill="hold">
                                          <p:stCondLst>
                                            <p:cond delay="0"/>
                                          </p:stCondLst>
                                        </p:cTn>
                                        <p:tgtEl>
                                          <p:spTgt spid="28"/>
                                        </p:tgtEl>
                                        <p:attrNameLst>
                                          <p:attrName>style.visibility</p:attrName>
                                        </p:attrNameLst>
                                      </p:cBhvr>
                                      <p:to>
                                        <p:strVal val="visible"/>
                                      </p:to>
                                    </p:set>
                                    <p:anim calcmode="lin" valueType="num">
                                      <p:cBhvr>
                                        <p:cTn id="298" dur="500" fill="hold"/>
                                        <p:tgtEl>
                                          <p:spTgt spid="28"/>
                                        </p:tgtEl>
                                        <p:attrNameLst>
                                          <p:attrName>ppt_w</p:attrName>
                                        </p:attrNameLst>
                                      </p:cBhvr>
                                      <p:tavLst>
                                        <p:tav tm="0">
                                          <p:val>
                                            <p:fltVal val="0"/>
                                          </p:val>
                                        </p:tav>
                                        <p:tav tm="100000">
                                          <p:val>
                                            <p:strVal val="#ppt_w"/>
                                          </p:val>
                                        </p:tav>
                                      </p:tavLst>
                                    </p:anim>
                                    <p:anim calcmode="lin" valueType="num">
                                      <p:cBhvr>
                                        <p:cTn id="299" dur="500" fill="hold"/>
                                        <p:tgtEl>
                                          <p:spTgt spid="28"/>
                                        </p:tgtEl>
                                        <p:attrNameLst>
                                          <p:attrName>ppt_h</p:attrName>
                                        </p:attrNameLst>
                                      </p:cBhvr>
                                      <p:tavLst>
                                        <p:tav tm="0">
                                          <p:val>
                                            <p:fltVal val="0"/>
                                          </p:val>
                                        </p:tav>
                                        <p:tav tm="100000">
                                          <p:val>
                                            <p:strVal val="#ppt_h"/>
                                          </p:val>
                                        </p:tav>
                                      </p:tavLst>
                                    </p:anim>
                                    <p:animEffect transition="in" filter="fade">
                                      <p:cBhvr>
                                        <p:cTn id="300" dur="500"/>
                                        <p:tgtEl>
                                          <p:spTgt spid="28"/>
                                        </p:tgtEl>
                                      </p:cBhvr>
                                    </p:animEffect>
                                  </p:childTnLst>
                                </p:cTn>
                              </p:par>
                              <p:par>
                                <p:cTn id="301" presetID="53" presetClass="entr" presetSubtype="16" fill="hold" grpId="0" nodeType="withEffect">
                                  <p:stCondLst>
                                    <p:cond delay="250"/>
                                  </p:stCondLst>
                                  <p:childTnLst>
                                    <p:set>
                                      <p:cBhvr>
                                        <p:cTn id="302" dur="1" fill="hold">
                                          <p:stCondLst>
                                            <p:cond delay="0"/>
                                          </p:stCondLst>
                                        </p:cTn>
                                        <p:tgtEl>
                                          <p:spTgt spid="29"/>
                                        </p:tgtEl>
                                        <p:attrNameLst>
                                          <p:attrName>style.visibility</p:attrName>
                                        </p:attrNameLst>
                                      </p:cBhvr>
                                      <p:to>
                                        <p:strVal val="visible"/>
                                      </p:to>
                                    </p:set>
                                    <p:anim calcmode="lin" valueType="num">
                                      <p:cBhvr>
                                        <p:cTn id="303" dur="500" fill="hold"/>
                                        <p:tgtEl>
                                          <p:spTgt spid="29"/>
                                        </p:tgtEl>
                                        <p:attrNameLst>
                                          <p:attrName>ppt_w</p:attrName>
                                        </p:attrNameLst>
                                      </p:cBhvr>
                                      <p:tavLst>
                                        <p:tav tm="0">
                                          <p:val>
                                            <p:fltVal val="0"/>
                                          </p:val>
                                        </p:tav>
                                        <p:tav tm="100000">
                                          <p:val>
                                            <p:strVal val="#ppt_w"/>
                                          </p:val>
                                        </p:tav>
                                      </p:tavLst>
                                    </p:anim>
                                    <p:anim calcmode="lin" valueType="num">
                                      <p:cBhvr>
                                        <p:cTn id="304" dur="500" fill="hold"/>
                                        <p:tgtEl>
                                          <p:spTgt spid="29"/>
                                        </p:tgtEl>
                                        <p:attrNameLst>
                                          <p:attrName>ppt_h</p:attrName>
                                        </p:attrNameLst>
                                      </p:cBhvr>
                                      <p:tavLst>
                                        <p:tav tm="0">
                                          <p:val>
                                            <p:fltVal val="0"/>
                                          </p:val>
                                        </p:tav>
                                        <p:tav tm="100000">
                                          <p:val>
                                            <p:strVal val="#ppt_h"/>
                                          </p:val>
                                        </p:tav>
                                      </p:tavLst>
                                    </p:anim>
                                    <p:animEffect transition="in" filter="fade">
                                      <p:cBhvr>
                                        <p:cTn id="305" dur="500"/>
                                        <p:tgtEl>
                                          <p:spTgt spid="29"/>
                                        </p:tgtEl>
                                      </p:cBhvr>
                                    </p:animEffect>
                                  </p:childTnLst>
                                </p:cTn>
                              </p:par>
                              <p:par>
                                <p:cTn id="306" presetID="53" presetClass="entr" presetSubtype="16" fill="hold" grpId="0" nodeType="withEffect">
                                  <p:stCondLst>
                                    <p:cond delay="250"/>
                                  </p:stCondLst>
                                  <p:childTnLst>
                                    <p:set>
                                      <p:cBhvr>
                                        <p:cTn id="307" dur="1" fill="hold">
                                          <p:stCondLst>
                                            <p:cond delay="0"/>
                                          </p:stCondLst>
                                        </p:cTn>
                                        <p:tgtEl>
                                          <p:spTgt spid="30"/>
                                        </p:tgtEl>
                                        <p:attrNameLst>
                                          <p:attrName>style.visibility</p:attrName>
                                        </p:attrNameLst>
                                      </p:cBhvr>
                                      <p:to>
                                        <p:strVal val="visible"/>
                                      </p:to>
                                    </p:set>
                                    <p:anim calcmode="lin" valueType="num">
                                      <p:cBhvr>
                                        <p:cTn id="308" dur="500" fill="hold"/>
                                        <p:tgtEl>
                                          <p:spTgt spid="30"/>
                                        </p:tgtEl>
                                        <p:attrNameLst>
                                          <p:attrName>ppt_w</p:attrName>
                                        </p:attrNameLst>
                                      </p:cBhvr>
                                      <p:tavLst>
                                        <p:tav tm="0">
                                          <p:val>
                                            <p:fltVal val="0"/>
                                          </p:val>
                                        </p:tav>
                                        <p:tav tm="100000">
                                          <p:val>
                                            <p:strVal val="#ppt_w"/>
                                          </p:val>
                                        </p:tav>
                                      </p:tavLst>
                                    </p:anim>
                                    <p:anim calcmode="lin" valueType="num">
                                      <p:cBhvr>
                                        <p:cTn id="309" dur="500" fill="hold"/>
                                        <p:tgtEl>
                                          <p:spTgt spid="30"/>
                                        </p:tgtEl>
                                        <p:attrNameLst>
                                          <p:attrName>ppt_h</p:attrName>
                                        </p:attrNameLst>
                                      </p:cBhvr>
                                      <p:tavLst>
                                        <p:tav tm="0">
                                          <p:val>
                                            <p:fltVal val="0"/>
                                          </p:val>
                                        </p:tav>
                                        <p:tav tm="100000">
                                          <p:val>
                                            <p:strVal val="#ppt_h"/>
                                          </p:val>
                                        </p:tav>
                                      </p:tavLst>
                                    </p:anim>
                                    <p:animEffect transition="in" filter="fade">
                                      <p:cBhvr>
                                        <p:cTn id="310" dur="500"/>
                                        <p:tgtEl>
                                          <p:spTgt spid="30"/>
                                        </p:tgtEl>
                                      </p:cBhvr>
                                    </p:animEffect>
                                  </p:childTnLst>
                                </p:cTn>
                              </p:par>
                              <p:par>
                                <p:cTn id="311" presetID="53" presetClass="entr" presetSubtype="16" fill="hold" grpId="0" nodeType="withEffect">
                                  <p:stCondLst>
                                    <p:cond delay="250"/>
                                  </p:stCondLst>
                                  <p:childTnLst>
                                    <p:set>
                                      <p:cBhvr>
                                        <p:cTn id="312" dur="1" fill="hold">
                                          <p:stCondLst>
                                            <p:cond delay="0"/>
                                          </p:stCondLst>
                                        </p:cTn>
                                        <p:tgtEl>
                                          <p:spTgt spid="31"/>
                                        </p:tgtEl>
                                        <p:attrNameLst>
                                          <p:attrName>style.visibility</p:attrName>
                                        </p:attrNameLst>
                                      </p:cBhvr>
                                      <p:to>
                                        <p:strVal val="visible"/>
                                      </p:to>
                                    </p:set>
                                    <p:anim calcmode="lin" valueType="num">
                                      <p:cBhvr>
                                        <p:cTn id="313" dur="500" fill="hold"/>
                                        <p:tgtEl>
                                          <p:spTgt spid="31"/>
                                        </p:tgtEl>
                                        <p:attrNameLst>
                                          <p:attrName>ppt_w</p:attrName>
                                        </p:attrNameLst>
                                      </p:cBhvr>
                                      <p:tavLst>
                                        <p:tav tm="0">
                                          <p:val>
                                            <p:fltVal val="0"/>
                                          </p:val>
                                        </p:tav>
                                        <p:tav tm="100000">
                                          <p:val>
                                            <p:strVal val="#ppt_w"/>
                                          </p:val>
                                        </p:tav>
                                      </p:tavLst>
                                    </p:anim>
                                    <p:anim calcmode="lin" valueType="num">
                                      <p:cBhvr>
                                        <p:cTn id="314" dur="500" fill="hold"/>
                                        <p:tgtEl>
                                          <p:spTgt spid="31"/>
                                        </p:tgtEl>
                                        <p:attrNameLst>
                                          <p:attrName>ppt_h</p:attrName>
                                        </p:attrNameLst>
                                      </p:cBhvr>
                                      <p:tavLst>
                                        <p:tav tm="0">
                                          <p:val>
                                            <p:fltVal val="0"/>
                                          </p:val>
                                        </p:tav>
                                        <p:tav tm="100000">
                                          <p:val>
                                            <p:strVal val="#ppt_h"/>
                                          </p:val>
                                        </p:tav>
                                      </p:tavLst>
                                    </p:anim>
                                    <p:animEffect transition="in" filter="fade">
                                      <p:cBhvr>
                                        <p:cTn id="315" dur="500"/>
                                        <p:tgtEl>
                                          <p:spTgt spid="31"/>
                                        </p:tgtEl>
                                      </p:cBhvr>
                                    </p:animEffect>
                                  </p:childTnLst>
                                </p:cTn>
                              </p:par>
                              <p:par>
                                <p:cTn id="316" presetID="53" presetClass="entr" presetSubtype="16" fill="hold" grpId="0" nodeType="withEffect">
                                  <p:stCondLst>
                                    <p:cond delay="250"/>
                                  </p:stCondLst>
                                  <p:childTnLst>
                                    <p:set>
                                      <p:cBhvr>
                                        <p:cTn id="317" dur="1" fill="hold">
                                          <p:stCondLst>
                                            <p:cond delay="0"/>
                                          </p:stCondLst>
                                        </p:cTn>
                                        <p:tgtEl>
                                          <p:spTgt spid="32"/>
                                        </p:tgtEl>
                                        <p:attrNameLst>
                                          <p:attrName>style.visibility</p:attrName>
                                        </p:attrNameLst>
                                      </p:cBhvr>
                                      <p:to>
                                        <p:strVal val="visible"/>
                                      </p:to>
                                    </p:set>
                                    <p:anim calcmode="lin" valueType="num">
                                      <p:cBhvr>
                                        <p:cTn id="318" dur="500" fill="hold"/>
                                        <p:tgtEl>
                                          <p:spTgt spid="32"/>
                                        </p:tgtEl>
                                        <p:attrNameLst>
                                          <p:attrName>ppt_w</p:attrName>
                                        </p:attrNameLst>
                                      </p:cBhvr>
                                      <p:tavLst>
                                        <p:tav tm="0">
                                          <p:val>
                                            <p:fltVal val="0"/>
                                          </p:val>
                                        </p:tav>
                                        <p:tav tm="100000">
                                          <p:val>
                                            <p:strVal val="#ppt_w"/>
                                          </p:val>
                                        </p:tav>
                                      </p:tavLst>
                                    </p:anim>
                                    <p:anim calcmode="lin" valueType="num">
                                      <p:cBhvr>
                                        <p:cTn id="319" dur="500" fill="hold"/>
                                        <p:tgtEl>
                                          <p:spTgt spid="32"/>
                                        </p:tgtEl>
                                        <p:attrNameLst>
                                          <p:attrName>ppt_h</p:attrName>
                                        </p:attrNameLst>
                                      </p:cBhvr>
                                      <p:tavLst>
                                        <p:tav tm="0">
                                          <p:val>
                                            <p:fltVal val="0"/>
                                          </p:val>
                                        </p:tav>
                                        <p:tav tm="100000">
                                          <p:val>
                                            <p:strVal val="#ppt_h"/>
                                          </p:val>
                                        </p:tav>
                                      </p:tavLst>
                                    </p:anim>
                                    <p:animEffect transition="in" filter="fade">
                                      <p:cBhvr>
                                        <p:cTn id="320" dur="500"/>
                                        <p:tgtEl>
                                          <p:spTgt spid="32"/>
                                        </p:tgtEl>
                                      </p:cBhvr>
                                    </p:animEffect>
                                  </p:childTnLst>
                                </p:cTn>
                              </p:par>
                              <p:par>
                                <p:cTn id="321" presetID="53" presetClass="entr" presetSubtype="16" fill="hold" grpId="0" nodeType="withEffect">
                                  <p:stCondLst>
                                    <p:cond delay="250"/>
                                  </p:stCondLst>
                                  <p:childTnLst>
                                    <p:set>
                                      <p:cBhvr>
                                        <p:cTn id="322" dur="1" fill="hold">
                                          <p:stCondLst>
                                            <p:cond delay="0"/>
                                          </p:stCondLst>
                                        </p:cTn>
                                        <p:tgtEl>
                                          <p:spTgt spid="33"/>
                                        </p:tgtEl>
                                        <p:attrNameLst>
                                          <p:attrName>style.visibility</p:attrName>
                                        </p:attrNameLst>
                                      </p:cBhvr>
                                      <p:to>
                                        <p:strVal val="visible"/>
                                      </p:to>
                                    </p:set>
                                    <p:anim calcmode="lin" valueType="num">
                                      <p:cBhvr>
                                        <p:cTn id="323" dur="500" fill="hold"/>
                                        <p:tgtEl>
                                          <p:spTgt spid="33"/>
                                        </p:tgtEl>
                                        <p:attrNameLst>
                                          <p:attrName>ppt_w</p:attrName>
                                        </p:attrNameLst>
                                      </p:cBhvr>
                                      <p:tavLst>
                                        <p:tav tm="0">
                                          <p:val>
                                            <p:fltVal val="0"/>
                                          </p:val>
                                        </p:tav>
                                        <p:tav tm="100000">
                                          <p:val>
                                            <p:strVal val="#ppt_w"/>
                                          </p:val>
                                        </p:tav>
                                      </p:tavLst>
                                    </p:anim>
                                    <p:anim calcmode="lin" valueType="num">
                                      <p:cBhvr>
                                        <p:cTn id="324" dur="500" fill="hold"/>
                                        <p:tgtEl>
                                          <p:spTgt spid="33"/>
                                        </p:tgtEl>
                                        <p:attrNameLst>
                                          <p:attrName>ppt_h</p:attrName>
                                        </p:attrNameLst>
                                      </p:cBhvr>
                                      <p:tavLst>
                                        <p:tav tm="0">
                                          <p:val>
                                            <p:fltVal val="0"/>
                                          </p:val>
                                        </p:tav>
                                        <p:tav tm="100000">
                                          <p:val>
                                            <p:strVal val="#ppt_h"/>
                                          </p:val>
                                        </p:tav>
                                      </p:tavLst>
                                    </p:anim>
                                    <p:animEffect transition="in" filter="fade">
                                      <p:cBhvr>
                                        <p:cTn id="325" dur="500"/>
                                        <p:tgtEl>
                                          <p:spTgt spid="33"/>
                                        </p:tgtEl>
                                      </p:cBhvr>
                                    </p:animEffect>
                                  </p:childTnLst>
                                </p:cTn>
                              </p:par>
                              <p:par>
                                <p:cTn id="326" presetID="53" presetClass="entr" presetSubtype="16" fill="hold" grpId="0" nodeType="withEffect">
                                  <p:stCondLst>
                                    <p:cond delay="250"/>
                                  </p:stCondLst>
                                  <p:childTnLst>
                                    <p:set>
                                      <p:cBhvr>
                                        <p:cTn id="327" dur="1" fill="hold">
                                          <p:stCondLst>
                                            <p:cond delay="0"/>
                                          </p:stCondLst>
                                        </p:cTn>
                                        <p:tgtEl>
                                          <p:spTgt spid="34"/>
                                        </p:tgtEl>
                                        <p:attrNameLst>
                                          <p:attrName>style.visibility</p:attrName>
                                        </p:attrNameLst>
                                      </p:cBhvr>
                                      <p:to>
                                        <p:strVal val="visible"/>
                                      </p:to>
                                    </p:set>
                                    <p:anim calcmode="lin" valueType="num">
                                      <p:cBhvr>
                                        <p:cTn id="328" dur="500" fill="hold"/>
                                        <p:tgtEl>
                                          <p:spTgt spid="34"/>
                                        </p:tgtEl>
                                        <p:attrNameLst>
                                          <p:attrName>ppt_w</p:attrName>
                                        </p:attrNameLst>
                                      </p:cBhvr>
                                      <p:tavLst>
                                        <p:tav tm="0">
                                          <p:val>
                                            <p:fltVal val="0"/>
                                          </p:val>
                                        </p:tav>
                                        <p:tav tm="100000">
                                          <p:val>
                                            <p:strVal val="#ppt_w"/>
                                          </p:val>
                                        </p:tav>
                                      </p:tavLst>
                                    </p:anim>
                                    <p:anim calcmode="lin" valueType="num">
                                      <p:cBhvr>
                                        <p:cTn id="329" dur="500" fill="hold"/>
                                        <p:tgtEl>
                                          <p:spTgt spid="34"/>
                                        </p:tgtEl>
                                        <p:attrNameLst>
                                          <p:attrName>ppt_h</p:attrName>
                                        </p:attrNameLst>
                                      </p:cBhvr>
                                      <p:tavLst>
                                        <p:tav tm="0">
                                          <p:val>
                                            <p:fltVal val="0"/>
                                          </p:val>
                                        </p:tav>
                                        <p:tav tm="100000">
                                          <p:val>
                                            <p:strVal val="#ppt_h"/>
                                          </p:val>
                                        </p:tav>
                                      </p:tavLst>
                                    </p:anim>
                                    <p:animEffect transition="in" filter="fade">
                                      <p:cBhvr>
                                        <p:cTn id="330" dur="500"/>
                                        <p:tgtEl>
                                          <p:spTgt spid="34"/>
                                        </p:tgtEl>
                                      </p:cBhvr>
                                    </p:animEffect>
                                  </p:childTnLst>
                                </p:cTn>
                              </p:par>
                              <p:par>
                                <p:cTn id="331" presetID="53" presetClass="entr" presetSubtype="16" fill="hold" grpId="0" nodeType="withEffect">
                                  <p:stCondLst>
                                    <p:cond delay="250"/>
                                  </p:stCondLst>
                                  <p:childTnLst>
                                    <p:set>
                                      <p:cBhvr>
                                        <p:cTn id="332" dur="1" fill="hold">
                                          <p:stCondLst>
                                            <p:cond delay="0"/>
                                          </p:stCondLst>
                                        </p:cTn>
                                        <p:tgtEl>
                                          <p:spTgt spid="35"/>
                                        </p:tgtEl>
                                        <p:attrNameLst>
                                          <p:attrName>style.visibility</p:attrName>
                                        </p:attrNameLst>
                                      </p:cBhvr>
                                      <p:to>
                                        <p:strVal val="visible"/>
                                      </p:to>
                                    </p:set>
                                    <p:anim calcmode="lin" valueType="num">
                                      <p:cBhvr>
                                        <p:cTn id="333" dur="500" fill="hold"/>
                                        <p:tgtEl>
                                          <p:spTgt spid="35"/>
                                        </p:tgtEl>
                                        <p:attrNameLst>
                                          <p:attrName>ppt_w</p:attrName>
                                        </p:attrNameLst>
                                      </p:cBhvr>
                                      <p:tavLst>
                                        <p:tav tm="0">
                                          <p:val>
                                            <p:fltVal val="0"/>
                                          </p:val>
                                        </p:tav>
                                        <p:tav tm="100000">
                                          <p:val>
                                            <p:strVal val="#ppt_w"/>
                                          </p:val>
                                        </p:tav>
                                      </p:tavLst>
                                    </p:anim>
                                    <p:anim calcmode="lin" valueType="num">
                                      <p:cBhvr>
                                        <p:cTn id="334" dur="500" fill="hold"/>
                                        <p:tgtEl>
                                          <p:spTgt spid="35"/>
                                        </p:tgtEl>
                                        <p:attrNameLst>
                                          <p:attrName>ppt_h</p:attrName>
                                        </p:attrNameLst>
                                      </p:cBhvr>
                                      <p:tavLst>
                                        <p:tav tm="0">
                                          <p:val>
                                            <p:fltVal val="0"/>
                                          </p:val>
                                        </p:tav>
                                        <p:tav tm="100000">
                                          <p:val>
                                            <p:strVal val="#ppt_h"/>
                                          </p:val>
                                        </p:tav>
                                      </p:tavLst>
                                    </p:anim>
                                    <p:animEffect transition="in" filter="fade">
                                      <p:cBhvr>
                                        <p:cTn id="335" dur="500"/>
                                        <p:tgtEl>
                                          <p:spTgt spid="35"/>
                                        </p:tgtEl>
                                      </p:cBhvr>
                                    </p:animEffect>
                                  </p:childTnLst>
                                </p:cTn>
                              </p:par>
                              <p:par>
                                <p:cTn id="336" presetID="53" presetClass="entr" presetSubtype="16" fill="hold" grpId="0" nodeType="withEffect">
                                  <p:stCondLst>
                                    <p:cond delay="250"/>
                                  </p:stCondLst>
                                  <p:childTnLst>
                                    <p:set>
                                      <p:cBhvr>
                                        <p:cTn id="337" dur="1" fill="hold">
                                          <p:stCondLst>
                                            <p:cond delay="0"/>
                                          </p:stCondLst>
                                        </p:cTn>
                                        <p:tgtEl>
                                          <p:spTgt spid="36"/>
                                        </p:tgtEl>
                                        <p:attrNameLst>
                                          <p:attrName>style.visibility</p:attrName>
                                        </p:attrNameLst>
                                      </p:cBhvr>
                                      <p:to>
                                        <p:strVal val="visible"/>
                                      </p:to>
                                    </p:set>
                                    <p:anim calcmode="lin" valueType="num">
                                      <p:cBhvr>
                                        <p:cTn id="338" dur="500" fill="hold"/>
                                        <p:tgtEl>
                                          <p:spTgt spid="36"/>
                                        </p:tgtEl>
                                        <p:attrNameLst>
                                          <p:attrName>ppt_w</p:attrName>
                                        </p:attrNameLst>
                                      </p:cBhvr>
                                      <p:tavLst>
                                        <p:tav tm="0">
                                          <p:val>
                                            <p:fltVal val="0"/>
                                          </p:val>
                                        </p:tav>
                                        <p:tav tm="100000">
                                          <p:val>
                                            <p:strVal val="#ppt_w"/>
                                          </p:val>
                                        </p:tav>
                                      </p:tavLst>
                                    </p:anim>
                                    <p:anim calcmode="lin" valueType="num">
                                      <p:cBhvr>
                                        <p:cTn id="339" dur="500" fill="hold"/>
                                        <p:tgtEl>
                                          <p:spTgt spid="36"/>
                                        </p:tgtEl>
                                        <p:attrNameLst>
                                          <p:attrName>ppt_h</p:attrName>
                                        </p:attrNameLst>
                                      </p:cBhvr>
                                      <p:tavLst>
                                        <p:tav tm="0">
                                          <p:val>
                                            <p:fltVal val="0"/>
                                          </p:val>
                                        </p:tav>
                                        <p:tav tm="100000">
                                          <p:val>
                                            <p:strVal val="#ppt_h"/>
                                          </p:val>
                                        </p:tav>
                                      </p:tavLst>
                                    </p:anim>
                                    <p:animEffect transition="in" filter="fade">
                                      <p:cBhvr>
                                        <p:cTn id="340" dur="500"/>
                                        <p:tgtEl>
                                          <p:spTgt spid="36"/>
                                        </p:tgtEl>
                                      </p:cBhvr>
                                    </p:animEffect>
                                  </p:childTnLst>
                                </p:cTn>
                              </p:par>
                              <p:par>
                                <p:cTn id="341" presetID="53" presetClass="entr" presetSubtype="16" fill="hold" grpId="0" nodeType="withEffect">
                                  <p:stCondLst>
                                    <p:cond delay="250"/>
                                  </p:stCondLst>
                                  <p:childTnLst>
                                    <p:set>
                                      <p:cBhvr>
                                        <p:cTn id="342" dur="1" fill="hold">
                                          <p:stCondLst>
                                            <p:cond delay="0"/>
                                          </p:stCondLst>
                                        </p:cTn>
                                        <p:tgtEl>
                                          <p:spTgt spid="37"/>
                                        </p:tgtEl>
                                        <p:attrNameLst>
                                          <p:attrName>style.visibility</p:attrName>
                                        </p:attrNameLst>
                                      </p:cBhvr>
                                      <p:to>
                                        <p:strVal val="visible"/>
                                      </p:to>
                                    </p:set>
                                    <p:anim calcmode="lin" valueType="num">
                                      <p:cBhvr>
                                        <p:cTn id="343" dur="500" fill="hold"/>
                                        <p:tgtEl>
                                          <p:spTgt spid="37"/>
                                        </p:tgtEl>
                                        <p:attrNameLst>
                                          <p:attrName>ppt_w</p:attrName>
                                        </p:attrNameLst>
                                      </p:cBhvr>
                                      <p:tavLst>
                                        <p:tav tm="0">
                                          <p:val>
                                            <p:fltVal val="0"/>
                                          </p:val>
                                        </p:tav>
                                        <p:tav tm="100000">
                                          <p:val>
                                            <p:strVal val="#ppt_w"/>
                                          </p:val>
                                        </p:tav>
                                      </p:tavLst>
                                    </p:anim>
                                    <p:anim calcmode="lin" valueType="num">
                                      <p:cBhvr>
                                        <p:cTn id="344" dur="500" fill="hold"/>
                                        <p:tgtEl>
                                          <p:spTgt spid="37"/>
                                        </p:tgtEl>
                                        <p:attrNameLst>
                                          <p:attrName>ppt_h</p:attrName>
                                        </p:attrNameLst>
                                      </p:cBhvr>
                                      <p:tavLst>
                                        <p:tav tm="0">
                                          <p:val>
                                            <p:fltVal val="0"/>
                                          </p:val>
                                        </p:tav>
                                        <p:tav tm="100000">
                                          <p:val>
                                            <p:strVal val="#ppt_h"/>
                                          </p:val>
                                        </p:tav>
                                      </p:tavLst>
                                    </p:anim>
                                    <p:animEffect transition="in" filter="fade">
                                      <p:cBhvr>
                                        <p:cTn id="345" dur="500"/>
                                        <p:tgtEl>
                                          <p:spTgt spid="37"/>
                                        </p:tgtEl>
                                      </p:cBhvr>
                                    </p:animEffect>
                                  </p:childTnLst>
                                </p:cTn>
                              </p:par>
                              <p:par>
                                <p:cTn id="346" presetID="53" presetClass="entr" presetSubtype="16" fill="hold" grpId="0" nodeType="withEffect">
                                  <p:stCondLst>
                                    <p:cond delay="0"/>
                                  </p:stCondLst>
                                  <p:childTnLst>
                                    <p:set>
                                      <p:cBhvr>
                                        <p:cTn id="347" dur="1" fill="hold">
                                          <p:stCondLst>
                                            <p:cond delay="0"/>
                                          </p:stCondLst>
                                        </p:cTn>
                                        <p:tgtEl>
                                          <p:spTgt spid="38"/>
                                        </p:tgtEl>
                                        <p:attrNameLst>
                                          <p:attrName>style.visibility</p:attrName>
                                        </p:attrNameLst>
                                      </p:cBhvr>
                                      <p:to>
                                        <p:strVal val="visible"/>
                                      </p:to>
                                    </p:set>
                                    <p:anim calcmode="lin" valueType="num">
                                      <p:cBhvr>
                                        <p:cTn id="348" dur="500" fill="hold"/>
                                        <p:tgtEl>
                                          <p:spTgt spid="38"/>
                                        </p:tgtEl>
                                        <p:attrNameLst>
                                          <p:attrName>ppt_w</p:attrName>
                                        </p:attrNameLst>
                                      </p:cBhvr>
                                      <p:tavLst>
                                        <p:tav tm="0">
                                          <p:val>
                                            <p:fltVal val="0"/>
                                          </p:val>
                                        </p:tav>
                                        <p:tav tm="100000">
                                          <p:val>
                                            <p:strVal val="#ppt_w"/>
                                          </p:val>
                                        </p:tav>
                                      </p:tavLst>
                                    </p:anim>
                                    <p:anim calcmode="lin" valueType="num">
                                      <p:cBhvr>
                                        <p:cTn id="349" dur="500" fill="hold"/>
                                        <p:tgtEl>
                                          <p:spTgt spid="38"/>
                                        </p:tgtEl>
                                        <p:attrNameLst>
                                          <p:attrName>ppt_h</p:attrName>
                                        </p:attrNameLst>
                                      </p:cBhvr>
                                      <p:tavLst>
                                        <p:tav tm="0">
                                          <p:val>
                                            <p:fltVal val="0"/>
                                          </p:val>
                                        </p:tav>
                                        <p:tav tm="100000">
                                          <p:val>
                                            <p:strVal val="#ppt_h"/>
                                          </p:val>
                                        </p:tav>
                                      </p:tavLst>
                                    </p:anim>
                                    <p:animEffect transition="in" filter="fade">
                                      <p:cBhvr>
                                        <p:cTn id="350" dur="500"/>
                                        <p:tgtEl>
                                          <p:spTgt spid="38"/>
                                        </p:tgtEl>
                                      </p:cBhvr>
                                    </p:animEffect>
                                  </p:childTnLst>
                                </p:cTn>
                              </p:par>
                              <p:par>
                                <p:cTn id="351" presetID="53" presetClass="entr" presetSubtype="16" fill="hold" grpId="0" nodeType="withEffect">
                                  <p:stCondLst>
                                    <p:cond delay="0"/>
                                  </p:stCondLst>
                                  <p:childTnLst>
                                    <p:set>
                                      <p:cBhvr>
                                        <p:cTn id="352" dur="1" fill="hold">
                                          <p:stCondLst>
                                            <p:cond delay="0"/>
                                          </p:stCondLst>
                                        </p:cTn>
                                        <p:tgtEl>
                                          <p:spTgt spid="39"/>
                                        </p:tgtEl>
                                        <p:attrNameLst>
                                          <p:attrName>style.visibility</p:attrName>
                                        </p:attrNameLst>
                                      </p:cBhvr>
                                      <p:to>
                                        <p:strVal val="visible"/>
                                      </p:to>
                                    </p:set>
                                    <p:anim calcmode="lin" valueType="num">
                                      <p:cBhvr>
                                        <p:cTn id="353" dur="500" fill="hold"/>
                                        <p:tgtEl>
                                          <p:spTgt spid="39"/>
                                        </p:tgtEl>
                                        <p:attrNameLst>
                                          <p:attrName>ppt_w</p:attrName>
                                        </p:attrNameLst>
                                      </p:cBhvr>
                                      <p:tavLst>
                                        <p:tav tm="0">
                                          <p:val>
                                            <p:fltVal val="0"/>
                                          </p:val>
                                        </p:tav>
                                        <p:tav tm="100000">
                                          <p:val>
                                            <p:strVal val="#ppt_w"/>
                                          </p:val>
                                        </p:tav>
                                      </p:tavLst>
                                    </p:anim>
                                    <p:anim calcmode="lin" valueType="num">
                                      <p:cBhvr>
                                        <p:cTn id="354" dur="500" fill="hold"/>
                                        <p:tgtEl>
                                          <p:spTgt spid="39"/>
                                        </p:tgtEl>
                                        <p:attrNameLst>
                                          <p:attrName>ppt_h</p:attrName>
                                        </p:attrNameLst>
                                      </p:cBhvr>
                                      <p:tavLst>
                                        <p:tav tm="0">
                                          <p:val>
                                            <p:fltVal val="0"/>
                                          </p:val>
                                        </p:tav>
                                        <p:tav tm="100000">
                                          <p:val>
                                            <p:strVal val="#ppt_h"/>
                                          </p:val>
                                        </p:tav>
                                      </p:tavLst>
                                    </p:anim>
                                    <p:animEffect transition="in" filter="fade">
                                      <p:cBhvr>
                                        <p:cTn id="355" dur="500"/>
                                        <p:tgtEl>
                                          <p:spTgt spid="39"/>
                                        </p:tgtEl>
                                      </p:cBhvr>
                                    </p:animEffect>
                                  </p:childTnLst>
                                </p:cTn>
                              </p:par>
                              <p:par>
                                <p:cTn id="356" presetID="53" presetClass="entr" presetSubtype="16" fill="hold" grpId="0" nodeType="withEffect">
                                  <p:stCondLst>
                                    <p:cond delay="0"/>
                                  </p:stCondLst>
                                  <p:childTnLst>
                                    <p:set>
                                      <p:cBhvr>
                                        <p:cTn id="357" dur="1" fill="hold">
                                          <p:stCondLst>
                                            <p:cond delay="0"/>
                                          </p:stCondLst>
                                        </p:cTn>
                                        <p:tgtEl>
                                          <p:spTgt spid="40"/>
                                        </p:tgtEl>
                                        <p:attrNameLst>
                                          <p:attrName>style.visibility</p:attrName>
                                        </p:attrNameLst>
                                      </p:cBhvr>
                                      <p:to>
                                        <p:strVal val="visible"/>
                                      </p:to>
                                    </p:set>
                                    <p:anim calcmode="lin" valueType="num">
                                      <p:cBhvr>
                                        <p:cTn id="358" dur="500" fill="hold"/>
                                        <p:tgtEl>
                                          <p:spTgt spid="40"/>
                                        </p:tgtEl>
                                        <p:attrNameLst>
                                          <p:attrName>ppt_w</p:attrName>
                                        </p:attrNameLst>
                                      </p:cBhvr>
                                      <p:tavLst>
                                        <p:tav tm="0">
                                          <p:val>
                                            <p:fltVal val="0"/>
                                          </p:val>
                                        </p:tav>
                                        <p:tav tm="100000">
                                          <p:val>
                                            <p:strVal val="#ppt_w"/>
                                          </p:val>
                                        </p:tav>
                                      </p:tavLst>
                                    </p:anim>
                                    <p:anim calcmode="lin" valueType="num">
                                      <p:cBhvr>
                                        <p:cTn id="359" dur="500" fill="hold"/>
                                        <p:tgtEl>
                                          <p:spTgt spid="40"/>
                                        </p:tgtEl>
                                        <p:attrNameLst>
                                          <p:attrName>ppt_h</p:attrName>
                                        </p:attrNameLst>
                                      </p:cBhvr>
                                      <p:tavLst>
                                        <p:tav tm="0">
                                          <p:val>
                                            <p:fltVal val="0"/>
                                          </p:val>
                                        </p:tav>
                                        <p:tav tm="100000">
                                          <p:val>
                                            <p:strVal val="#ppt_h"/>
                                          </p:val>
                                        </p:tav>
                                      </p:tavLst>
                                    </p:anim>
                                    <p:animEffect transition="in" filter="fade">
                                      <p:cBhvr>
                                        <p:cTn id="360" dur="500"/>
                                        <p:tgtEl>
                                          <p:spTgt spid="40"/>
                                        </p:tgtEl>
                                      </p:cBhvr>
                                    </p:animEffect>
                                  </p:childTnLst>
                                </p:cTn>
                              </p:par>
                              <p:par>
                                <p:cTn id="361" presetID="53" presetClass="entr" presetSubtype="16" fill="hold" grpId="0" nodeType="withEffect">
                                  <p:stCondLst>
                                    <p:cond delay="0"/>
                                  </p:stCondLst>
                                  <p:childTnLst>
                                    <p:set>
                                      <p:cBhvr>
                                        <p:cTn id="362" dur="1" fill="hold">
                                          <p:stCondLst>
                                            <p:cond delay="0"/>
                                          </p:stCondLst>
                                        </p:cTn>
                                        <p:tgtEl>
                                          <p:spTgt spid="41"/>
                                        </p:tgtEl>
                                        <p:attrNameLst>
                                          <p:attrName>style.visibility</p:attrName>
                                        </p:attrNameLst>
                                      </p:cBhvr>
                                      <p:to>
                                        <p:strVal val="visible"/>
                                      </p:to>
                                    </p:set>
                                    <p:anim calcmode="lin" valueType="num">
                                      <p:cBhvr>
                                        <p:cTn id="363" dur="500" fill="hold"/>
                                        <p:tgtEl>
                                          <p:spTgt spid="41"/>
                                        </p:tgtEl>
                                        <p:attrNameLst>
                                          <p:attrName>ppt_w</p:attrName>
                                        </p:attrNameLst>
                                      </p:cBhvr>
                                      <p:tavLst>
                                        <p:tav tm="0">
                                          <p:val>
                                            <p:fltVal val="0"/>
                                          </p:val>
                                        </p:tav>
                                        <p:tav tm="100000">
                                          <p:val>
                                            <p:strVal val="#ppt_w"/>
                                          </p:val>
                                        </p:tav>
                                      </p:tavLst>
                                    </p:anim>
                                    <p:anim calcmode="lin" valueType="num">
                                      <p:cBhvr>
                                        <p:cTn id="364" dur="500" fill="hold"/>
                                        <p:tgtEl>
                                          <p:spTgt spid="41"/>
                                        </p:tgtEl>
                                        <p:attrNameLst>
                                          <p:attrName>ppt_h</p:attrName>
                                        </p:attrNameLst>
                                      </p:cBhvr>
                                      <p:tavLst>
                                        <p:tav tm="0">
                                          <p:val>
                                            <p:fltVal val="0"/>
                                          </p:val>
                                        </p:tav>
                                        <p:tav tm="100000">
                                          <p:val>
                                            <p:strVal val="#ppt_h"/>
                                          </p:val>
                                        </p:tav>
                                      </p:tavLst>
                                    </p:anim>
                                    <p:animEffect transition="in" filter="fade">
                                      <p:cBhvr>
                                        <p:cTn id="365" dur="500"/>
                                        <p:tgtEl>
                                          <p:spTgt spid="41"/>
                                        </p:tgtEl>
                                      </p:cBhvr>
                                    </p:animEffect>
                                  </p:childTnLst>
                                </p:cTn>
                              </p:par>
                              <p:par>
                                <p:cTn id="366" presetID="53" presetClass="entr" presetSubtype="16" fill="hold" grpId="0" nodeType="withEffect">
                                  <p:stCondLst>
                                    <p:cond delay="0"/>
                                  </p:stCondLst>
                                  <p:childTnLst>
                                    <p:set>
                                      <p:cBhvr>
                                        <p:cTn id="367" dur="1" fill="hold">
                                          <p:stCondLst>
                                            <p:cond delay="0"/>
                                          </p:stCondLst>
                                        </p:cTn>
                                        <p:tgtEl>
                                          <p:spTgt spid="42"/>
                                        </p:tgtEl>
                                        <p:attrNameLst>
                                          <p:attrName>style.visibility</p:attrName>
                                        </p:attrNameLst>
                                      </p:cBhvr>
                                      <p:to>
                                        <p:strVal val="visible"/>
                                      </p:to>
                                    </p:set>
                                    <p:anim calcmode="lin" valueType="num">
                                      <p:cBhvr>
                                        <p:cTn id="368" dur="500" fill="hold"/>
                                        <p:tgtEl>
                                          <p:spTgt spid="42"/>
                                        </p:tgtEl>
                                        <p:attrNameLst>
                                          <p:attrName>ppt_w</p:attrName>
                                        </p:attrNameLst>
                                      </p:cBhvr>
                                      <p:tavLst>
                                        <p:tav tm="0">
                                          <p:val>
                                            <p:fltVal val="0"/>
                                          </p:val>
                                        </p:tav>
                                        <p:tav tm="100000">
                                          <p:val>
                                            <p:strVal val="#ppt_w"/>
                                          </p:val>
                                        </p:tav>
                                      </p:tavLst>
                                    </p:anim>
                                    <p:anim calcmode="lin" valueType="num">
                                      <p:cBhvr>
                                        <p:cTn id="369" dur="500" fill="hold"/>
                                        <p:tgtEl>
                                          <p:spTgt spid="42"/>
                                        </p:tgtEl>
                                        <p:attrNameLst>
                                          <p:attrName>ppt_h</p:attrName>
                                        </p:attrNameLst>
                                      </p:cBhvr>
                                      <p:tavLst>
                                        <p:tav tm="0">
                                          <p:val>
                                            <p:fltVal val="0"/>
                                          </p:val>
                                        </p:tav>
                                        <p:tav tm="100000">
                                          <p:val>
                                            <p:strVal val="#ppt_h"/>
                                          </p:val>
                                        </p:tav>
                                      </p:tavLst>
                                    </p:anim>
                                    <p:animEffect transition="in" filter="fade">
                                      <p:cBhvr>
                                        <p:cTn id="370" dur="500"/>
                                        <p:tgtEl>
                                          <p:spTgt spid="42"/>
                                        </p:tgtEl>
                                      </p:cBhvr>
                                    </p:animEffect>
                                  </p:childTnLst>
                                </p:cTn>
                              </p:par>
                              <p:par>
                                <p:cTn id="371" presetID="53" presetClass="entr" presetSubtype="16" fill="hold" grpId="0" nodeType="withEffect">
                                  <p:stCondLst>
                                    <p:cond delay="0"/>
                                  </p:stCondLst>
                                  <p:childTnLst>
                                    <p:set>
                                      <p:cBhvr>
                                        <p:cTn id="372" dur="1" fill="hold">
                                          <p:stCondLst>
                                            <p:cond delay="0"/>
                                          </p:stCondLst>
                                        </p:cTn>
                                        <p:tgtEl>
                                          <p:spTgt spid="43"/>
                                        </p:tgtEl>
                                        <p:attrNameLst>
                                          <p:attrName>style.visibility</p:attrName>
                                        </p:attrNameLst>
                                      </p:cBhvr>
                                      <p:to>
                                        <p:strVal val="visible"/>
                                      </p:to>
                                    </p:set>
                                    <p:anim calcmode="lin" valueType="num">
                                      <p:cBhvr>
                                        <p:cTn id="373" dur="500" fill="hold"/>
                                        <p:tgtEl>
                                          <p:spTgt spid="43"/>
                                        </p:tgtEl>
                                        <p:attrNameLst>
                                          <p:attrName>ppt_w</p:attrName>
                                        </p:attrNameLst>
                                      </p:cBhvr>
                                      <p:tavLst>
                                        <p:tav tm="0">
                                          <p:val>
                                            <p:fltVal val="0"/>
                                          </p:val>
                                        </p:tav>
                                        <p:tav tm="100000">
                                          <p:val>
                                            <p:strVal val="#ppt_w"/>
                                          </p:val>
                                        </p:tav>
                                      </p:tavLst>
                                    </p:anim>
                                    <p:anim calcmode="lin" valueType="num">
                                      <p:cBhvr>
                                        <p:cTn id="374" dur="500" fill="hold"/>
                                        <p:tgtEl>
                                          <p:spTgt spid="43"/>
                                        </p:tgtEl>
                                        <p:attrNameLst>
                                          <p:attrName>ppt_h</p:attrName>
                                        </p:attrNameLst>
                                      </p:cBhvr>
                                      <p:tavLst>
                                        <p:tav tm="0">
                                          <p:val>
                                            <p:fltVal val="0"/>
                                          </p:val>
                                        </p:tav>
                                        <p:tav tm="100000">
                                          <p:val>
                                            <p:strVal val="#ppt_h"/>
                                          </p:val>
                                        </p:tav>
                                      </p:tavLst>
                                    </p:anim>
                                    <p:animEffect transition="in" filter="fade">
                                      <p:cBhvr>
                                        <p:cTn id="375" dur="500"/>
                                        <p:tgtEl>
                                          <p:spTgt spid="43"/>
                                        </p:tgtEl>
                                      </p:cBhvr>
                                    </p:animEffect>
                                  </p:childTnLst>
                                </p:cTn>
                              </p:par>
                              <p:par>
                                <p:cTn id="376" presetID="53" presetClass="entr" presetSubtype="16" fill="hold" grpId="0" nodeType="withEffect">
                                  <p:stCondLst>
                                    <p:cond delay="0"/>
                                  </p:stCondLst>
                                  <p:childTnLst>
                                    <p:set>
                                      <p:cBhvr>
                                        <p:cTn id="377" dur="1" fill="hold">
                                          <p:stCondLst>
                                            <p:cond delay="0"/>
                                          </p:stCondLst>
                                        </p:cTn>
                                        <p:tgtEl>
                                          <p:spTgt spid="44"/>
                                        </p:tgtEl>
                                        <p:attrNameLst>
                                          <p:attrName>style.visibility</p:attrName>
                                        </p:attrNameLst>
                                      </p:cBhvr>
                                      <p:to>
                                        <p:strVal val="visible"/>
                                      </p:to>
                                    </p:set>
                                    <p:anim calcmode="lin" valueType="num">
                                      <p:cBhvr>
                                        <p:cTn id="378" dur="500" fill="hold"/>
                                        <p:tgtEl>
                                          <p:spTgt spid="44"/>
                                        </p:tgtEl>
                                        <p:attrNameLst>
                                          <p:attrName>ppt_w</p:attrName>
                                        </p:attrNameLst>
                                      </p:cBhvr>
                                      <p:tavLst>
                                        <p:tav tm="0">
                                          <p:val>
                                            <p:fltVal val="0"/>
                                          </p:val>
                                        </p:tav>
                                        <p:tav tm="100000">
                                          <p:val>
                                            <p:strVal val="#ppt_w"/>
                                          </p:val>
                                        </p:tav>
                                      </p:tavLst>
                                    </p:anim>
                                    <p:anim calcmode="lin" valueType="num">
                                      <p:cBhvr>
                                        <p:cTn id="379" dur="500" fill="hold"/>
                                        <p:tgtEl>
                                          <p:spTgt spid="44"/>
                                        </p:tgtEl>
                                        <p:attrNameLst>
                                          <p:attrName>ppt_h</p:attrName>
                                        </p:attrNameLst>
                                      </p:cBhvr>
                                      <p:tavLst>
                                        <p:tav tm="0">
                                          <p:val>
                                            <p:fltVal val="0"/>
                                          </p:val>
                                        </p:tav>
                                        <p:tav tm="100000">
                                          <p:val>
                                            <p:strVal val="#ppt_h"/>
                                          </p:val>
                                        </p:tav>
                                      </p:tavLst>
                                    </p:anim>
                                    <p:animEffect transition="in" filter="fade">
                                      <p:cBhvr>
                                        <p:cTn id="380" dur="500"/>
                                        <p:tgtEl>
                                          <p:spTgt spid="44"/>
                                        </p:tgtEl>
                                      </p:cBhvr>
                                    </p:animEffect>
                                  </p:childTnLst>
                                </p:cTn>
                              </p:par>
                              <p:par>
                                <p:cTn id="381" presetID="53" presetClass="entr" presetSubtype="16" fill="hold" grpId="0" nodeType="withEffect">
                                  <p:stCondLst>
                                    <p:cond delay="0"/>
                                  </p:stCondLst>
                                  <p:childTnLst>
                                    <p:set>
                                      <p:cBhvr>
                                        <p:cTn id="382" dur="1" fill="hold">
                                          <p:stCondLst>
                                            <p:cond delay="0"/>
                                          </p:stCondLst>
                                        </p:cTn>
                                        <p:tgtEl>
                                          <p:spTgt spid="45"/>
                                        </p:tgtEl>
                                        <p:attrNameLst>
                                          <p:attrName>style.visibility</p:attrName>
                                        </p:attrNameLst>
                                      </p:cBhvr>
                                      <p:to>
                                        <p:strVal val="visible"/>
                                      </p:to>
                                    </p:set>
                                    <p:anim calcmode="lin" valueType="num">
                                      <p:cBhvr>
                                        <p:cTn id="383" dur="500" fill="hold"/>
                                        <p:tgtEl>
                                          <p:spTgt spid="45"/>
                                        </p:tgtEl>
                                        <p:attrNameLst>
                                          <p:attrName>ppt_w</p:attrName>
                                        </p:attrNameLst>
                                      </p:cBhvr>
                                      <p:tavLst>
                                        <p:tav tm="0">
                                          <p:val>
                                            <p:fltVal val="0"/>
                                          </p:val>
                                        </p:tav>
                                        <p:tav tm="100000">
                                          <p:val>
                                            <p:strVal val="#ppt_w"/>
                                          </p:val>
                                        </p:tav>
                                      </p:tavLst>
                                    </p:anim>
                                    <p:anim calcmode="lin" valueType="num">
                                      <p:cBhvr>
                                        <p:cTn id="384" dur="500" fill="hold"/>
                                        <p:tgtEl>
                                          <p:spTgt spid="45"/>
                                        </p:tgtEl>
                                        <p:attrNameLst>
                                          <p:attrName>ppt_h</p:attrName>
                                        </p:attrNameLst>
                                      </p:cBhvr>
                                      <p:tavLst>
                                        <p:tav tm="0">
                                          <p:val>
                                            <p:fltVal val="0"/>
                                          </p:val>
                                        </p:tav>
                                        <p:tav tm="100000">
                                          <p:val>
                                            <p:strVal val="#ppt_h"/>
                                          </p:val>
                                        </p:tav>
                                      </p:tavLst>
                                    </p:anim>
                                    <p:animEffect transition="in" filter="fade">
                                      <p:cBhvr>
                                        <p:cTn id="38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61" grpId="0" animBg="1"/>
      <p:bldP spid="63" grpId="0" animBg="1"/>
      <p:bldP spid="64" grpId="0" animBg="1"/>
      <p:bldP spid="65" grpId="0" animBg="1"/>
      <p:bldP spid="66" grpId="0" animBg="1"/>
      <p:bldP spid="67" grpId="0" animBg="1"/>
      <p:bldP spid="68"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Timeline Layout">
    <p:spTree>
      <p:nvGrpSpPr>
        <p:cNvPr id="1" name="Shape 226"/>
        <p:cNvGrpSpPr/>
        <p:nvPr/>
      </p:nvGrpSpPr>
      <p:grpSpPr>
        <a:xfrm>
          <a:off x="0" y="0"/>
          <a:ext cx="0" cy="0"/>
          <a:chOff x="0" y="0"/>
          <a:chExt cx="0" cy="0"/>
        </a:xfrm>
      </p:grpSpPr>
      <p:sp>
        <p:nvSpPr>
          <p:cNvPr id="227" name="Shape 227"/>
          <p:cNvSpPr txBox="1">
            <a:spLocks noGrp="1"/>
          </p:cNvSpPr>
          <p:nvPr>
            <p:ph type="dt" idx="10"/>
          </p:nvPr>
        </p:nvSpPr>
        <p:spPr>
          <a:xfrm>
            <a:off x="838200" y="6356351"/>
            <a:ext cx="2743200" cy="365200"/>
          </a:xfrm>
          <a:prstGeom prst="rect">
            <a:avLst/>
          </a:prstGeom>
          <a:noFill/>
          <a:ln>
            <a:noFill/>
          </a:ln>
        </p:spPr>
        <p:txBody>
          <a:bodyPr wrap="square" lIns="68575" tIns="68575" rIns="68575" bIns="68575" anchor="ctr" anchorCtr="0"/>
          <a:lstStyle>
            <a:lvl1pPr marL="0" marR="0" lvl="0" indent="0" algn="l" rtl="0">
              <a:spcBef>
                <a:spcPts val="0"/>
              </a:spcBef>
              <a:spcAft>
                <a:spcPts val="0"/>
              </a:spcAft>
              <a:buSzPts val="1100"/>
              <a:buNone/>
              <a:defRPr sz="1200">
                <a:solidFill>
                  <a:srgbClr val="929292"/>
                </a:solidFill>
                <a:latin typeface="Ubuntu"/>
                <a:ea typeface="Ubuntu"/>
                <a:cs typeface="Ubuntu"/>
                <a:sym typeface="Ubuntu"/>
              </a:defRPr>
            </a:lvl1pPr>
            <a:lvl2pPr marL="457189" marR="0" lvl="1"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2pPr>
            <a:lvl3pPr marL="914377" marR="0" lvl="2"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3pPr>
            <a:lvl4pPr marL="1371566" marR="0" lvl="3"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4pPr>
            <a:lvl5pPr marL="1828754" marR="0" lvl="4"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5pPr>
            <a:lvl6pPr marL="2285943" marR="0" lvl="5"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6pPr>
            <a:lvl7pPr marL="2743131" marR="0" lvl="6"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7pPr>
            <a:lvl8pPr marL="3200320" marR="0" lvl="7"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8pPr>
            <a:lvl9pPr marL="3657509" marR="0" lvl="8"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9pPr>
          </a:lstStyle>
          <a:p>
            <a:fld id="{CCB91624-ABEE-4BE6-BD3D-F8D2CA1CD6B0}" type="datetime1">
              <a:rPr lang="en-US" smtClean="0"/>
              <a:t>01-Feb-19</a:t>
            </a:fld>
            <a:endParaRPr/>
          </a:p>
        </p:txBody>
      </p:sp>
      <p:sp>
        <p:nvSpPr>
          <p:cNvPr id="228" name="Shape 228"/>
          <p:cNvSpPr txBox="1">
            <a:spLocks noGrp="1"/>
          </p:cNvSpPr>
          <p:nvPr>
            <p:ph type="ftr" idx="11"/>
          </p:nvPr>
        </p:nvSpPr>
        <p:spPr>
          <a:xfrm>
            <a:off x="4038600" y="6356351"/>
            <a:ext cx="4114800" cy="365200"/>
          </a:xfrm>
          <a:prstGeom prst="rect">
            <a:avLst/>
          </a:prstGeom>
          <a:noFill/>
          <a:ln>
            <a:noFill/>
          </a:ln>
        </p:spPr>
        <p:txBody>
          <a:bodyPr wrap="square" lIns="68575" tIns="68575" rIns="68575" bIns="68575" anchor="ctr" anchorCtr="0"/>
          <a:lstStyle>
            <a:lvl1pPr marL="0" marR="0" lvl="0" indent="0" algn="ctr" rtl="0">
              <a:spcBef>
                <a:spcPts val="0"/>
              </a:spcBef>
              <a:spcAft>
                <a:spcPts val="0"/>
              </a:spcAft>
              <a:buSzPts val="1100"/>
              <a:buNone/>
              <a:defRPr sz="1200">
                <a:solidFill>
                  <a:srgbClr val="929292"/>
                </a:solidFill>
                <a:latin typeface="Ubuntu"/>
                <a:ea typeface="Ubuntu"/>
                <a:cs typeface="Ubuntu"/>
                <a:sym typeface="Ubuntu"/>
              </a:defRPr>
            </a:lvl1pPr>
            <a:lvl2pPr marL="457189" marR="0" lvl="1"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2pPr>
            <a:lvl3pPr marL="914377" marR="0" lvl="2"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3pPr>
            <a:lvl4pPr marL="1371566" marR="0" lvl="3"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4pPr>
            <a:lvl5pPr marL="1828754" marR="0" lvl="4"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5pPr>
            <a:lvl6pPr marL="2285943" marR="0" lvl="5"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6pPr>
            <a:lvl7pPr marL="2743131" marR="0" lvl="6"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7pPr>
            <a:lvl8pPr marL="3200320" marR="0" lvl="7"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8pPr>
            <a:lvl9pPr marL="3657509" marR="0" lvl="8" indent="0" algn="l" rtl="0">
              <a:spcBef>
                <a:spcPts val="0"/>
              </a:spcBef>
              <a:spcAft>
                <a:spcPts val="0"/>
              </a:spcAft>
              <a:buSzPts val="1100"/>
              <a:buNone/>
              <a:defRPr sz="1867" b="0" i="0" u="none" strike="noStrike" cap="none">
                <a:solidFill>
                  <a:schemeClr val="dk1"/>
                </a:solidFill>
                <a:latin typeface="Ubuntu"/>
                <a:ea typeface="Ubuntu"/>
                <a:cs typeface="Ubuntu"/>
                <a:sym typeface="Ubuntu"/>
              </a:defRPr>
            </a:lvl9pPr>
          </a:lstStyle>
          <a:p>
            <a:endParaRPr/>
          </a:p>
        </p:txBody>
      </p:sp>
      <p:sp>
        <p:nvSpPr>
          <p:cNvPr id="229" name="Shape 229"/>
          <p:cNvSpPr txBox="1">
            <a:spLocks noGrp="1"/>
          </p:cNvSpPr>
          <p:nvPr>
            <p:ph type="sldNum" idx="12"/>
          </p:nvPr>
        </p:nvSpPr>
        <p:spPr>
          <a:xfrm>
            <a:off x="11273724" y="487519"/>
            <a:ext cx="612800" cy="365200"/>
          </a:xfrm>
          <a:prstGeom prst="rect">
            <a:avLst/>
          </a:prstGeom>
          <a:noFill/>
          <a:ln>
            <a:noFill/>
          </a:ln>
        </p:spPr>
        <p:txBody>
          <a:bodyPr wrap="square" lIns="68575" tIns="34275" rIns="68575" bIns="34275" anchor="ctr" anchorCtr="0">
            <a:noAutofit/>
          </a:bodyPr>
          <a:lstStyle/>
          <a:p>
            <a:pPr algn="ctr"/>
            <a:fld id="{00000000-1234-1234-1234-123412341234}" type="slidenum">
              <a:rPr lang="it-IT" b="1" smtClean="0">
                <a:solidFill>
                  <a:schemeClr val="lt2"/>
                </a:solidFill>
                <a:latin typeface="Ubuntu"/>
                <a:ea typeface="Ubuntu"/>
                <a:cs typeface="Ubuntu"/>
                <a:sym typeface="Ubuntu"/>
              </a:rPr>
              <a:pPr algn="ctr"/>
              <a:t>‹#›</a:t>
            </a:fld>
            <a:endParaRPr lang="it-IT" b="1">
              <a:solidFill>
                <a:schemeClr val="lt2"/>
              </a:solidFill>
              <a:latin typeface="Ubuntu"/>
              <a:ea typeface="Ubuntu"/>
              <a:cs typeface="Ubuntu"/>
              <a:sym typeface="Ubuntu"/>
            </a:endParaRPr>
          </a:p>
        </p:txBody>
      </p:sp>
      <p:sp>
        <p:nvSpPr>
          <p:cNvPr id="230" name="Shape 230"/>
          <p:cNvSpPr txBox="1">
            <a:spLocks noGrp="1"/>
          </p:cNvSpPr>
          <p:nvPr>
            <p:ph type="title"/>
          </p:nvPr>
        </p:nvSpPr>
        <p:spPr>
          <a:xfrm>
            <a:off x="838200" y="620541"/>
            <a:ext cx="10515600" cy="839600"/>
          </a:xfrm>
          <a:prstGeom prst="rect">
            <a:avLst/>
          </a:prstGeom>
          <a:noFill/>
          <a:ln>
            <a:noFill/>
          </a:ln>
        </p:spPr>
        <p:txBody>
          <a:bodyPr wrap="square" lIns="68575" tIns="68575" rIns="68575" bIns="68575" anchor="ctr" anchorCtr="0"/>
          <a:lstStyle>
            <a:lvl1pPr marL="0" marR="0" lvl="0" indent="0" algn="ctr" rtl="0">
              <a:lnSpc>
                <a:spcPct val="9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1pPr>
            <a:lvl2pPr lvl="1" indent="0" rtl="0">
              <a:spcBef>
                <a:spcPts val="0"/>
              </a:spcBef>
              <a:spcAft>
                <a:spcPts val="0"/>
              </a:spcAft>
              <a:buSzPts val="1100"/>
              <a:buNone/>
              <a:defRPr sz="1867"/>
            </a:lvl2pPr>
            <a:lvl3pPr lvl="2" indent="0" rtl="0">
              <a:spcBef>
                <a:spcPts val="0"/>
              </a:spcBef>
              <a:spcAft>
                <a:spcPts val="0"/>
              </a:spcAft>
              <a:buSzPts val="1100"/>
              <a:buNone/>
              <a:defRPr sz="1867"/>
            </a:lvl3pPr>
            <a:lvl4pPr lvl="3" indent="0" rtl="0">
              <a:spcBef>
                <a:spcPts val="0"/>
              </a:spcBef>
              <a:spcAft>
                <a:spcPts val="0"/>
              </a:spcAft>
              <a:buSzPts val="1100"/>
              <a:buNone/>
              <a:defRPr sz="1867"/>
            </a:lvl4pPr>
            <a:lvl5pPr lvl="4" indent="0" rtl="0">
              <a:spcBef>
                <a:spcPts val="0"/>
              </a:spcBef>
              <a:spcAft>
                <a:spcPts val="0"/>
              </a:spcAft>
              <a:buSzPts val="1100"/>
              <a:buNone/>
              <a:defRPr sz="1867"/>
            </a:lvl5pPr>
            <a:lvl6pPr lvl="5" indent="0" rtl="0">
              <a:spcBef>
                <a:spcPts val="0"/>
              </a:spcBef>
              <a:spcAft>
                <a:spcPts val="0"/>
              </a:spcAft>
              <a:buSzPts val="1100"/>
              <a:buNone/>
              <a:defRPr sz="1867"/>
            </a:lvl6pPr>
            <a:lvl7pPr lvl="6" indent="0" rtl="0">
              <a:spcBef>
                <a:spcPts val="0"/>
              </a:spcBef>
              <a:spcAft>
                <a:spcPts val="0"/>
              </a:spcAft>
              <a:buSzPts val="1100"/>
              <a:buNone/>
              <a:defRPr sz="1867"/>
            </a:lvl7pPr>
            <a:lvl8pPr lvl="7" indent="0" rtl="0">
              <a:spcBef>
                <a:spcPts val="0"/>
              </a:spcBef>
              <a:spcAft>
                <a:spcPts val="0"/>
              </a:spcAft>
              <a:buSzPts val="1100"/>
              <a:buNone/>
              <a:defRPr sz="1867"/>
            </a:lvl8pPr>
            <a:lvl9pPr lvl="8" indent="0" rtl="0">
              <a:spcBef>
                <a:spcPts val="0"/>
              </a:spcBef>
              <a:spcAft>
                <a:spcPts val="0"/>
              </a:spcAft>
              <a:buSzPts val="1100"/>
              <a:buNone/>
              <a:defRPr sz="1867"/>
            </a:lvl9pPr>
          </a:lstStyle>
          <a:p>
            <a:endParaRPr/>
          </a:p>
        </p:txBody>
      </p:sp>
      <p:sp>
        <p:nvSpPr>
          <p:cNvPr id="231" name="Shape 231"/>
          <p:cNvSpPr txBox="1">
            <a:spLocks noGrp="1"/>
          </p:cNvSpPr>
          <p:nvPr>
            <p:ph type="body" idx="1"/>
          </p:nvPr>
        </p:nvSpPr>
        <p:spPr>
          <a:xfrm>
            <a:off x="838200" y="1413628"/>
            <a:ext cx="10515600" cy="266800"/>
          </a:xfrm>
          <a:prstGeom prst="rect">
            <a:avLst/>
          </a:prstGeom>
          <a:noFill/>
          <a:ln>
            <a:noFill/>
          </a:ln>
        </p:spPr>
        <p:txBody>
          <a:bodyPr wrap="square" lIns="68575" tIns="68575" rIns="68575" bIns="68575" anchor="t" anchorCtr="0"/>
          <a:lstStyle>
            <a:lvl1pPr marL="609585" marR="0" lvl="0" indent="-304792" algn="ctr" rtl="0">
              <a:lnSpc>
                <a:spcPct val="90000"/>
              </a:lnSpc>
              <a:spcBef>
                <a:spcPts val="1067"/>
              </a:spcBef>
              <a:spcAft>
                <a:spcPts val="0"/>
              </a:spcAft>
              <a:buClr>
                <a:srgbClr val="909090"/>
              </a:buClr>
              <a:buSzPts val="1100"/>
              <a:buFont typeface="Arial"/>
              <a:buNone/>
              <a:defRPr sz="1467" b="0" i="0" u="none" strike="noStrike" cap="none">
                <a:solidFill>
                  <a:srgbClr val="909090"/>
                </a:solidFill>
                <a:latin typeface="Ubuntu"/>
                <a:ea typeface="Ubuntu"/>
                <a:cs typeface="Ubuntu"/>
                <a:sym typeface="Ubuntu"/>
              </a:defRPr>
            </a:lvl1pPr>
            <a:lvl2pPr marL="1219170" marR="0" lvl="1" indent="-457189"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Ubuntu"/>
                <a:ea typeface="Ubuntu"/>
                <a:cs typeface="Ubuntu"/>
                <a:sym typeface="Ubuntu"/>
              </a:defRPr>
            </a:lvl2pPr>
            <a:lvl3pPr marL="1828754" marR="0" lvl="2" indent="-431789"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Ubuntu"/>
                <a:ea typeface="Ubuntu"/>
                <a:cs typeface="Ubuntu"/>
                <a:sym typeface="Ubuntu"/>
              </a:defRPr>
            </a:lvl3pPr>
            <a:lvl4pPr marL="2438339" marR="0" lvl="3"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4pPr>
            <a:lvl5pPr marL="3047924" marR="0" lvl="4"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9pPr>
          </a:lstStyle>
          <a:p>
            <a:endParaRPr/>
          </a:p>
        </p:txBody>
      </p:sp>
      <p:sp>
        <p:nvSpPr>
          <p:cNvPr id="240" name="Shape 240"/>
          <p:cNvSpPr>
            <a:spLocks noGrp="1"/>
          </p:cNvSpPr>
          <p:nvPr>
            <p:ph type="pic" idx="2"/>
          </p:nvPr>
        </p:nvSpPr>
        <p:spPr>
          <a:xfrm>
            <a:off x="752189" y="3422472"/>
            <a:ext cx="1280000" cy="1280000"/>
          </a:xfrm>
          <a:prstGeom prst="ellipse">
            <a:avLst/>
          </a:prstGeom>
          <a:noFill/>
          <a:ln w="25400" cap="flat" cmpd="sng">
            <a:solidFill>
              <a:schemeClr val="accent1"/>
            </a:solidFill>
            <a:prstDash val="solid"/>
            <a:round/>
            <a:headEnd type="none" w="med" len="med"/>
            <a:tailEnd type="none" w="med" len="med"/>
          </a:ln>
        </p:spPr>
        <p:txBody>
          <a:bodyPr wrap="square" lIns="68575" tIns="68575" rIns="68575" bIns="68575" anchor="t" anchorCtr="0"/>
          <a:lstStyle>
            <a:lvl1pPr marL="237061" marR="0" lvl="0" indent="-237061" algn="l" rtl="0">
              <a:lnSpc>
                <a:spcPct val="90000"/>
              </a:lnSpc>
              <a:spcBef>
                <a:spcPts val="1067"/>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1pPr>
            <a:lvl2pPr marL="694249" marR="0" lvl="1" indent="-23706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Ubuntu"/>
                <a:ea typeface="Ubuntu"/>
                <a:cs typeface="Ubuntu"/>
                <a:sym typeface="Ubuntu"/>
              </a:defRPr>
            </a:lvl2pPr>
            <a:lvl3pPr marL="1151438" marR="0" lvl="2" indent="-228594"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Ubuntu"/>
                <a:ea typeface="Ubuntu"/>
                <a:cs typeface="Ubuntu"/>
                <a:sym typeface="Ubuntu"/>
              </a:defRPr>
            </a:lvl3pPr>
            <a:lvl4pPr marL="1608626" marR="0" lvl="3"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4pPr>
            <a:lvl5pPr marL="2065815" marR="0" lvl="4"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5pPr>
            <a:lvl6pPr marL="2523004" marR="0" lvl="5"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6pPr>
            <a:lvl7pPr marL="2980192" marR="0" lvl="6"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7pPr>
            <a:lvl8pPr marL="3437381" marR="0" lvl="7"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8pPr>
            <a:lvl9pPr marL="3894569" marR="0" lvl="8"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9pPr>
          </a:lstStyle>
          <a:p>
            <a:endParaRPr/>
          </a:p>
        </p:txBody>
      </p:sp>
      <p:sp>
        <p:nvSpPr>
          <p:cNvPr id="241" name="Shape 241"/>
          <p:cNvSpPr>
            <a:spLocks noGrp="1"/>
          </p:cNvSpPr>
          <p:nvPr>
            <p:ph type="pic" idx="3"/>
          </p:nvPr>
        </p:nvSpPr>
        <p:spPr>
          <a:xfrm>
            <a:off x="2664401" y="3422472"/>
            <a:ext cx="1280000" cy="1280000"/>
          </a:xfrm>
          <a:prstGeom prst="ellipse">
            <a:avLst/>
          </a:prstGeom>
          <a:noFill/>
          <a:ln w="25400" cap="flat" cmpd="sng">
            <a:solidFill>
              <a:schemeClr val="accent2"/>
            </a:solidFill>
            <a:prstDash val="solid"/>
            <a:round/>
            <a:headEnd type="none" w="med" len="med"/>
            <a:tailEnd type="none" w="med" len="med"/>
          </a:ln>
        </p:spPr>
        <p:txBody>
          <a:bodyPr wrap="square" lIns="68575" tIns="68575" rIns="68575" bIns="68575" anchor="t" anchorCtr="0"/>
          <a:lstStyle>
            <a:lvl1pPr marL="237061" marR="0" lvl="0" indent="-237061" algn="l" rtl="0">
              <a:lnSpc>
                <a:spcPct val="90000"/>
              </a:lnSpc>
              <a:spcBef>
                <a:spcPts val="1067"/>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1pPr>
            <a:lvl2pPr marL="694249" marR="0" lvl="1" indent="-23706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Ubuntu"/>
                <a:ea typeface="Ubuntu"/>
                <a:cs typeface="Ubuntu"/>
                <a:sym typeface="Ubuntu"/>
              </a:defRPr>
            </a:lvl2pPr>
            <a:lvl3pPr marL="1151438" marR="0" lvl="2" indent="-228594"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Ubuntu"/>
                <a:ea typeface="Ubuntu"/>
                <a:cs typeface="Ubuntu"/>
                <a:sym typeface="Ubuntu"/>
              </a:defRPr>
            </a:lvl3pPr>
            <a:lvl4pPr marL="1608626" marR="0" lvl="3"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4pPr>
            <a:lvl5pPr marL="2065815" marR="0" lvl="4"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5pPr>
            <a:lvl6pPr marL="2523004" marR="0" lvl="5"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6pPr>
            <a:lvl7pPr marL="2980192" marR="0" lvl="6"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7pPr>
            <a:lvl8pPr marL="3437381" marR="0" lvl="7"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8pPr>
            <a:lvl9pPr marL="3894569" marR="0" lvl="8"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9pPr>
          </a:lstStyle>
          <a:p>
            <a:endParaRPr/>
          </a:p>
        </p:txBody>
      </p:sp>
      <p:sp>
        <p:nvSpPr>
          <p:cNvPr id="242" name="Shape 242"/>
          <p:cNvSpPr>
            <a:spLocks noGrp="1"/>
          </p:cNvSpPr>
          <p:nvPr>
            <p:ph type="pic" idx="4"/>
          </p:nvPr>
        </p:nvSpPr>
        <p:spPr>
          <a:xfrm>
            <a:off x="4576615" y="3422472"/>
            <a:ext cx="1280000" cy="1280000"/>
          </a:xfrm>
          <a:prstGeom prst="ellipse">
            <a:avLst/>
          </a:prstGeom>
          <a:noFill/>
          <a:ln w="25400" cap="flat" cmpd="sng">
            <a:solidFill>
              <a:schemeClr val="accent3"/>
            </a:solidFill>
            <a:prstDash val="solid"/>
            <a:round/>
            <a:headEnd type="none" w="med" len="med"/>
            <a:tailEnd type="none" w="med" len="med"/>
          </a:ln>
        </p:spPr>
        <p:txBody>
          <a:bodyPr wrap="square" lIns="68575" tIns="68575" rIns="68575" bIns="68575" anchor="t" anchorCtr="0"/>
          <a:lstStyle>
            <a:lvl1pPr marL="237061" marR="0" lvl="0" indent="-237061" algn="l" rtl="0">
              <a:lnSpc>
                <a:spcPct val="90000"/>
              </a:lnSpc>
              <a:spcBef>
                <a:spcPts val="1067"/>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1pPr>
            <a:lvl2pPr marL="694249" marR="0" lvl="1" indent="-23706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Ubuntu"/>
                <a:ea typeface="Ubuntu"/>
                <a:cs typeface="Ubuntu"/>
                <a:sym typeface="Ubuntu"/>
              </a:defRPr>
            </a:lvl2pPr>
            <a:lvl3pPr marL="1151438" marR="0" lvl="2" indent="-228594"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Ubuntu"/>
                <a:ea typeface="Ubuntu"/>
                <a:cs typeface="Ubuntu"/>
                <a:sym typeface="Ubuntu"/>
              </a:defRPr>
            </a:lvl3pPr>
            <a:lvl4pPr marL="1608626" marR="0" lvl="3"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4pPr>
            <a:lvl5pPr marL="2065815" marR="0" lvl="4"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5pPr>
            <a:lvl6pPr marL="2523004" marR="0" lvl="5"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6pPr>
            <a:lvl7pPr marL="2980192" marR="0" lvl="6"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7pPr>
            <a:lvl8pPr marL="3437381" marR="0" lvl="7"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8pPr>
            <a:lvl9pPr marL="3894569" marR="0" lvl="8"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9pPr>
          </a:lstStyle>
          <a:p>
            <a:endParaRPr/>
          </a:p>
        </p:txBody>
      </p:sp>
      <p:sp>
        <p:nvSpPr>
          <p:cNvPr id="243" name="Shape 243"/>
          <p:cNvSpPr>
            <a:spLocks noGrp="1"/>
          </p:cNvSpPr>
          <p:nvPr>
            <p:ph type="pic" idx="5"/>
          </p:nvPr>
        </p:nvSpPr>
        <p:spPr>
          <a:xfrm>
            <a:off x="6488828" y="3422472"/>
            <a:ext cx="1280000" cy="1280000"/>
          </a:xfrm>
          <a:prstGeom prst="ellipse">
            <a:avLst/>
          </a:prstGeom>
          <a:noFill/>
          <a:ln w="25400" cap="flat" cmpd="sng">
            <a:solidFill>
              <a:schemeClr val="accent4"/>
            </a:solidFill>
            <a:prstDash val="solid"/>
            <a:round/>
            <a:headEnd type="none" w="med" len="med"/>
            <a:tailEnd type="none" w="med" len="med"/>
          </a:ln>
        </p:spPr>
        <p:txBody>
          <a:bodyPr wrap="square" lIns="68575" tIns="68575" rIns="68575" bIns="68575" anchor="t" anchorCtr="0"/>
          <a:lstStyle>
            <a:lvl1pPr marL="237061" marR="0" lvl="0" indent="-237061" algn="l" rtl="0">
              <a:lnSpc>
                <a:spcPct val="90000"/>
              </a:lnSpc>
              <a:spcBef>
                <a:spcPts val="1067"/>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1pPr>
            <a:lvl2pPr marL="694249" marR="0" lvl="1" indent="-23706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Ubuntu"/>
                <a:ea typeface="Ubuntu"/>
                <a:cs typeface="Ubuntu"/>
                <a:sym typeface="Ubuntu"/>
              </a:defRPr>
            </a:lvl2pPr>
            <a:lvl3pPr marL="1151438" marR="0" lvl="2" indent="-228594"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Ubuntu"/>
                <a:ea typeface="Ubuntu"/>
                <a:cs typeface="Ubuntu"/>
                <a:sym typeface="Ubuntu"/>
              </a:defRPr>
            </a:lvl3pPr>
            <a:lvl4pPr marL="1608626" marR="0" lvl="3"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4pPr>
            <a:lvl5pPr marL="2065815" marR="0" lvl="4"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5pPr>
            <a:lvl6pPr marL="2523004" marR="0" lvl="5"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6pPr>
            <a:lvl7pPr marL="2980192" marR="0" lvl="6"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7pPr>
            <a:lvl8pPr marL="3437381" marR="0" lvl="7"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8pPr>
            <a:lvl9pPr marL="3894569" marR="0" lvl="8"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9pPr>
          </a:lstStyle>
          <a:p>
            <a:endParaRPr/>
          </a:p>
        </p:txBody>
      </p:sp>
      <p:sp>
        <p:nvSpPr>
          <p:cNvPr id="244" name="Shape 244"/>
          <p:cNvSpPr>
            <a:spLocks noGrp="1"/>
          </p:cNvSpPr>
          <p:nvPr>
            <p:ph type="pic" idx="6"/>
          </p:nvPr>
        </p:nvSpPr>
        <p:spPr>
          <a:xfrm>
            <a:off x="8401040" y="3422472"/>
            <a:ext cx="1280000" cy="1280000"/>
          </a:xfrm>
          <a:prstGeom prst="ellipse">
            <a:avLst/>
          </a:prstGeom>
          <a:noFill/>
          <a:ln w="25400" cap="flat" cmpd="sng">
            <a:solidFill>
              <a:schemeClr val="accent5"/>
            </a:solidFill>
            <a:prstDash val="solid"/>
            <a:round/>
            <a:headEnd type="none" w="med" len="med"/>
            <a:tailEnd type="none" w="med" len="med"/>
          </a:ln>
        </p:spPr>
        <p:txBody>
          <a:bodyPr wrap="square" lIns="68575" tIns="68575" rIns="68575" bIns="68575" anchor="t" anchorCtr="0"/>
          <a:lstStyle>
            <a:lvl1pPr marL="237061" marR="0" lvl="0" indent="-237061" algn="l" rtl="0">
              <a:lnSpc>
                <a:spcPct val="90000"/>
              </a:lnSpc>
              <a:spcBef>
                <a:spcPts val="1067"/>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1pPr>
            <a:lvl2pPr marL="694249" marR="0" lvl="1" indent="-23706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Ubuntu"/>
                <a:ea typeface="Ubuntu"/>
                <a:cs typeface="Ubuntu"/>
                <a:sym typeface="Ubuntu"/>
              </a:defRPr>
            </a:lvl2pPr>
            <a:lvl3pPr marL="1151438" marR="0" lvl="2" indent="-228594"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Ubuntu"/>
                <a:ea typeface="Ubuntu"/>
                <a:cs typeface="Ubuntu"/>
                <a:sym typeface="Ubuntu"/>
              </a:defRPr>
            </a:lvl3pPr>
            <a:lvl4pPr marL="1608626" marR="0" lvl="3"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4pPr>
            <a:lvl5pPr marL="2065815" marR="0" lvl="4"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5pPr>
            <a:lvl6pPr marL="2523004" marR="0" lvl="5"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6pPr>
            <a:lvl7pPr marL="2980192" marR="0" lvl="6"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7pPr>
            <a:lvl8pPr marL="3437381" marR="0" lvl="7"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8pPr>
            <a:lvl9pPr marL="3894569" marR="0" lvl="8"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9pPr>
          </a:lstStyle>
          <a:p>
            <a:endParaRPr/>
          </a:p>
        </p:txBody>
      </p:sp>
      <p:sp>
        <p:nvSpPr>
          <p:cNvPr id="245" name="Shape 245"/>
          <p:cNvSpPr>
            <a:spLocks noGrp="1"/>
          </p:cNvSpPr>
          <p:nvPr>
            <p:ph type="pic" idx="7"/>
          </p:nvPr>
        </p:nvSpPr>
        <p:spPr>
          <a:xfrm>
            <a:off x="10313253" y="3422472"/>
            <a:ext cx="1280000" cy="1280000"/>
          </a:xfrm>
          <a:prstGeom prst="ellipse">
            <a:avLst/>
          </a:prstGeom>
          <a:noFill/>
          <a:ln w="25400" cap="flat" cmpd="sng">
            <a:solidFill>
              <a:schemeClr val="accent6"/>
            </a:solidFill>
            <a:prstDash val="solid"/>
            <a:round/>
            <a:headEnd type="none" w="med" len="med"/>
            <a:tailEnd type="none" w="med" len="med"/>
          </a:ln>
        </p:spPr>
        <p:txBody>
          <a:bodyPr wrap="square" lIns="68575" tIns="68575" rIns="68575" bIns="68575" anchor="t" anchorCtr="0"/>
          <a:lstStyle>
            <a:lvl1pPr marL="237061" marR="0" lvl="0" indent="-237061" algn="l" rtl="0">
              <a:lnSpc>
                <a:spcPct val="90000"/>
              </a:lnSpc>
              <a:spcBef>
                <a:spcPts val="1067"/>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1pPr>
            <a:lvl2pPr marL="694249" marR="0" lvl="1" indent="-23706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Ubuntu"/>
                <a:ea typeface="Ubuntu"/>
                <a:cs typeface="Ubuntu"/>
                <a:sym typeface="Ubuntu"/>
              </a:defRPr>
            </a:lvl2pPr>
            <a:lvl3pPr marL="1151438" marR="0" lvl="2" indent="-228594"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Ubuntu"/>
                <a:ea typeface="Ubuntu"/>
                <a:cs typeface="Ubuntu"/>
                <a:sym typeface="Ubuntu"/>
              </a:defRPr>
            </a:lvl3pPr>
            <a:lvl4pPr marL="1608626" marR="0" lvl="3"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4pPr>
            <a:lvl5pPr marL="2065815" marR="0" lvl="4"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5pPr>
            <a:lvl6pPr marL="2523004" marR="0" lvl="5"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6pPr>
            <a:lvl7pPr marL="2980192" marR="0" lvl="6"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7pPr>
            <a:lvl8pPr marL="3437381" marR="0" lvl="7"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8pPr>
            <a:lvl9pPr marL="3894569" marR="0" lvl="8" indent="-237061"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Ubuntu"/>
                <a:ea typeface="Ubuntu"/>
                <a:cs typeface="Ubuntu"/>
                <a:sym typeface="Ubuntu"/>
              </a:defRPr>
            </a:lvl9pPr>
          </a:lstStyle>
          <a:p>
            <a:endParaRPr/>
          </a:p>
        </p:txBody>
      </p:sp>
    </p:spTree>
    <p:extLst>
      <p:ext uri="{BB962C8B-B14F-4D97-AF65-F5344CB8AC3E}">
        <p14:creationId xmlns:p14="http://schemas.microsoft.com/office/powerpoint/2010/main" val="62598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750"/>
                                        <p:tgtEl>
                                          <p:spTgt spid="230"/>
                                        </p:tgtEl>
                                      </p:cBhvr>
                                    </p:animEffect>
                                  </p:childTnLst>
                                </p:cTn>
                              </p:par>
                              <p:par>
                                <p:cTn id="8" presetID="10" presetClass="entr" presetSubtype="0" fill="hold" nodeType="withEffect">
                                  <p:stCondLst>
                                    <p:cond delay="0"/>
                                  </p:stCondLst>
                                  <p:childTnLst>
                                    <p:set>
                                      <p:cBhvr>
                                        <p:cTn id="9" dur="1" fill="hold">
                                          <p:stCondLst>
                                            <p:cond delay="0"/>
                                          </p:stCondLst>
                                        </p:cTn>
                                        <p:tgtEl>
                                          <p:spTgt spid="231">
                                            <p:txEl>
                                              <p:pRg st="0" end="0"/>
                                            </p:txEl>
                                          </p:spTgt>
                                        </p:tgtEl>
                                        <p:attrNameLst>
                                          <p:attrName>style.visibility</p:attrName>
                                        </p:attrNameLst>
                                      </p:cBhvr>
                                      <p:to>
                                        <p:strVal val="visible"/>
                                      </p:to>
                                    </p:set>
                                    <p:animEffect transition="in" filter="fade">
                                      <p:cBhvr>
                                        <p:cTn id="10" dur="750"/>
                                        <p:tgtEl>
                                          <p:spTgt spid="23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31">
                                            <p:txEl>
                                              <p:charRg st="1" end="1"/>
                                            </p:txEl>
                                          </p:spTgt>
                                        </p:tgtEl>
                                        <p:attrNameLst>
                                          <p:attrName>style.visibility</p:attrName>
                                        </p:attrNameLst>
                                      </p:cBhvr>
                                      <p:to>
                                        <p:strVal val="visible"/>
                                      </p:to>
                                    </p:set>
                                    <p:animEffect transition="in" filter="fade">
                                      <p:cBhvr>
                                        <p:cTn id="13" dur="750"/>
                                        <p:tgtEl>
                                          <p:spTgt spid="231">
                                            <p:txEl>
                                              <p:char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31">
                                            <p:txEl>
                                              <p:charRg st="1" end="1"/>
                                            </p:txEl>
                                          </p:spTgt>
                                        </p:tgtEl>
                                        <p:attrNameLst>
                                          <p:attrName>style.visibility</p:attrName>
                                        </p:attrNameLst>
                                      </p:cBhvr>
                                      <p:to>
                                        <p:strVal val="visible"/>
                                      </p:to>
                                    </p:set>
                                    <p:animEffect transition="in" filter="fade">
                                      <p:cBhvr>
                                        <p:cTn id="16" dur="750"/>
                                        <p:tgtEl>
                                          <p:spTgt spid="231">
                                            <p:txEl>
                                              <p:char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31">
                                            <p:txEl>
                                              <p:charRg st="1" end="1"/>
                                            </p:txEl>
                                          </p:spTgt>
                                        </p:tgtEl>
                                        <p:attrNameLst>
                                          <p:attrName>style.visibility</p:attrName>
                                        </p:attrNameLst>
                                      </p:cBhvr>
                                      <p:to>
                                        <p:strVal val="visible"/>
                                      </p:to>
                                    </p:set>
                                    <p:animEffect transition="in" filter="fade">
                                      <p:cBhvr>
                                        <p:cTn id="19" dur="750"/>
                                        <p:tgtEl>
                                          <p:spTgt spid="231">
                                            <p:txEl>
                                              <p:char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1">
                                            <p:txEl>
                                              <p:charRg st="1" end="1"/>
                                            </p:txEl>
                                          </p:spTgt>
                                        </p:tgtEl>
                                        <p:attrNameLst>
                                          <p:attrName>style.visibility</p:attrName>
                                        </p:attrNameLst>
                                      </p:cBhvr>
                                      <p:to>
                                        <p:strVal val="visible"/>
                                      </p:to>
                                    </p:set>
                                    <p:animEffect transition="in" filter="fade">
                                      <p:cBhvr>
                                        <p:cTn id="22" dur="750"/>
                                        <p:tgtEl>
                                          <p:spTgt spid="231">
                                            <p:txEl>
                                              <p:char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31">
                                            <p:txEl>
                                              <p:charRg st="1" end="1"/>
                                            </p:txEl>
                                          </p:spTgt>
                                        </p:tgtEl>
                                        <p:attrNameLst>
                                          <p:attrName>style.visibility</p:attrName>
                                        </p:attrNameLst>
                                      </p:cBhvr>
                                      <p:to>
                                        <p:strVal val="visible"/>
                                      </p:to>
                                    </p:set>
                                    <p:animEffect transition="in" filter="fade">
                                      <p:cBhvr>
                                        <p:cTn id="25" dur="750"/>
                                        <p:tgtEl>
                                          <p:spTgt spid="231">
                                            <p:txEl>
                                              <p:char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31">
                                            <p:txEl>
                                              <p:charRg st="1" end="1"/>
                                            </p:txEl>
                                          </p:spTgt>
                                        </p:tgtEl>
                                        <p:attrNameLst>
                                          <p:attrName>style.visibility</p:attrName>
                                        </p:attrNameLst>
                                      </p:cBhvr>
                                      <p:to>
                                        <p:strVal val="visible"/>
                                      </p:to>
                                    </p:set>
                                    <p:animEffect transition="in" filter="fade">
                                      <p:cBhvr>
                                        <p:cTn id="28" dur="750"/>
                                        <p:tgtEl>
                                          <p:spTgt spid="231">
                                            <p:txEl>
                                              <p:char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31">
                                            <p:txEl>
                                              <p:charRg st="1" end="1"/>
                                            </p:txEl>
                                          </p:spTgt>
                                        </p:tgtEl>
                                        <p:attrNameLst>
                                          <p:attrName>style.visibility</p:attrName>
                                        </p:attrNameLst>
                                      </p:cBhvr>
                                      <p:to>
                                        <p:strVal val="visible"/>
                                      </p:to>
                                    </p:set>
                                    <p:animEffect transition="in" filter="fade">
                                      <p:cBhvr>
                                        <p:cTn id="31" dur="750"/>
                                        <p:tgtEl>
                                          <p:spTgt spid="231">
                                            <p:txEl>
                                              <p:char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31">
                                            <p:txEl>
                                              <p:charRg st="1" end="1"/>
                                            </p:txEl>
                                          </p:spTgt>
                                        </p:tgtEl>
                                        <p:attrNameLst>
                                          <p:attrName>style.visibility</p:attrName>
                                        </p:attrNameLst>
                                      </p:cBhvr>
                                      <p:to>
                                        <p:strVal val="visible"/>
                                      </p:to>
                                    </p:set>
                                    <p:animEffect transition="in" filter="fade">
                                      <p:cBhvr>
                                        <p:cTn id="34" dur="750"/>
                                        <p:tgtEl>
                                          <p:spTgt spid="231">
                                            <p:txEl>
                                              <p:char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0_2 Picture Profil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8ACFD9-3578-4C8E-8FBE-3553935E4DE6}"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ound Diagonal Corner Rectangle 20"/>
          <p:cNvSpPr/>
          <p:nvPr userDrawn="1"/>
        </p:nvSpPr>
        <p:spPr>
          <a:xfrm>
            <a:off x="7508822" y="2491766"/>
            <a:ext cx="2321648" cy="2321648"/>
          </a:xfrm>
          <a:prstGeom prst="round2DiagRect">
            <a:avLst/>
          </a:prstGeom>
          <a:solidFill>
            <a:schemeClr val="bg1">
              <a:lumMod val="8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3"/>
          <p:cNvSpPr>
            <a:spLocks noGrp="1"/>
          </p:cNvSpPr>
          <p:nvPr>
            <p:ph type="pic" sz="quarter" idx="14"/>
          </p:nvPr>
        </p:nvSpPr>
        <p:spPr>
          <a:xfrm>
            <a:off x="4321344" y="2230639"/>
            <a:ext cx="3832056" cy="2880678"/>
          </a:xfrm>
        </p:spPr>
        <p:txBody>
          <a:bodyPr/>
          <a:lstStyle/>
          <a:p>
            <a:endParaRPr lang="en-US"/>
          </a:p>
        </p:txBody>
      </p:sp>
      <p:sp>
        <p:nvSpPr>
          <p:cNvPr id="23" name="Picture Placeholder 3"/>
          <p:cNvSpPr>
            <a:spLocks noGrp="1"/>
          </p:cNvSpPr>
          <p:nvPr>
            <p:ph type="pic" sz="quarter" idx="15"/>
          </p:nvPr>
        </p:nvSpPr>
        <p:spPr>
          <a:xfrm>
            <a:off x="7508822" y="2365759"/>
            <a:ext cx="3176720" cy="2515355"/>
          </a:xfrm>
        </p:spPr>
        <p:txBody>
          <a:bodyPr/>
          <a:lstStyle/>
          <a:p>
            <a:endParaRPr lang="en-US"/>
          </a:p>
        </p:txBody>
      </p:sp>
      <p:sp>
        <p:nvSpPr>
          <p:cNvPr id="24" name="Picture Placeholder 3"/>
          <p:cNvSpPr>
            <a:spLocks noGrp="1"/>
          </p:cNvSpPr>
          <p:nvPr>
            <p:ph type="pic" sz="quarter" idx="16"/>
          </p:nvPr>
        </p:nvSpPr>
        <p:spPr>
          <a:xfrm>
            <a:off x="1506458" y="2368131"/>
            <a:ext cx="3138542" cy="2532717"/>
          </a:xfrm>
        </p:spPr>
        <p:txBody>
          <a:bodyPr/>
          <a:lstStyle/>
          <a:p>
            <a:endParaRPr lang="en-US"/>
          </a:p>
        </p:txBody>
      </p:sp>
    </p:spTree>
    <p:extLst>
      <p:ext uri="{BB962C8B-B14F-4D97-AF65-F5344CB8AC3E}">
        <p14:creationId xmlns:p14="http://schemas.microsoft.com/office/powerpoint/2010/main" val="15273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EAB09B-5DE8-4263-BD49-963675FF605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8FC9A727-C1F6-4DC1-B8D3-2B35AF7DE6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CE85653-5F1A-4898-9F79-FCC05DFDE2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2676CA95-D1F9-432B-B782-060A5398BA9B}"/>
              </a:ext>
            </a:extLst>
          </p:cNvPr>
          <p:cNvSpPr>
            <a:spLocks noGrp="1"/>
          </p:cNvSpPr>
          <p:nvPr>
            <p:ph type="dt" sz="half" idx="10"/>
          </p:nvPr>
        </p:nvSpPr>
        <p:spPr/>
        <p:txBody>
          <a:bodyPr/>
          <a:lstStyle/>
          <a:p>
            <a:fld id="{E2B90645-B51D-4718-A5F4-1EA4F6CD944E}" type="datetime1">
              <a:rPr lang="en-US" smtClean="0"/>
              <a:t>01-Feb-19</a:t>
            </a:fld>
            <a:endParaRPr lang="en-US"/>
          </a:p>
        </p:txBody>
      </p:sp>
      <p:sp>
        <p:nvSpPr>
          <p:cNvPr id="6" name="Segnaposto piè di pagina 5">
            <a:extLst>
              <a:ext uri="{FF2B5EF4-FFF2-40B4-BE49-F238E27FC236}">
                <a16:creationId xmlns:a16="http://schemas.microsoft.com/office/drawing/2014/main" id="{64631971-2F9B-41AF-ABCD-E26A081B6BC1}"/>
              </a:ext>
            </a:extLst>
          </p:cNvPr>
          <p:cNvSpPr>
            <a:spLocks noGrp="1"/>
          </p:cNvSpPr>
          <p:nvPr>
            <p:ph type="ftr" sz="quarter" idx="11"/>
          </p:nvPr>
        </p:nvSpPr>
        <p:spPr/>
        <p:txBody>
          <a:bodyPr/>
          <a:lstStyle/>
          <a:p>
            <a:endParaRPr lang="en-US" dirty="0"/>
          </a:p>
        </p:txBody>
      </p:sp>
      <p:sp>
        <p:nvSpPr>
          <p:cNvPr id="7" name="Segnaposto numero diapositiva 6">
            <a:extLst>
              <a:ext uri="{FF2B5EF4-FFF2-40B4-BE49-F238E27FC236}">
                <a16:creationId xmlns:a16="http://schemas.microsoft.com/office/drawing/2014/main" id="{9A3472D2-89E8-40D9-8350-93956B2DCBBB}"/>
              </a:ext>
            </a:extLst>
          </p:cNvPr>
          <p:cNvSpPr>
            <a:spLocks noGrp="1"/>
          </p:cNvSpPr>
          <p:nvPr>
            <p:ph type="sldNum" sz="quarter" idx="12"/>
          </p:nvPr>
        </p:nvSpPr>
        <p:spPr/>
        <p:txBody>
          <a:bodyPr/>
          <a:lstStyle/>
          <a:p>
            <a:fld id="{32FFBE4F-D559-476D-AEE3-28F000B7084D}" type="slidenum">
              <a:rPr lang="en-US" smtClean="0"/>
              <a:pPr/>
              <a:t>‹#›</a:t>
            </a:fld>
            <a:endParaRPr lang="en-US"/>
          </a:p>
        </p:txBody>
      </p:sp>
    </p:spTree>
    <p:extLst>
      <p:ext uri="{BB962C8B-B14F-4D97-AF65-F5344CB8AC3E}">
        <p14:creationId xmlns:p14="http://schemas.microsoft.com/office/powerpoint/2010/main" val="27804236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1_Custom Layout">
    <p:spTree>
      <p:nvGrpSpPr>
        <p:cNvPr id="1" name=""/>
        <p:cNvGrpSpPr/>
        <p:nvPr/>
      </p:nvGrpSpPr>
      <p:grpSpPr>
        <a:xfrm>
          <a:off x="0" y="0"/>
          <a:ext cx="0" cy="0"/>
          <a:chOff x="0" y="0"/>
          <a:chExt cx="0" cy="0"/>
        </a:xfrm>
      </p:grpSpPr>
      <p:sp>
        <p:nvSpPr>
          <p:cNvPr id="6" name="Freeform 112"/>
          <p:cNvSpPr>
            <a:spLocks/>
          </p:cNvSpPr>
          <p:nvPr userDrawn="1"/>
        </p:nvSpPr>
        <p:spPr bwMode="auto">
          <a:xfrm rot="10800000">
            <a:off x="4258367" y="1570038"/>
            <a:ext cx="2166938" cy="2165350"/>
          </a:xfrm>
          <a:custGeom>
            <a:avLst/>
            <a:gdLst>
              <a:gd name="T0" fmla="*/ 0 w 490"/>
              <a:gd name="T1" fmla="*/ 245 h 490"/>
              <a:gd name="T2" fmla="*/ 245 w 490"/>
              <a:gd name="T3" fmla="*/ 0 h 490"/>
              <a:gd name="T4" fmla="*/ 490 w 490"/>
              <a:gd name="T5" fmla="*/ 245 h 490"/>
              <a:gd name="T6" fmla="*/ 245 w 490"/>
              <a:gd name="T7" fmla="*/ 490 h 490"/>
              <a:gd name="T8" fmla="*/ 0 w 490"/>
              <a:gd name="T9" fmla="*/ 245 h 490"/>
            </a:gdLst>
            <a:ahLst/>
            <a:cxnLst>
              <a:cxn ang="0">
                <a:pos x="T0" y="T1"/>
              </a:cxn>
              <a:cxn ang="0">
                <a:pos x="T2" y="T3"/>
              </a:cxn>
              <a:cxn ang="0">
                <a:pos x="T4" y="T5"/>
              </a:cxn>
              <a:cxn ang="0">
                <a:pos x="T6" y="T7"/>
              </a:cxn>
              <a:cxn ang="0">
                <a:pos x="T8" y="T9"/>
              </a:cxn>
            </a:cxnLst>
            <a:rect l="0" t="0" r="r" b="b"/>
            <a:pathLst>
              <a:path w="490" h="490">
                <a:moveTo>
                  <a:pt x="0" y="245"/>
                </a:moveTo>
                <a:cubicBezTo>
                  <a:pt x="0" y="110"/>
                  <a:pt x="110" y="0"/>
                  <a:pt x="245" y="0"/>
                </a:cubicBezTo>
                <a:cubicBezTo>
                  <a:pt x="380" y="0"/>
                  <a:pt x="490" y="109"/>
                  <a:pt x="490" y="245"/>
                </a:cubicBezTo>
                <a:cubicBezTo>
                  <a:pt x="490" y="380"/>
                  <a:pt x="381" y="490"/>
                  <a:pt x="245" y="490"/>
                </a:cubicBezTo>
                <a:cubicBezTo>
                  <a:pt x="110" y="490"/>
                  <a:pt x="0" y="380"/>
                  <a:pt x="0" y="245"/>
                </a:cubicBezTo>
                <a:close/>
              </a:path>
            </a:pathLst>
          </a:cu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7" name="Freeform 113"/>
          <p:cNvSpPr>
            <a:spLocks/>
          </p:cNvSpPr>
          <p:nvPr userDrawn="1"/>
        </p:nvSpPr>
        <p:spPr bwMode="auto">
          <a:xfrm rot="10800000">
            <a:off x="6212898" y="4438651"/>
            <a:ext cx="1193800" cy="1193800"/>
          </a:xfrm>
          <a:custGeom>
            <a:avLst/>
            <a:gdLst>
              <a:gd name="T0" fmla="*/ 0 w 270"/>
              <a:gd name="T1" fmla="*/ 135 h 270"/>
              <a:gd name="T2" fmla="*/ 134 w 270"/>
              <a:gd name="T3" fmla="*/ 0 h 270"/>
              <a:gd name="T4" fmla="*/ 270 w 270"/>
              <a:gd name="T5" fmla="*/ 135 h 270"/>
              <a:gd name="T6" fmla="*/ 135 w 270"/>
              <a:gd name="T7" fmla="*/ 270 h 270"/>
              <a:gd name="T8" fmla="*/ 0 w 270"/>
              <a:gd name="T9" fmla="*/ 135 h 270"/>
            </a:gdLst>
            <a:ahLst/>
            <a:cxnLst>
              <a:cxn ang="0">
                <a:pos x="T0" y="T1"/>
              </a:cxn>
              <a:cxn ang="0">
                <a:pos x="T2" y="T3"/>
              </a:cxn>
              <a:cxn ang="0">
                <a:pos x="T4" y="T5"/>
              </a:cxn>
              <a:cxn ang="0">
                <a:pos x="T6" y="T7"/>
              </a:cxn>
              <a:cxn ang="0">
                <a:pos x="T8" y="T9"/>
              </a:cxn>
            </a:cxnLst>
            <a:rect l="0" t="0" r="r" b="b"/>
            <a:pathLst>
              <a:path w="270" h="270">
                <a:moveTo>
                  <a:pt x="0" y="135"/>
                </a:moveTo>
                <a:cubicBezTo>
                  <a:pt x="0" y="60"/>
                  <a:pt x="60" y="0"/>
                  <a:pt x="134" y="0"/>
                </a:cubicBezTo>
                <a:cubicBezTo>
                  <a:pt x="209" y="0"/>
                  <a:pt x="270" y="60"/>
                  <a:pt x="270" y="135"/>
                </a:cubicBezTo>
                <a:cubicBezTo>
                  <a:pt x="270" y="209"/>
                  <a:pt x="209" y="270"/>
                  <a:pt x="135" y="270"/>
                </a:cubicBezTo>
                <a:cubicBezTo>
                  <a:pt x="60" y="270"/>
                  <a:pt x="0" y="209"/>
                  <a:pt x="0" y="135"/>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8" name="Oval 114"/>
          <p:cNvSpPr>
            <a:spLocks noChangeArrowheads="1"/>
          </p:cNvSpPr>
          <p:nvPr userDrawn="1"/>
        </p:nvSpPr>
        <p:spPr bwMode="auto">
          <a:xfrm rot="10800000">
            <a:off x="8216958" y="5122863"/>
            <a:ext cx="920750" cy="920750"/>
          </a:xfrm>
          <a:prstGeom prst="ellipse">
            <a:avLst/>
          </a:pr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9" name="Oval 115"/>
          <p:cNvSpPr>
            <a:spLocks noChangeArrowheads="1"/>
          </p:cNvSpPr>
          <p:nvPr userDrawn="1"/>
        </p:nvSpPr>
        <p:spPr bwMode="auto">
          <a:xfrm rot="10800000">
            <a:off x="9371070" y="2635251"/>
            <a:ext cx="430213" cy="428625"/>
          </a:xfrm>
          <a:prstGeom prst="ellipse">
            <a:avLst/>
          </a:pr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0" name="Freeform 116"/>
          <p:cNvSpPr>
            <a:spLocks/>
          </p:cNvSpPr>
          <p:nvPr userDrawn="1"/>
        </p:nvSpPr>
        <p:spPr bwMode="auto">
          <a:xfrm rot="10800000">
            <a:off x="9083733" y="4654550"/>
            <a:ext cx="561975" cy="566738"/>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1" name="Freeform 117"/>
          <p:cNvSpPr>
            <a:spLocks/>
          </p:cNvSpPr>
          <p:nvPr userDrawn="1"/>
        </p:nvSpPr>
        <p:spPr bwMode="auto">
          <a:xfrm rot="10800000">
            <a:off x="7800080" y="576263"/>
            <a:ext cx="1314450" cy="1308100"/>
          </a:xfrm>
          <a:custGeom>
            <a:avLst/>
            <a:gdLst>
              <a:gd name="T0" fmla="*/ 0 w 297"/>
              <a:gd name="T1" fmla="*/ 148 h 296"/>
              <a:gd name="T2" fmla="*/ 148 w 297"/>
              <a:gd name="T3" fmla="*/ 0 h 296"/>
              <a:gd name="T4" fmla="*/ 297 w 297"/>
              <a:gd name="T5" fmla="*/ 148 h 296"/>
              <a:gd name="T6" fmla="*/ 149 w 297"/>
              <a:gd name="T7" fmla="*/ 296 h 296"/>
              <a:gd name="T8" fmla="*/ 0 w 297"/>
              <a:gd name="T9" fmla="*/ 148 h 296"/>
            </a:gdLst>
            <a:ahLst/>
            <a:cxnLst>
              <a:cxn ang="0">
                <a:pos x="T0" y="T1"/>
              </a:cxn>
              <a:cxn ang="0">
                <a:pos x="T2" y="T3"/>
              </a:cxn>
              <a:cxn ang="0">
                <a:pos x="T4" y="T5"/>
              </a:cxn>
              <a:cxn ang="0">
                <a:pos x="T6" y="T7"/>
              </a:cxn>
              <a:cxn ang="0">
                <a:pos x="T8" y="T9"/>
              </a:cxn>
            </a:cxnLst>
            <a:rect l="0" t="0" r="r" b="b"/>
            <a:pathLst>
              <a:path w="297" h="296">
                <a:moveTo>
                  <a:pt x="0" y="148"/>
                </a:moveTo>
                <a:cubicBezTo>
                  <a:pt x="0" y="66"/>
                  <a:pt x="67" y="0"/>
                  <a:pt x="148" y="0"/>
                </a:cubicBezTo>
                <a:cubicBezTo>
                  <a:pt x="230" y="0"/>
                  <a:pt x="297" y="66"/>
                  <a:pt x="297" y="148"/>
                </a:cubicBezTo>
                <a:cubicBezTo>
                  <a:pt x="297" y="230"/>
                  <a:pt x="230" y="296"/>
                  <a:pt x="149" y="296"/>
                </a:cubicBezTo>
                <a:cubicBezTo>
                  <a:pt x="67" y="296"/>
                  <a:pt x="0" y="230"/>
                  <a:pt x="0" y="148"/>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2" name="Oval 118"/>
          <p:cNvSpPr>
            <a:spLocks noChangeArrowheads="1"/>
          </p:cNvSpPr>
          <p:nvPr userDrawn="1"/>
        </p:nvSpPr>
        <p:spPr bwMode="auto">
          <a:xfrm rot="10800000">
            <a:off x="9167870" y="3571876"/>
            <a:ext cx="279400" cy="282575"/>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3" name="Oval 119"/>
          <p:cNvSpPr>
            <a:spLocks noChangeArrowheads="1"/>
          </p:cNvSpPr>
          <p:nvPr userDrawn="1"/>
        </p:nvSpPr>
        <p:spPr bwMode="auto">
          <a:xfrm rot="10800000">
            <a:off x="8544300" y="2392363"/>
            <a:ext cx="473075" cy="473075"/>
          </a:xfrm>
          <a:prstGeom prst="ellipse">
            <a:avLst/>
          </a:pr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4" name="Freeform 120"/>
          <p:cNvSpPr>
            <a:spLocks/>
          </p:cNvSpPr>
          <p:nvPr userDrawn="1"/>
        </p:nvSpPr>
        <p:spPr bwMode="auto">
          <a:xfrm rot="10800000">
            <a:off x="6097010" y="2838451"/>
            <a:ext cx="1606550" cy="1600200"/>
          </a:xfrm>
          <a:custGeom>
            <a:avLst/>
            <a:gdLst>
              <a:gd name="T0" fmla="*/ 0 w 363"/>
              <a:gd name="T1" fmla="*/ 181 h 362"/>
              <a:gd name="T2" fmla="*/ 181 w 363"/>
              <a:gd name="T3" fmla="*/ 0 h 362"/>
              <a:gd name="T4" fmla="*/ 362 w 363"/>
              <a:gd name="T5" fmla="*/ 181 h 362"/>
              <a:gd name="T6" fmla="*/ 181 w 363"/>
              <a:gd name="T7" fmla="*/ 362 h 362"/>
              <a:gd name="T8" fmla="*/ 0 w 363"/>
              <a:gd name="T9" fmla="*/ 181 h 362"/>
            </a:gdLst>
            <a:ahLst/>
            <a:cxnLst>
              <a:cxn ang="0">
                <a:pos x="T0" y="T1"/>
              </a:cxn>
              <a:cxn ang="0">
                <a:pos x="T2" y="T3"/>
              </a:cxn>
              <a:cxn ang="0">
                <a:pos x="T4" y="T5"/>
              </a:cxn>
              <a:cxn ang="0">
                <a:pos x="T6" y="T7"/>
              </a:cxn>
              <a:cxn ang="0">
                <a:pos x="T8" y="T9"/>
              </a:cxn>
            </a:cxnLst>
            <a:rect l="0" t="0" r="r" b="b"/>
            <a:pathLst>
              <a:path w="363" h="362">
                <a:moveTo>
                  <a:pt x="0" y="181"/>
                </a:moveTo>
                <a:cubicBezTo>
                  <a:pt x="0" y="81"/>
                  <a:pt x="81" y="0"/>
                  <a:pt x="181" y="0"/>
                </a:cubicBezTo>
                <a:cubicBezTo>
                  <a:pt x="281" y="0"/>
                  <a:pt x="362" y="81"/>
                  <a:pt x="362" y="181"/>
                </a:cubicBezTo>
                <a:cubicBezTo>
                  <a:pt x="363" y="281"/>
                  <a:pt x="282" y="362"/>
                  <a:pt x="181" y="362"/>
                </a:cubicBezTo>
                <a:cubicBezTo>
                  <a:pt x="81" y="362"/>
                  <a:pt x="0" y="281"/>
                  <a:pt x="0" y="181"/>
                </a:cubicBezTo>
                <a:close/>
              </a:path>
            </a:pathLst>
          </a:custGeom>
          <a:solidFill>
            <a:schemeClr val="tx2">
              <a:lumMod val="20000"/>
              <a:lumOff val="80000"/>
              <a:alpha val="3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5" name="Freeform 121"/>
          <p:cNvSpPr>
            <a:spLocks/>
          </p:cNvSpPr>
          <p:nvPr userDrawn="1"/>
        </p:nvSpPr>
        <p:spPr bwMode="auto">
          <a:xfrm rot="10800000">
            <a:off x="4837805" y="3638551"/>
            <a:ext cx="1587500" cy="1590675"/>
          </a:xfrm>
          <a:custGeom>
            <a:avLst/>
            <a:gdLst>
              <a:gd name="T0" fmla="*/ 0 w 359"/>
              <a:gd name="T1" fmla="*/ 180 h 360"/>
              <a:gd name="T2" fmla="*/ 179 w 359"/>
              <a:gd name="T3" fmla="*/ 0 h 360"/>
              <a:gd name="T4" fmla="*/ 359 w 359"/>
              <a:gd name="T5" fmla="*/ 180 h 360"/>
              <a:gd name="T6" fmla="*/ 180 w 359"/>
              <a:gd name="T7" fmla="*/ 360 h 360"/>
              <a:gd name="T8" fmla="*/ 0 w 359"/>
              <a:gd name="T9" fmla="*/ 180 h 360"/>
            </a:gdLst>
            <a:ahLst/>
            <a:cxnLst>
              <a:cxn ang="0">
                <a:pos x="T0" y="T1"/>
              </a:cxn>
              <a:cxn ang="0">
                <a:pos x="T2" y="T3"/>
              </a:cxn>
              <a:cxn ang="0">
                <a:pos x="T4" y="T5"/>
              </a:cxn>
              <a:cxn ang="0">
                <a:pos x="T6" y="T7"/>
              </a:cxn>
              <a:cxn ang="0">
                <a:pos x="T8" y="T9"/>
              </a:cxn>
            </a:cxnLst>
            <a:rect l="0" t="0" r="r" b="b"/>
            <a:pathLst>
              <a:path w="359" h="360">
                <a:moveTo>
                  <a:pt x="0" y="180"/>
                </a:moveTo>
                <a:cubicBezTo>
                  <a:pt x="0" y="81"/>
                  <a:pt x="80" y="0"/>
                  <a:pt x="179" y="0"/>
                </a:cubicBezTo>
                <a:cubicBezTo>
                  <a:pt x="279" y="0"/>
                  <a:pt x="359" y="80"/>
                  <a:pt x="359" y="180"/>
                </a:cubicBezTo>
                <a:cubicBezTo>
                  <a:pt x="359" y="279"/>
                  <a:pt x="279" y="359"/>
                  <a:pt x="180" y="360"/>
                </a:cubicBezTo>
                <a:cubicBezTo>
                  <a:pt x="80" y="360"/>
                  <a:pt x="0" y="279"/>
                  <a:pt x="0" y="180"/>
                </a:cubicBezTo>
                <a:close/>
              </a:path>
            </a:pathLst>
          </a:custGeom>
          <a:solidFill>
            <a:schemeClr val="tx2">
              <a:lumMod val="20000"/>
              <a:lumOff val="80000"/>
              <a:alpha val="3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6" name="Freeform 122"/>
          <p:cNvSpPr>
            <a:spLocks/>
          </p:cNvSpPr>
          <p:nvPr userDrawn="1"/>
        </p:nvSpPr>
        <p:spPr bwMode="auto">
          <a:xfrm rot="10800000">
            <a:off x="7845800" y="3059113"/>
            <a:ext cx="1158875" cy="1158875"/>
          </a:xfrm>
          <a:custGeom>
            <a:avLst/>
            <a:gdLst>
              <a:gd name="T0" fmla="*/ 0 w 262"/>
              <a:gd name="T1" fmla="*/ 131 h 262"/>
              <a:gd name="T2" fmla="*/ 131 w 262"/>
              <a:gd name="T3" fmla="*/ 0 h 262"/>
              <a:gd name="T4" fmla="*/ 262 w 262"/>
              <a:gd name="T5" fmla="*/ 131 h 262"/>
              <a:gd name="T6" fmla="*/ 131 w 262"/>
              <a:gd name="T7" fmla="*/ 262 h 262"/>
              <a:gd name="T8" fmla="*/ 0 w 262"/>
              <a:gd name="T9" fmla="*/ 131 h 262"/>
            </a:gdLst>
            <a:ahLst/>
            <a:cxnLst>
              <a:cxn ang="0">
                <a:pos x="T0" y="T1"/>
              </a:cxn>
              <a:cxn ang="0">
                <a:pos x="T2" y="T3"/>
              </a:cxn>
              <a:cxn ang="0">
                <a:pos x="T4" y="T5"/>
              </a:cxn>
              <a:cxn ang="0">
                <a:pos x="T6" y="T7"/>
              </a:cxn>
              <a:cxn ang="0">
                <a:pos x="T8" y="T9"/>
              </a:cxn>
            </a:cxnLst>
            <a:rect l="0" t="0" r="r" b="b"/>
            <a:pathLst>
              <a:path w="262" h="262">
                <a:moveTo>
                  <a:pt x="0" y="131"/>
                </a:moveTo>
                <a:cubicBezTo>
                  <a:pt x="0" y="59"/>
                  <a:pt x="59" y="0"/>
                  <a:pt x="131" y="0"/>
                </a:cubicBezTo>
                <a:cubicBezTo>
                  <a:pt x="203" y="0"/>
                  <a:pt x="262" y="58"/>
                  <a:pt x="262" y="131"/>
                </a:cubicBezTo>
                <a:cubicBezTo>
                  <a:pt x="262" y="203"/>
                  <a:pt x="204" y="262"/>
                  <a:pt x="131" y="262"/>
                </a:cubicBezTo>
                <a:cubicBezTo>
                  <a:pt x="59" y="262"/>
                  <a:pt x="0" y="204"/>
                  <a:pt x="0" y="131"/>
                </a:cubicBezTo>
                <a:close/>
              </a:path>
            </a:pathLst>
          </a:cu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7" name="Freeform 123"/>
          <p:cNvSpPr>
            <a:spLocks/>
          </p:cNvSpPr>
          <p:nvPr userDrawn="1"/>
        </p:nvSpPr>
        <p:spPr bwMode="auto">
          <a:xfrm rot="10800000">
            <a:off x="6940290" y="5362575"/>
            <a:ext cx="1449388" cy="1449388"/>
          </a:xfrm>
          <a:custGeom>
            <a:avLst/>
            <a:gdLst>
              <a:gd name="T0" fmla="*/ 0 w 328"/>
              <a:gd name="T1" fmla="*/ 164 h 328"/>
              <a:gd name="T2" fmla="*/ 164 w 328"/>
              <a:gd name="T3" fmla="*/ 0 h 328"/>
              <a:gd name="T4" fmla="*/ 328 w 328"/>
              <a:gd name="T5" fmla="*/ 164 h 328"/>
              <a:gd name="T6" fmla="*/ 164 w 328"/>
              <a:gd name="T7" fmla="*/ 328 h 328"/>
              <a:gd name="T8" fmla="*/ 0 w 328"/>
              <a:gd name="T9" fmla="*/ 164 h 328"/>
            </a:gdLst>
            <a:ahLst/>
            <a:cxnLst>
              <a:cxn ang="0">
                <a:pos x="T0" y="T1"/>
              </a:cxn>
              <a:cxn ang="0">
                <a:pos x="T2" y="T3"/>
              </a:cxn>
              <a:cxn ang="0">
                <a:pos x="T4" y="T5"/>
              </a:cxn>
              <a:cxn ang="0">
                <a:pos x="T6" y="T7"/>
              </a:cxn>
              <a:cxn ang="0">
                <a:pos x="T8" y="T9"/>
              </a:cxn>
            </a:cxnLst>
            <a:rect l="0" t="0" r="r" b="b"/>
            <a:pathLst>
              <a:path w="328" h="328">
                <a:moveTo>
                  <a:pt x="0" y="164"/>
                </a:moveTo>
                <a:cubicBezTo>
                  <a:pt x="0" y="74"/>
                  <a:pt x="73" y="0"/>
                  <a:pt x="164" y="0"/>
                </a:cubicBezTo>
                <a:cubicBezTo>
                  <a:pt x="254" y="0"/>
                  <a:pt x="328" y="74"/>
                  <a:pt x="328" y="164"/>
                </a:cubicBezTo>
                <a:cubicBezTo>
                  <a:pt x="328" y="255"/>
                  <a:pt x="255" y="328"/>
                  <a:pt x="164" y="328"/>
                </a:cubicBezTo>
                <a:cubicBezTo>
                  <a:pt x="73" y="328"/>
                  <a:pt x="0" y="255"/>
                  <a:pt x="0" y="164"/>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8" name="Freeform 124"/>
          <p:cNvSpPr>
            <a:spLocks/>
          </p:cNvSpPr>
          <p:nvPr userDrawn="1"/>
        </p:nvSpPr>
        <p:spPr bwMode="auto">
          <a:xfrm rot="10800000">
            <a:off x="9507913" y="5561013"/>
            <a:ext cx="415925" cy="420688"/>
          </a:xfrm>
          <a:custGeom>
            <a:avLst/>
            <a:gdLst>
              <a:gd name="T0" fmla="*/ 0 w 94"/>
              <a:gd name="T1" fmla="*/ 48 h 95"/>
              <a:gd name="T2" fmla="*/ 47 w 94"/>
              <a:gd name="T3" fmla="*/ 0 h 95"/>
              <a:gd name="T4" fmla="*/ 94 w 94"/>
              <a:gd name="T5" fmla="*/ 48 h 95"/>
              <a:gd name="T6" fmla="*/ 47 w 94"/>
              <a:gd name="T7" fmla="*/ 95 h 95"/>
              <a:gd name="T8" fmla="*/ 0 w 94"/>
              <a:gd name="T9" fmla="*/ 48 h 95"/>
            </a:gdLst>
            <a:ahLst/>
            <a:cxnLst>
              <a:cxn ang="0">
                <a:pos x="T0" y="T1"/>
              </a:cxn>
              <a:cxn ang="0">
                <a:pos x="T2" y="T3"/>
              </a:cxn>
              <a:cxn ang="0">
                <a:pos x="T4" y="T5"/>
              </a:cxn>
              <a:cxn ang="0">
                <a:pos x="T6" y="T7"/>
              </a:cxn>
              <a:cxn ang="0">
                <a:pos x="T8" y="T9"/>
              </a:cxn>
            </a:cxnLst>
            <a:rect l="0" t="0" r="r" b="b"/>
            <a:pathLst>
              <a:path w="94" h="95">
                <a:moveTo>
                  <a:pt x="0" y="48"/>
                </a:moveTo>
                <a:cubicBezTo>
                  <a:pt x="0" y="22"/>
                  <a:pt x="21" y="0"/>
                  <a:pt x="47" y="0"/>
                </a:cubicBezTo>
                <a:cubicBezTo>
                  <a:pt x="73" y="0"/>
                  <a:pt x="94" y="21"/>
                  <a:pt x="94" y="48"/>
                </a:cubicBezTo>
                <a:cubicBezTo>
                  <a:pt x="94" y="74"/>
                  <a:pt x="73" y="95"/>
                  <a:pt x="47" y="95"/>
                </a:cubicBezTo>
                <a:cubicBezTo>
                  <a:pt x="21" y="95"/>
                  <a:pt x="0" y="74"/>
                  <a:pt x="0" y="48"/>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9" name="Freeform 125"/>
          <p:cNvSpPr>
            <a:spLocks/>
          </p:cNvSpPr>
          <p:nvPr userDrawn="1"/>
        </p:nvSpPr>
        <p:spPr bwMode="auto">
          <a:xfrm rot="10800000">
            <a:off x="7284778" y="4022725"/>
            <a:ext cx="1362075" cy="1366838"/>
          </a:xfrm>
          <a:custGeom>
            <a:avLst/>
            <a:gdLst>
              <a:gd name="T0" fmla="*/ 0 w 308"/>
              <a:gd name="T1" fmla="*/ 155 h 309"/>
              <a:gd name="T2" fmla="*/ 154 w 308"/>
              <a:gd name="T3" fmla="*/ 0 h 309"/>
              <a:gd name="T4" fmla="*/ 308 w 308"/>
              <a:gd name="T5" fmla="*/ 154 h 309"/>
              <a:gd name="T6" fmla="*/ 154 w 308"/>
              <a:gd name="T7" fmla="*/ 309 h 309"/>
              <a:gd name="T8" fmla="*/ 0 w 308"/>
              <a:gd name="T9" fmla="*/ 155 h 309"/>
            </a:gdLst>
            <a:ahLst/>
            <a:cxnLst>
              <a:cxn ang="0">
                <a:pos x="T0" y="T1"/>
              </a:cxn>
              <a:cxn ang="0">
                <a:pos x="T2" y="T3"/>
              </a:cxn>
              <a:cxn ang="0">
                <a:pos x="T4" y="T5"/>
              </a:cxn>
              <a:cxn ang="0">
                <a:pos x="T6" y="T7"/>
              </a:cxn>
              <a:cxn ang="0">
                <a:pos x="T8" y="T9"/>
              </a:cxn>
            </a:cxnLst>
            <a:rect l="0" t="0" r="r" b="b"/>
            <a:pathLst>
              <a:path w="308" h="309">
                <a:moveTo>
                  <a:pt x="0" y="155"/>
                </a:moveTo>
                <a:cubicBezTo>
                  <a:pt x="0" y="70"/>
                  <a:pt x="69" y="1"/>
                  <a:pt x="154" y="0"/>
                </a:cubicBezTo>
                <a:cubicBezTo>
                  <a:pt x="239" y="0"/>
                  <a:pt x="308" y="69"/>
                  <a:pt x="308" y="154"/>
                </a:cubicBezTo>
                <a:cubicBezTo>
                  <a:pt x="308" y="240"/>
                  <a:pt x="239" y="309"/>
                  <a:pt x="154" y="309"/>
                </a:cubicBezTo>
                <a:cubicBezTo>
                  <a:pt x="69" y="309"/>
                  <a:pt x="0" y="240"/>
                  <a:pt x="0" y="155"/>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20" name="Freeform 126"/>
          <p:cNvSpPr>
            <a:spLocks/>
          </p:cNvSpPr>
          <p:nvPr userDrawn="1"/>
        </p:nvSpPr>
        <p:spPr bwMode="auto">
          <a:xfrm rot="10800000">
            <a:off x="5315643" y="646113"/>
            <a:ext cx="1352550" cy="1357313"/>
          </a:xfrm>
          <a:custGeom>
            <a:avLst/>
            <a:gdLst>
              <a:gd name="T0" fmla="*/ 0 w 306"/>
              <a:gd name="T1" fmla="*/ 154 h 307"/>
              <a:gd name="T2" fmla="*/ 153 w 306"/>
              <a:gd name="T3" fmla="*/ 0 h 307"/>
              <a:gd name="T4" fmla="*/ 306 w 306"/>
              <a:gd name="T5" fmla="*/ 153 h 307"/>
              <a:gd name="T6" fmla="*/ 153 w 306"/>
              <a:gd name="T7" fmla="*/ 307 h 307"/>
              <a:gd name="T8" fmla="*/ 0 w 306"/>
              <a:gd name="T9" fmla="*/ 154 h 307"/>
            </a:gdLst>
            <a:ahLst/>
            <a:cxnLst>
              <a:cxn ang="0">
                <a:pos x="T0" y="T1"/>
              </a:cxn>
              <a:cxn ang="0">
                <a:pos x="T2" y="T3"/>
              </a:cxn>
              <a:cxn ang="0">
                <a:pos x="T4" y="T5"/>
              </a:cxn>
              <a:cxn ang="0">
                <a:pos x="T6" y="T7"/>
              </a:cxn>
              <a:cxn ang="0">
                <a:pos x="T8" y="T9"/>
              </a:cxn>
            </a:cxnLst>
            <a:rect l="0" t="0" r="r" b="b"/>
            <a:pathLst>
              <a:path w="306" h="307">
                <a:moveTo>
                  <a:pt x="0" y="154"/>
                </a:moveTo>
                <a:cubicBezTo>
                  <a:pt x="0" y="69"/>
                  <a:pt x="68" y="1"/>
                  <a:pt x="153" y="0"/>
                </a:cubicBezTo>
                <a:cubicBezTo>
                  <a:pt x="237" y="0"/>
                  <a:pt x="306" y="69"/>
                  <a:pt x="306" y="153"/>
                </a:cubicBezTo>
                <a:cubicBezTo>
                  <a:pt x="306" y="238"/>
                  <a:pt x="238" y="307"/>
                  <a:pt x="153" y="307"/>
                </a:cubicBezTo>
                <a:cubicBezTo>
                  <a:pt x="69" y="307"/>
                  <a:pt x="0" y="238"/>
                  <a:pt x="0" y="154"/>
                </a:cubicBezTo>
                <a:close/>
              </a:path>
            </a:pathLst>
          </a:cu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21" name="Oval 127"/>
          <p:cNvSpPr>
            <a:spLocks noChangeArrowheads="1"/>
          </p:cNvSpPr>
          <p:nvPr userDrawn="1"/>
        </p:nvSpPr>
        <p:spPr bwMode="auto">
          <a:xfrm rot="10800000">
            <a:off x="5620442" y="1588"/>
            <a:ext cx="446088" cy="446088"/>
          </a:xfrm>
          <a:prstGeom prst="ellipse">
            <a:avLst/>
          </a:pr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22" name="Freeform 128"/>
          <p:cNvSpPr>
            <a:spLocks/>
          </p:cNvSpPr>
          <p:nvPr userDrawn="1"/>
        </p:nvSpPr>
        <p:spPr bwMode="auto">
          <a:xfrm rot="10800000">
            <a:off x="5258493" y="381000"/>
            <a:ext cx="666750" cy="668338"/>
          </a:xfrm>
          <a:custGeom>
            <a:avLst/>
            <a:gdLst>
              <a:gd name="T0" fmla="*/ 0 w 151"/>
              <a:gd name="T1" fmla="*/ 75 h 151"/>
              <a:gd name="T2" fmla="*/ 76 w 151"/>
              <a:gd name="T3" fmla="*/ 0 h 151"/>
              <a:gd name="T4" fmla="*/ 151 w 151"/>
              <a:gd name="T5" fmla="*/ 75 h 151"/>
              <a:gd name="T6" fmla="*/ 76 w 151"/>
              <a:gd name="T7" fmla="*/ 151 h 151"/>
              <a:gd name="T8" fmla="*/ 0 w 151"/>
              <a:gd name="T9" fmla="*/ 75 h 151"/>
            </a:gdLst>
            <a:ahLst/>
            <a:cxnLst>
              <a:cxn ang="0">
                <a:pos x="T0" y="T1"/>
              </a:cxn>
              <a:cxn ang="0">
                <a:pos x="T2" y="T3"/>
              </a:cxn>
              <a:cxn ang="0">
                <a:pos x="T4" y="T5"/>
              </a:cxn>
              <a:cxn ang="0">
                <a:pos x="T6" y="T7"/>
              </a:cxn>
              <a:cxn ang="0">
                <a:pos x="T8" y="T9"/>
              </a:cxn>
            </a:cxnLst>
            <a:rect l="0" t="0" r="r" b="b"/>
            <a:pathLst>
              <a:path w="151" h="151">
                <a:moveTo>
                  <a:pt x="0" y="75"/>
                </a:moveTo>
                <a:cubicBezTo>
                  <a:pt x="0" y="33"/>
                  <a:pt x="34" y="0"/>
                  <a:pt x="76" y="0"/>
                </a:cubicBezTo>
                <a:cubicBezTo>
                  <a:pt x="117" y="0"/>
                  <a:pt x="151" y="33"/>
                  <a:pt x="151" y="75"/>
                </a:cubicBezTo>
                <a:cubicBezTo>
                  <a:pt x="151" y="117"/>
                  <a:pt x="118" y="151"/>
                  <a:pt x="76" y="151"/>
                </a:cubicBezTo>
                <a:cubicBezTo>
                  <a:pt x="34" y="151"/>
                  <a:pt x="0" y="117"/>
                  <a:pt x="0" y="75"/>
                </a:cubicBezTo>
                <a:close/>
              </a:path>
            </a:pathLst>
          </a:custGeom>
          <a:solidFill>
            <a:schemeClr val="tx2">
              <a:lumMod val="20000"/>
              <a:lumOff val="80000"/>
              <a:alpha val="3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23" name="Freeform 129"/>
          <p:cNvSpPr>
            <a:spLocks/>
          </p:cNvSpPr>
          <p:nvPr userDrawn="1"/>
        </p:nvSpPr>
        <p:spPr bwMode="auto">
          <a:xfrm rot="10800000">
            <a:off x="6344977" y="1150938"/>
            <a:ext cx="1976438" cy="1974850"/>
          </a:xfrm>
          <a:custGeom>
            <a:avLst/>
            <a:gdLst>
              <a:gd name="T0" fmla="*/ 1 w 447"/>
              <a:gd name="T1" fmla="*/ 224 h 447"/>
              <a:gd name="T2" fmla="*/ 224 w 447"/>
              <a:gd name="T3" fmla="*/ 0 h 447"/>
              <a:gd name="T4" fmla="*/ 447 w 447"/>
              <a:gd name="T5" fmla="*/ 224 h 447"/>
              <a:gd name="T6" fmla="*/ 224 w 447"/>
              <a:gd name="T7" fmla="*/ 447 h 447"/>
              <a:gd name="T8" fmla="*/ 1 w 447"/>
              <a:gd name="T9" fmla="*/ 224 h 447"/>
            </a:gdLst>
            <a:ahLst/>
            <a:cxnLst>
              <a:cxn ang="0">
                <a:pos x="T0" y="T1"/>
              </a:cxn>
              <a:cxn ang="0">
                <a:pos x="T2" y="T3"/>
              </a:cxn>
              <a:cxn ang="0">
                <a:pos x="T4" y="T5"/>
              </a:cxn>
              <a:cxn ang="0">
                <a:pos x="T6" y="T7"/>
              </a:cxn>
              <a:cxn ang="0">
                <a:pos x="T8" y="T9"/>
              </a:cxn>
            </a:cxnLst>
            <a:rect l="0" t="0" r="r" b="b"/>
            <a:pathLst>
              <a:path w="447" h="447">
                <a:moveTo>
                  <a:pt x="1" y="224"/>
                </a:moveTo>
                <a:cubicBezTo>
                  <a:pt x="0" y="101"/>
                  <a:pt x="100" y="1"/>
                  <a:pt x="224" y="0"/>
                </a:cubicBezTo>
                <a:cubicBezTo>
                  <a:pt x="347" y="0"/>
                  <a:pt x="447" y="100"/>
                  <a:pt x="447" y="224"/>
                </a:cubicBezTo>
                <a:cubicBezTo>
                  <a:pt x="447" y="347"/>
                  <a:pt x="347" y="447"/>
                  <a:pt x="224" y="447"/>
                </a:cubicBezTo>
                <a:cubicBezTo>
                  <a:pt x="101" y="447"/>
                  <a:pt x="1" y="347"/>
                  <a:pt x="1" y="224"/>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24" name="Freeform 130"/>
          <p:cNvSpPr>
            <a:spLocks/>
          </p:cNvSpPr>
          <p:nvPr userDrawn="1"/>
        </p:nvSpPr>
        <p:spPr bwMode="auto">
          <a:xfrm rot="10800000">
            <a:off x="5120380" y="2154238"/>
            <a:ext cx="1941513" cy="1939925"/>
          </a:xfrm>
          <a:custGeom>
            <a:avLst/>
            <a:gdLst>
              <a:gd name="T0" fmla="*/ 0 w 439"/>
              <a:gd name="T1" fmla="*/ 220 h 439"/>
              <a:gd name="T2" fmla="*/ 219 w 439"/>
              <a:gd name="T3" fmla="*/ 0 h 439"/>
              <a:gd name="T4" fmla="*/ 439 w 439"/>
              <a:gd name="T5" fmla="*/ 219 h 439"/>
              <a:gd name="T6" fmla="*/ 220 w 439"/>
              <a:gd name="T7" fmla="*/ 439 h 439"/>
              <a:gd name="T8" fmla="*/ 0 w 439"/>
              <a:gd name="T9" fmla="*/ 220 h 439"/>
            </a:gdLst>
            <a:ahLst/>
            <a:cxnLst>
              <a:cxn ang="0">
                <a:pos x="T0" y="T1"/>
              </a:cxn>
              <a:cxn ang="0">
                <a:pos x="T2" y="T3"/>
              </a:cxn>
              <a:cxn ang="0">
                <a:pos x="T4" y="T5"/>
              </a:cxn>
              <a:cxn ang="0">
                <a:pos x="T6" y="T7"/>
              </a:cxn>
              <a:cxn ang="0">
                <a:pos x="T8" y="T9"/>
              </a:cxn>
            </a:cxnLst>
            <a:rect l="0" t="0" r="r" b="b"/>
            <a:pathLst>
              <a:path w="439" h="439">
                <a:moveTo>
                  <a:pt x="0" y="220"/>
                </a:moveTo>
                <a:cubicBezTo>
                  <a:pt x="0" y="99"/>
                  <a:pt x="98" y="0"/>
                  <a:pt x="219" y="0"/>
                </a:cubicBezTo>
                <a:cubicBezTo>
                  <a:pt x="341" y="0"/>
                  <a:pt x="439" y="98"/>
                  <a:pt x="439" y="219"/>
                </a:cubicBezTo>
                <a:cubicBezTo>
                  <a:pt x="439" y="341"/>
                  <a:pt x="341" y="439"/>
                  <a:pt x="220" y="439"/>
                </a:cubicBezTo>
                <a:cubicBezTo>
                  <a:pt x="99" y="439"/>
                  <a:pt x="0" y="341"/>
                  <a:pt x="0" y="220"/>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25" name="Freeform 131"/>
          <p:cNvSpPr>
            <a:spLocks/>
          </p:cNvSpPr>
          <p:nvPr userDrawn="1"/>
        </p:nvSpPr>
        <p:spPr bwMode="auto">
          <a:xfrm rot="10800000">
            <a:off x="7046653" y="4911726"/>
            <a:ext cx="1193800" cy="1193800"/>
          </a:xfrm>
          <a:custGeom>
            <a:avLst/>
            <a:gdLst>
              <a:gd name="T0" fmla="*/ 0 w 270"/>
              <a:gd name="T1" fmla="*/ 136 h 270"/>
              <a:gd name="T2" fmla="*/ 135 w 270"/>
              <a:gd name="T3" fmla="*/ 0 h 270"/>
              <a:gd name="T4" fmla="*/ 270 w 270"/>
              <a:gd name="T5" fmla="*/ 135 h 270"/>
              <a:gd name="T6" fmla="*/ 135 w 270"/>
              <a:gd name="T7" fmla="*/ 270 h 270"/>
              <a:gd name="T8" fmla="*/ 0 w 270"/>
              <a:gd name="T9" fmla="*/ 136 h 270"/>
            </a:gdLst>
            <a:ahLst/>
            <a:cxnLst>
              <a:cxn ang="0">
                <a:pos x="T0" y="T1"/>
              </a:cxn>
              <a:cxn ang="0">
                <a:pos x="T2" y="T3"/>
              </a:cxn>
              <a:cxn ang="0">
                <a:pos x="T4" y="T5"/>
              </a:cxn>
              <a:cxn ang="0">
                <a:pos x="T6" y="T7"/>
              </a:cxn>
              <a:cxn ang="0">
                <a:pos x="T8" y="T9"/>
              </a:cxn>
            </a:cxnLst>
            <a:rect l="0" t="0" r="r" b="b"/>
            <a:pathLst>
              <a:path w="270" h="270">
                <a:moveTo>
                  <a:pt x="0" y="136"/>
                </a:moveTo>
                <a:cubicBezTo>
                  <a:pt x="0" y="61"/>
                  <a:pt x="60" y="0"/>
                  <a:pt x="135" y="0"/>
                </a:cubicBezTo>
                <a:cubicBezTo>
                  <a:pt x="210" y="0"/>
                  <a:pt x="270" y="61"/>
                  <a:pt x="270" y="135"/>
                </a:cubicBezTo>
                <a:cubicBezTo>
                  <a:pt x="270" y="210"/>
                  <a:pt x="210" y="270"/>
                  <a:pt x="135" y="270"/>
                </a:cubicBezTo>
                <a:cubicBezTo>
                  <a:pt x="61" y="270"/>
                  <a:pt x="0" y="210"/>
                  <a:pt x="0" y="136"/>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26" name="Freeform 132"/>
          <p:cNvSpPr>
            <a:spLocks/>
          </p:cNvSpPr>
          <p:nvPr userDrawn="1"/>
        </p:nvSpPr>
        <p:spPr bwMode="auto">
          <a:xfrm rot="10800000">
            <a:off x="9137708" y="1587500"/>
            <a:ext cx="565150" cy="566738"/>
          </a:xfrm>
          <a:custGeom>
            <a:avLst/>
            <a:gdLst>
              <a:gd name="T0" fmla="*/ 0 w 128"/>
              <a:gd name="T1" fmla="*/ 64 h 128"/>
              <a:gd name="T2" fmla="*/ 64 w 128"/>
              <a:gd name="T3" fmla="*/ 0 h 128"/>
              <a:gd name="T4" fmla="*/ 128 w 128"/>
              <a:gd name="T5" fmla="*/ 64 h 128"/>
              <a:gd name="T6" fmla="*/ 64 w 128"/>
              <a:gd name="T7" fmla="*/ 128 h 128"/>
              <a:gd name="T8" fmla="*/ 0 w 128"/>
              <a:gd name="T9" fmla="*/ 64 h 128"/>
            </a:gdLst>
            <a:ahLst/>
            <a:cxnLst>
              <a:cxn ang="0">
                <a:pos x="T0" y="T1"/>
              </a:cxn>
              <a:cxn ang="0">
                <a:pos x="T2" y="T3"/>
              </a:cxn>
              <a:cxn ang="0">
                <a:pos x="T4" y="T5"/>
              </a:cxn>
              <a:cxn ang="0">
                <a:pos x="T6" y="T7"/>
              </a:cxn>
              <a:cxn ang="0">
                <a:pos x="T8" y="T9"/>
              </a:cxn>
            </a:cxnLst>
            <a:rect l="0" t="0" r="r" b="b"/>
            <a:pathLst>
              <a:path w="128" h="128">
                <a:moveTo>
                  <a:pt x="0" y="64"/>
                </a:moveTo>
                <a:cubicBezTo>
                  <a:pt x="0" y="29"/>
                  <a:pt x="29" y="0"/>
                  <a:pt x="64" y="0"/>
                </a:cubicBezTo>
                <a:cubicBezTo>
                  <a:pt x="99" y="0"/>
                  <a:pt x="127" y="29"/>
                  <a:pt x="128" y="64"/>
                </a:cubicBezTo>
                <a:cubicBezTo>
                  <a:pt x="128" y="99"/>
                  <a:pt x="99" y="128"/>
                  <a:pt x="64" y="128"/>
                </a:cubicBezTo>
                <a:cubicBezTo>
                  <a:pt x="29" y="128"/>
                  <a:pt x="0" y="99"/>
                  <a:pt x="0" y="64"/>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27" name="Oval 133"/>
          <p:cNvSpPr>
            <a:spLocks noChangeArrowheads="1"/>
          </p:cNvSpPr>
          <p:nvPr userDrawn="1"/>
        </p:nvSpPr>
        <p:spPr bwMode="auto">
          <a:xfrm rot="10800000">
            <a:off x="9491720" y="2503488"/>
            <a:ext cx="260350" cy="260350"/>
          </a:xfrm>
          <a:prstGeom prst="ellipse">
            <a:avLst/>
          </a:pr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28" name="Freeform 134"/>
          <p:cNvSpPr>
            <a:spLocks/>
          </p:cNvSpPr>
          <p:nvPr userDrawn="1"/>
        </p:nvSpPr>
        <p:spPr bwMode="auto">
          <a:xfrm rot="10800000">
            <a:off x="5939530" y="5905500"/>
            <a:ext cx="871538" cy="874713"/>
          </a:xfrm>
          <a:custGeom>
            <a:avLst/>
            <a:gdLst>
              <a:gd name="T0" fmla="*/ 0 w 197"/>
              <a:gd name="T1" fmla="*/ 99 h 198"/>
              <a:gd name="T2" fmla="*/ 98 w 197"/>
              <a:gd name="T3" fmla="*/ 0 h 198"/>
              <a:gd name="T4" fmla="*/ 197 w 197"/>
              <a:gd name="T5" fmla="*/ 99 h 198"/>
              <a:gd name="T6" fmla="*/ 99 w 197"/>
              <a:gd name="T7" fmla="*/ 198 h 198"/>
              <a:gd name="T8" fmla="*/ 0 w 197"/>
              <a:gd name="T9" fmla="*/ 99 h 198"/>
            </a:gdLst>
            <a:ahLst/>
            <a:cxnLst>
              <a:cxn ang="0">
                <a:pos x="T0" y="T1"/>
              </a:cxn>
              <a:cxn ang="0">
                <a:pos x="T2" y="T3"/>
              </a:cxn>
              <a:cxn ang="0">
                <a:pos x="T4" y="T5"/>
              </a:cxn>
              <a:cxn ang="0">
                <a:pos x="T6" y="T7"/>
              </a:cxn>
              <a:cxn ang="0">
                <a:pos x="T8" y="T9"/>
              </a:cxn>
            </a:cxnLst>
            <a:rect l="0" t="0" r="r" b="b"/>
            <a:pathLst>
              <a:path w="197" h="198">
                <a:moveTo>
                  <a:pt x="0" y="99"/>
                </a:moveTo>
                <a:cubicBezTo>
                  <a:pt x="0" y="45"/>
                  <a:pt x="44" y="0"/>
                  <a:pt x="98" y="0"/>
                </a:cubicBezTo>
                <a:cubicBezTo>
                  <a:pt x="153" y="0"/>
                  <a:pt x="197" y="45"/>
                  <a:pt x="197" y="99"/>
                </a:cubicBezTo>
                <a:cubicBezTo>
                  <a:pt x="197" y="154"/>
                  <a:pt x="153" y="198"/>
                  <a:pt x="99" y="198"/>
                </a:cubicBezTo>
                <a:cubicBezTo>
                  <a:pt x="44" y="198"/>
                  <a:pt x="0" y="154"/>
                  <a:pt x="0" y="99"/>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29" name="Oval 135"/>
          <p:cNvSpPr>
            <a:spLocks noChangeArrowheads="1"/>
          </p:cNvSpPr>
          <p:nvPr userDrawn="1"/>
        </p:nvSpPr>
        <p:spPr bwMode="auto">
          <a:xfrm rot="10800000">
            <a:off x="6540240" y="3403601"/>
            <a:ext cx="1600200" cy="1600200"/>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30" name="Oval 136"/>
          <p:cNvSpPr>
            <a:spLocks noChangeArrowheads="1"/>
          </p:cNvSpPr>
          <p:nvPr userDrawn="1"/>
        </p:nvSpPr>
        <p:spPr bwMode="auto">
          <a:xfrm rot="10800000">
            <a:off x="9955587" y="2100263"/>
            <a:ext cx="233363" cy="239713"/>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31" name="Freeform 137"/>
          <p:cNvSpPr>
            <a:spLocks/>
          </p:cNvSpPr>
          <p:nvPr userDrawn="1"/>
        </p:nvSpPr>
        <p:spPr bwMode="auto">
          <a:xfrm rot="10800000">
            <a:off x="5058467" y="4906963"/>
            <a:ext cx="1592263" cy="1587500"/>
          </a:xfrm>
          <a:custGeom>
            <a:avLst/>
            <a:gdLst>
              <a:gd name="T0" fmla="*/ 0 w 360"/>
              <a:gd name="T1" fmla="*/ 180 h 359"/>
              <a:gd name="T2" fmla="*/ 180 w 360"/>
              <a:gd name="T3" fmla="*/ 0 h 359"/>
              <a:gd name="T4" fmla="*/ 360 w 360"/>
              <a:gd name="T5" fmla="*/ 179 h 359"/>
              <a:gd name="T6" fmla="*/ 180 w 360"/>
              <a:gd name="T7" fmla="*/ 359 h 359"/>
              <a:gd name="T8" fmla="*/ 0 w 360"/>
              <a:gd name="T9" fmla="*/ 180 h 359"/>
            </a:gdLst>
            <a:ahLst/>
            <a:cxnLst>
              <a:cxn ang="0">
                <a:pos x="T0" y="T1"/>
              </a:cxn>
              <a:cxn ang="0">
                <a:pos x="T2" y="T3"/>
              </a:cxn>
              <a:cxn ang="0">
                <a:pos x="T4" y="T5"/>
              </a:cxn>
              <a:cxn ang="0">
                <a:pos x="T6" y="T7"/>
              </a:cxn>
              <a:cxn ang="0">
                <a:pos x="T8" y="T9"/>
              </a:cxn>
            </a:cxnLst>
            <a:rect l="0" t="0" r="r" b="b"/>
            <a:pathLst>
              <a:path w="360" h="359">
                <a:moveTo>
                  <a:pt x="0" y="180"/>
                </a:moveTo>
                <a:cubicBezTo>
                  <a:pt x="0" y="80"/>
                  <a:pt x="81" y="0"/>
                  <a:pt x="180" y="0"/>
                </a:cubicBezTo>
                <a:cubicBezTo>
                  <a:pt x="279" y="0"/>
                  <a:pt x="360" y="80"/>
                  <a:pt x="360" y="179"/>
                </a:cubicBezTo>
                <a:cubicBezTo>
                  <a:pt x="360" y="279"/>
                  <a:pt x="280" y="359"/>
                  <a:pt x="180" y="359"/>
                </a:cubicBezTo>
                <a:cubicBezTo>
                  <a:pt x="81" y="359"/>
                  <a:pt x="1" y="279"/>
                  <a:pt x="0" y="180"/>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32" name="Freeform 138"/>
          <p:cNvSpPr>
            <a:spLocks/>
          </p:cNvSpPr>
          <p:nvPr userDrawn="1"/>
        </p:nvSpPr>
        <p:spPr bwMode="auto">
          <a:xfrm rot="10800000">
            <a:off x="9245960" y="3117851"/>
            <a:ext cx="973138" cy="973138"/>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33" name="Freeform 139"/>
          <p:cNvSpPr>
            <a:spLocks/>
          </p:cNvSpPr>
          <p:nvPr userDrawn="1"/>
        </p:nvSpPr>
        <p:spPr bwMode="auto">
          <a:xfrm rot="10800000">
            <a:off x="8150283" y="5830888"/>
            <a:ext cx="1022350" cy="1020763"/>
          </a:xfrm>
          <a:custGeom>
            <a:avLst/>
            <a:gdLst>
              <a:gd name="T0" fmla="*/ 0 w 231"/>
              <a:gd name="T1" fmla="*/ 116 h 231"/>
              <a:gd name="T2" fmla="*/ 116 w 231"/>
              <a:gd name="T3" fmla="*/ 0 h 231"/>
              <a:gd name="T4" fmla="*/ 231 w 231"/>
              <a:gd name="T5" fmla="*/ 116 h 231"/>
              <a:gd name="T6" fmla="*/ 116 w 231"/>
              <a:gd name="T7" fmla="*/ 231 h 231"/>
              <a:gd name="T8" fmla="*/ 0 w 231"/>
              <a:gd name="T9" fmla="*/ 116 h 231"/>
            </a:gdLst>
            <a:ahLst/>
            <a:cxnLst>
              <a:cxn ang="0">
                <a:pos x="T0" y="T1"/>
              </a:cxn>
              <a:cxn ang="0">
                <a:pos x="T2" y="T3"/>
              </a:cxn>
              <a:cxn ang="0">
                <a:pos x="T4" y="T5"/>
              </a:cxn>
              <a:cxn ang="0">
                <a:pos x="T6" y="T7"/>
              </a:cxn>
              <a:cxn ang="0">
                <a:pos x="T8" y="T9"/>
              </a:cxn>
            </a:cxnLst>
            <a:rect l="0" t="0" r="r" b="b"/>
            <a:pathLst>
              <a:path w="231" h="231">
                <a:moveTo>
                  <a:pt x="0" y="116"/>
                </a:moveTo>
                <a:cubicBezTo>
                  <a:pt x="0" y="52"/>
                  <a:pt x="52" y="1"/>
                  <a:pt x="116" y="0"/>
                </a:cubicBezTo>
                <a:cubicBezTo>
                  <a:pt x="179" y="0"/>
                  <a:pt x="231" y="52"/>
                  <a:pt x="231" y="116"/>
                </a:cubicBezTo>
                <a:cubicBezTo>
                  <a:pt x="231" y="179"/>
                  <a:pt x="179" y="231"/>
                  <a:pt x="116" y="231"/>
                </a:cubicBezTo>
                <a:cubicBezTo>
                  <a:pt x="52" y="231"/>
                  <a:pt x="1" y="179"/>
                  <a:pt x="0" y="116"/>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34" name="Freeform 140"/>
          <p:cNvSpPr>
            <a:spLocks/>
          </p:cNvSpPr>
          <p:nvPr userDrawn="1"/>
        </p:nvSpPr>
        <p:spPr bwMode="auto">
          <a:xfrm rot="10800000">
            <a:off x="9738100" y="4359275"/>
            <a:ext cx="309563" cy="309563"/>
          </a:xfrm>
          <a:custGeom>
            <a:avLst/>
            <a:gdLst>
              <a:gd name="T0" fmla="*/ 0 w 70"/>
              <a:gd name="T1" fmla="*/ 35 h 70"/>
              <a:gd name="T2" fmla="*/ 35 w 70"/>
              <a:gd name="T3" fmla="*/ 0 h 70"/>
              <a:gd name="T4" fmla="*/ 70 w 70"/>
              <a:gd name="T5" fmla="*/ 35 h 70"/>
              <a:gd name="T6" fmla="*/ 35 w 70"/>
              <a:gd name="T7" fmla="*/ 70 h 70"/>
              <a:gd name="T8" fmla="*/ 0 w 70"/>
              <a:gd name="T9" fmla="*/ 35 h 70"/>
            </a:gdLst>
            <a:ahLst/>
            <a:cxnLst>
              <a:cxn ang="0">
                <a:pos x="T0" y="T1"/>
              </a:cxn>
              <a:cxn ang="0">
                <a:pos x="T2" y="T3"/>
              </a:cxn>
              <a:cxn ang="0">
                <a:pos x="T4" y="T5"/>
              </a:cxn>
              <a:cxn ang="0">
                <a:pos x="T6" y="T7"/>
              </a:cxn>
              <a:cxn ang="0">
                <a:pos x="T8" y="T9"/>
              </a:cxn>
            </a:cxnLst>
            <a:rect l="0" t="0" r="r" b="b"/>
            <a:pathLst>
              <a:path w="70" h="70">
                <a:moveTo>
                  <a:pt x="0" y="35"/>
                </a:moveTo>
                <a:cubicBezTo>
                  <a:pt x="0" y="16"/>
                  <a:pt x="15" y="0"/>
                  <a:pt x="35" y="0"/>
                </a:cubicBezTo>
                <a:cubicBezTo>
                  <a:pt x="54" y="0"/>
                  <a:pt x="70" y="16"/>
                  <a:pt x="70" y="35"/>
                </a:cubicBezTo>
                <a:cubicBezTo>
                  <a:pt x="70" y="54"/>
                  <a:pt x="54" y="70"/>
                  <a:pt x="35" y="70"/>
                </a:cubicBezTo>
                <a:cubicBezTo>
                  <a:pt x="16" y="70"/>
                  <a:pt x="0" y="54"/>
                  <a:pt x="0" y="35"/>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35" name="Freeform 141"/>
          <p:cNvSpPr>
            <a:spLocks/>
          </p:cNvSpPr>
          <p:nvPr userDrawn="1"/>
        </p:nvSpPr>
        <p:spPr bwMode="auto">
          <a:xfrm rot="10800000">
            <a:off x="8073130" y="3956051"/>
            <a:ext cx="1366838" cy="1362075"/>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36" name="Freeform 142"/>
          <p:cNvSpPr>
            <a:spLocks/>
          </p:cNvSpPr>
          <p:nvPr userDrawn="1"/>
        </p:nvSpPr>
        <p:spPr bwMode="auto">
          <a:xfrm rot="10800000">
            <a:off x="6371648" y="1282700"/>
            <a:ext cx="1044575" cy="1042988"/>
          </a:xfrm>
          <a:custGeom>
            <a:avLst/>
            <a:gdLst>
              <a:gd name="T0" fmla="*/ 0 w 236"/>
              <a:gd name="T1" fmla="*/ 119 h 236"/>
              <a:gd name="T2" fmla="*/ 118 w 236"/>
              <a:gd name="T3" fmla="*/ 0 h 236"/>
              <a:gd name="T4" fmla="*/ 236 w 236"/>
              <a:gd name="T5" fmla="*/ 118 h 236"/>
              <a:gd name="T6" fmla="*/ 118 w 236"/>
              <a:gd name="T7" fmla="*/ 236 h 236"/>
              <a:gd name="T8" fmla="*/ 0 w 236"/>
              <a:gd name="T9" fmla="*/ 119 h 236"/>
            </a:gdLst>
            <a:ahLst/>
            <a:cxnLst>
              <a:cxn ang="0">
                <a:pos x="T0" y="T1"/>
              </a:cxn>
              <a:cxn ang="0">
                <a:pos x="T2" y="T3"/>
              </a:cxn>
              <a:cxn ang="0">
                <a:pos x="T4" y="T5"/>
              </a:cxn>
              <a:cxn ang="0">
                <a:pos x="T6" y="T7"/>
              </a:cxn>
              <a:cxn ang="0">
                <a:pos x="T8" y="T9"/>
              </a:cxn>
            </a:cxnLst>
            <a:rect l="0" t="0" r="r" b="b"/>
            <a:pathLst>
              <a:path w="236" h="236">
                <a:moveTo>
                  <a:pt x="0" y="119"/>
                </a:moveTo>
                <a:cubicBezTo>
                  <a:pt x="0" y="53"/>
                  <a:pt x="53" y="0"/>
                  <a:pt x="118" y="0"/>
                </a:cubicBezTo>
                <a:cubicBezTo>
                  <a:pt x="183" y="0"/>
                  <a:pt x="236" y="53"/>
                  <a:pt x="236" y="118"/>
                </a:cubicBezTo>
                <a:cubicBezTo>
                  <a:pt x="236" y="183"/>
                  <a:pt x="183" y="236"/>
                  <a:pt x="118" y="236"/>
                </a:cubicBezTo>
                <a:cubicBezTo>
                  <a:pt x="53" y="236"/>
                  <a:pt x="0" y="184"/>
                  <a:pt x="0" y="119"/>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37" name="Oval 143"/>
          <p:cNvSpPr>
            <a:spLocks noChangeArrowheads="1"/>
          </p:cNvSpPr>
          <p:nvPr userDrawn="1"/>
        </p:nvSpPr>
        <p:spPr bwMode="auto">
          <a:xfrm rot="10800000">
            <a:off x="6368155" y="469900"/>
            <a:ext cx="446088" cy="446088"/>
          </a:xfrm>
          <a:prstGeom prst="ellipse">
            <a:avLst/>
          </a:prstGeom>
          <a:solidFill>
            <a:schemeClr val="tx2">
              <a:lumMod val="20000"/>
              <a:lumOff val="80000"/>
              <a:alpha val="3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38" name="Freeform 144"/>
          <p:cNvSpPr>
            <a:spLocks/>
          </p:cNvSpPr>
          <p:nvPr userDrawn="1"/>
        </p:nvSpPr>
        <p:spPr bwMode="auto">
          <a:xfrm rot="10800000">
            <a:off x="6004617" y="854076"/>
            <a:ext cx="668338" cy="666750"/>
          </a:xfrm>
          <a:custGeom>
            <a:avLst/>
            <a:gdLst>
              <a:gd name="T0" fmla="*/ 0 w 151"/>
              <a:gd name="T1" fmla="*/ 76 h 151"/>
              <a:gd name="T2" fmla="*/ 75 w 151"/>
              <a:gd name="T3" fmla="*/ 0 h 151"/>
              <a:gd name="T4" fmla="*/ 151 w 151"/>
              <a:gd name="T5" fmla="*/ 76 h 151"/>
              <a:gd name="T6" fmla="*/ 75 w 151"/>
              <a:gd name="T7" fmla="*/ 151 h 151"/>
              <a:gd name="T8" fmla="*/ 0 w 151"/>
              <a:gd name="T9" fmla="*/ 76 h 151"/>
            </a:gdLst>
            <a:ahLst/>
            <a:cxnLst>
              <a:cxn ang="0">
                <a:pos x="T0" y="T1"/>
              </a:cxn>
              <a:cxn ang="0">
                <a:pos x="T2" y="T3"/>
              </a:cxn>
              <a:cxn ang="0">
                <a:pos x="T4" y="T5"/>
              </a:cxn>
              <a:cxn ang="0">
                <a:pos x="T6" y="T7"/>
              </a:cxn>
              <a:cxn ang="0">
                <a:pos x="T8" y="T9"/>
              </a:cxn>
            </a:cxnLst>
            <a:rect l="0" t="0" r="r" b="b"/>
            <a:pathLst>
              <a:path w="151" h="151">
                <a:moveTo>
                  <a:pt x="0" y="76"/>
                </a:moveTo>
                <a:cubicBezTo>
                  <a:pt x="0" y="34"/>
                  <a:pt x="33" y="0"/>
                  <a:pt x="75" y="0"/>
                </a:cubicBezTo>
                <a:cubicBezTo>
                  <a:pt x="117" y="0"/>
                  <a:pt x="151" y="34"/>
                  <a:pt x="151" y="76"/>
                </a:cubicBezTo>
                <a:cubicBezTo>
                  <a:pt x="151" y="118"/>
                  <a:pt x="117" y="151"/>
                  <a:pt x="75" y="151"/>
                </a:cubicBezTo>
                <a:cubicBezTo>
                  <a:pt x="34" y="151"/>
                  <a:pt x="0" y="118"/>
                  <a:pt x="0" y="76"/>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39" name="Freeform 145"/>
          <p:cNvSpPr>
            <a:spLocks/>
          </p:cNvSpPr>
          <p:nvPr userDrawn="1"/>
        </p:nvSpPr>
        <p:spPr bwMode="auto">
          <a:xfrm rot="10800000">
            <a:off x="7341927" y="1817688"/>
            <a:ext cx="1579563" cy="1577975"/>
          </a:xfrm>
          <a:custGeom>
            <a:avLst/>
            <a:gdLst>
              <a:gd name="T0" fmla="*/ 0 w 357"/>
              <a:gd name="T1" fmla="*/ 179 h 357"/>
              <a:gd name="T2" fmla="*/ 178 w 357"/>
              <a:gd name="T3" fmla="*/ 0 h 357"/>
              <a:gd name="T4" fmla="*/ 357 w 357"/>
              <a:gd name="T5" fmla="*/ 178 h 357"/>
              <a:gd name="T6" fmla="*/ 179 w 357"/>
              <a:gd name="T7" fmla="*/ 357 h 357"/>
              <a:gd name="T8" fmla="*/ 0 w 357"/>
              <a:gd name="T9" fmla="*/ 179 h 357"/>
            </a:gdLst>
            <a:ahLst/>
            <a:cxnLst>
              <a:cxn ang="0">
                <a:pos x="T0" y="T1"/>
              </a:cxn>
              <a:cxn ang="0">
                <a:pos x="T2" y="T3"/>
              </a:cxn>
              <a:cxn ang="0">
                <a:pos x="T4" y="T5"/>
              </a:cxn>
              <a:cxn ang="0">
                <a:pos x="T6" y="T7"/>
              </a:cxn>
              <a:cxn ang="0">
                <a:pos x="T8" y="T9"/>
              </a:cxn>
            </a:cxnLst>
            <a:rect l="0" t="0" r="r" b="b"/>
            <a:pathLst>
              <a:path w="357" h="357">
                <a:moveTo>
                  <a:pt x="0" y="179"/>
                </a:moveTo>
                <a:cubicBezTo>
                  <a:pt x="0" y="80"/>
                  <a:pt x="80" y="0"/>
                  <a:pt x="178" y="0"/>
                </a:cubicBezTo>
                <a:cubicBezTo>
                  <a:pt x="277" y="0"/>
                  <a:pt x="357" y="80"/>
                  <a:pt x="357" y="178"/>
                </a:cubicBezTo>
                <a:cubicBezTo>
                  <a:pt x="357" y="277"/>
                  <a:pt x="277" y="357"/>
                  <a:pt x="179" y="357"/>
                </a:cubicBezTo>
                <a:cubicBezTo>
                  <a:pt x="80" y="357"/>
                  <a:pt x="0" y="277"/>
                  <a:pt x="0" y="179"/>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40" name="Oval 114"/>
          <p:cNvSpPr>
            <a:spLocks noChangeArrowheads="1"/>
          </p:cNvSpPr>
          <p:nvPr userDrawn="1"/>
        </p:nvSpPr>
        <p:spPr bwMode="auto">
          <a:xfrm rot="10800000">
            <a:off x="10461650" y="4403726"/>
            <a:ext cx="656686" cy="656686"/>
          </a:xfrm>
          <a:prstGeom prst="ellipse">
            <a:avLst/>
          </a:prstGeom>
          <a:solidFill>
            <a:schemeClr val="tx2">
              <a:lumMod val="20000"/>
              <a:lumOff val="80000"/>
              <a:alpha val="2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41" name="Oval 115"/>
          <p:cNvSpPr>
            <a:spLocks noChangeArrowheads="1"/>
          </p:cNvSpPr>
          <p:nvPr userDrawn="1"/>
        </p:nvSpPr>
        <p:spPr bwMode="auto">
          <a:xfrm rot="10800000">
            <a:off x="10822497" y="1995490"/>
            <a:ext cx="306832" cy="305699"/>
          </a:xfrm>
          <a:prstGeom prst="ellipse">
            <a:avLst/>
          </a:pr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42" name="Freeform 116"/>
          <p:cNvSpPr>
            <a:spLocks/>
          </p:cNvSpPr>
          <p:nvPr userDrawn="1"/>
        </p:nvSpPr>
        <p:spPr bwMode="auto">
          <a:xfrm rot="10800000">
            <a:off x="11328425" y="3935413"/>
            <a:ext cx="400805" cy="404202"/>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43" name="Freeform 117"/>
          <p:cNvSpPr>
            <a:spLocks/>
          </p:cNvSpPr>
          <p:nvPr userDrawn="1"/>
        </p:nvSpPr>
        <p:spPr bwMode="auto">
          <a:xfrm rot="10800000">
            <a:off x="10075388" y="5107244"/>
            <a:ext cx="802131" cy="798256"/>
          </a:xfrm>
          <a:custGeom>
            <a:avLst/>
            <a:gdLst>
              <a:gd name="T0" fmla="*/ 0 w 297"/>
              <a:gd name="T1" fmla="*/ 148 h 296"/>
              <a:gd name="T2" fmla="*/ 148 w 297"/>
              <a:gd name="T3" fmla="*/ 0 h 296"/>
              <a:gd name="T4" fmla="*/ 297 w 297"/>
              <a:gd name="T5" fmla="*/ 148 h 296"/>
              <a:gd name="T6" fmla="*/ 149 w 297"/>
              <a:gd name="T7" fmla="*/ 296 h 296"/>
              <a:gd name="T8" fmla="*/ 0 w 297"/>
              <a:gd name="T9" fmla="*/ 148 h 296"/>
            </a:gdLst>
            <a:ahLst/>
            <a:cxnLst>
              <a:cxn ang="0">
                <a:pos x="T0" y="T1"/>
              </a:cxn>
              <a:cxn ang="0">
                <a:pos x="T2" y="T3"/>
              </a:cxn>
              <a:cxn ang="0">
                <a:pos x="T4" y="T5"/>
              </a:cxn>
              <a:cxn ang="0">
                <a:pos x="T6" y="T7"/>
              </a:cxn>
              <a:cxn ang="0">
                <a:pos x="T8" y="T9"/>
              </a:cxn>
            </a:cxnLst>
            <a:rect l="0" t="0" r="r" b="b"/>
            <a:pathLst>
              <a:path w="297" h="296">
                <a:moveTo>
                  <a:pt x="0" y="148"/>
                </a:moveTo>
                <a:cubicBezTo>
                  <a:pt x="0" y="66"/>
                  <a:pt x="67" y="0"/>
                  <a:pt x="148" y="0"/>
                </a:cubicBezTo>
                <a:cubicBezTo>
                  <a:pt x="230" y="0"/>
                  <a:pt x="297" y="66"/>
                  <a:pt x="297" y="148"/>
                </a:cubicBezTo>
                <a:cubicBezTo>
                  <a:pt x="297" y="230"/>
                  <a:pt x="230" y="296"/>
                  <a:pt x="149" y="296"/>
                </a:cubicBezTo>
                <a:cubicBezTo>
                  <a:pt x="67" y="296"/>
                  <a:pt x="0" y="230"/>
                  <a:pt x="0" y="148"/>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44" name="Oval 118"/>
          <p:cNvSpPr>
            <a:spLocks noChangeArrowheads="1"/>
          </p:cNvSpPr>
          <p:nvPr userDrawn="1"/>
        </p:nvSpPr>
        <p:spPr bwMode="auto">
          <a:xfrm rot="10800000">
            <a:off x="11465442" y="3202066"/>
            <a:ext cx="199271" cy="201535"/>
          </a:xfrm>
          <a:prstGeom prst="ellipse">
            <a:avLst/>
          </a:prstGeom>
          <a:solidFill>
            <a:schemeClr val="tx2">
              <a:lumMod val="20000"/>
              <a:lumOff val="80000"/>
              <a:alpha val="3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45" name="Oval 119"/>
          <p:cNvSpPr>
            <a:spLocks noChangeArrowheads="1"/>
          </p:cNvSpPr>
          <p:nvPr userDrawn="1"/>
        </p:nvSpPr>
        <p:spPr bwMode="auto">
          <a:xfrm rot="10800000">
            <a:off x="9934767" y="1752602"/>
            <a:ext cx="337401" cy="337401"/>
          </a:xfrm>
          <a:prstGeom prst="ellipse">
            <a:avLst/>
          </a:pr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46" name="Freeform 122"/>
          <p:cNvSpPr>
            <a:spLocks/>
          </p:cNvSpPr>
          <p:nvPr userDrawn="1"/>
        </p:nvSpPr>
        <p:spPr bwMode="auto">
          <a:xfrm rot="10800000">
            <a:off x="10029532" y="2339976"/>
            <a:ext cx="826519" cy="826519"/>
          </a:xfrm>
          <a:custGeom>
            <a:avLst/>
            <a:gdLst>
              <a:gd name="T0" fmla="*/ 0 w 262"/>
              <a:gd name="T1" fmla="*/ 131 h 262"/>
              <a:gd name="T2" fmla="*/ 131 w 262"/>
              <a:gd name="T3" fmla="*/ 0 h 262"/>
              <a:gd name="T4" fmla="*/ 262 w 262"/>
              <a:gd name="T5" fmla="*/ 131 h 262"/>
              <a:gd name="T6" fmla="*/ 131 w 262"/>
              <a:gd name="T7" fmla="*/ 262 h 262"/>
              <a:gd name="T8" fmla="*/ 0 w 262"/>
              <a:gd name="T9" fmla="*/ 131 h 262"/>
            </a:gdLst>
            <a:ahLst/>
            <a:cxnLst>
              <a:cxn ang="0">
                <a:pos x="T0" y="T1"/>
              </a:cxn>
              <a:cxn ang="0">
                <a:pos x="T2" y="T3"/>
              </a:cxn>
              <a:cxn ang="0">
                <a:pos x="T4" y="T5"/>
              </a:cxn>
              <a:cxn ang="0">
                <a:pos x="T6" y="T7"/>
              </a:cxn>
              <a:cxn ang="0">
                <a:pos x="T8" y="T9"/>
              </a:cxn>
            </a:cxnLst>
            <a:rect l="0" t="0" r="r" b="b"/>
            <a:pathLst>
              <a:path w="262" h="262">
                <a:moveTo>
                  <a:pt x="0" y="131"/>
                </a:moveTo>
                <a:cubicBezTo>
                  <a:pt x="0" y="59"/>
                  <a:pt x="59" y="0"/>
                  <a:pt x="131" y="0"/>
                </a:cubicBezTo>
                <a:cubicBezTo>
                  <a:pt x="203" y="0"/>
                  <a:pt x="262" y="58"/>
                  <a:pt x="262" y="131"/>
                </a:cubicBezTo>
                <a:cubicBezTo>
                  <a:pt x="262" y="203"/>
                  <a:pt x="204" y="262"/>
                  <a:pt x="131" y="262"/>
                </a:cubicBezTo>
                <a:cubicBezTo>
                  <a:pt x="59" y="262"/>
                  <a:pt x="0" y="204"/>
                  <a:pt x="0" y="131"/>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47" name="Freeform 124"/>
          <p:cNvSpPr>
            <a:spLocks/>
          </p:cNvSpPr>
          <p:nvPr userDrawn="1"/>
        </p:nvSpPr>
        <p:spPr bwMode="auto">
          <a:xfrm rot="10800000">
            <a:off x="11605333" y="4582050"/>
            <a:ext cx="296641" cy="300038"/>
          </a:xfrm>
          <a:custGeom>
            <a:avLst/>
            <a:gdLst>
              <a:gd name="T0" fmla="*/ 0 w 94"/>
              <a:gd name="T1" fmla="*/ 48 h 95"/>
              <a:gd name="T2" fmla="*/ 47 w 94"/>
              <a:gd name="T3" fmla="*/ 0 h 95"/>
              <a:gd name="T4" fmla="*/ 94 w 94"/>
              <a:gd name="T5" fmla="*/ 48 h 95"/>
              <a:gd name="T6" fmla="*/ 47 w 94"/>
              <a:gd name="T7" fmla="*/ 95 h 95"/>
              <a:gd name="T8" fmla="*/ 0 w 94"/>
              <a:gd name="T9" fmla="*/ 48 h 95"/>
            </a:gdLst>
            <a:ahLst/>
            <a:cxnLst>
              <a:cxn ang="0">
                <a:pos x="T0" y="T1"/>
              </a:cxn>
              <a:cxn ang="0">
                <a:pos x="T2" y="T3"/>
              </a:cxn>
              <a:cxn ang="0">
                <a:pos x="T4" y="T5"/>
              </a:cxn>
              <a:cxn ang="0">
                <a:pos x="T6" y="T7"/>
              </a:cxn>
              <a:cxn ang="0">
                <a:pos x="T8" y="T9"/>
              </a:cxn>
            </a:cxnLst>
            <a:rect l="0" t="0" r="r" b="b"/>
            <a:pathLst>
              <a:path w="94" h="95">
                <a:moveTo>
                  <a:pt x="0" y="48"/>
                </a:moveTo>
                <a:cubicBezTo>
                  <a:pt x="0" y="22"/>
                  <a:pt x="21" y="0"/>
                  <a:pt x="47" y="0"/>
                </a:cubicBezTo>
                <a:cubicBezTo>
                  <a:pt x="73" y="0"/>
                  <a:pt x="94" y="21"/>
                  <a:pt x="94" y="48"/>
                </a:cubicBezTo>
                <a:cubicBezTo>
                  <a:pt x="94" y="74"/>
                  <a:pt x="73" y="95"/>
                  <a:pt x="47" y="95"/>
                </a:cubicBezTo>
                <a:cubicBezTo>
                  <a:pt x="21" y="95"/>
                  <a:pt x="0" y="74"/>
                  <a:pt x="0" y="48"/>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48" name="Oval 133"/>
          <p:cNvSpPr>
            <a:spLocks noChangeArrowheads="1"/>
          </p:cNvSpPr>
          <p:nvPr userDrawn="1"/>
        </p:nvSpPr>
        <p:spPr bwMode="auto">
          <a:xfrm rot="10800000">
            <a:off x="10943147" y="1863727"/>
            <a:ext cx="185684" cy="185684"/>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49" name="Freeform 138"/>
          <p:cNvSpPr>
            <a:spLocks/>
          </p:cNvSpPr>
          <p:nvPr userDrawn="1"/>
        </p:nvSpPr>
        <p:spPr bwMode="auto">
          <a:xfrm rot="10800000">
            <a:off x="11233397" y="2425836"/>
            <a:ext cx="694050" cy="694050"/>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50" name="Freeform 140"/>
          <p:cNvSpPr>
            <a:spLocks/>
          </p:cNvSpPr>
          <p:nvPr userDrawn="1"/>
        </p:nvSpPr>
        <p:spPr bwMode="auto">
          <a:xfrm rot="10800000">
            <a:off x="11982792" y="3640138"/>
            <a:ext cx="220783" cy="220783"/>
          </a:xfrm>
          <a:custGeom>
            <a:avLst/>
            <a:gdLst>
              <a:gd name="T0" fmla="*/ 0 w 70"/>
              <a:gd name="T1" fmla="*/ 35 h 70"/>
              <a:gd name="T2" fmla="*/ 35 w 70"/>
              <a:gd name="T3" fmla="*/ 0 h 70"/>
              <a:gd name="T4" fmla="*/ 70 w 70"/>
              <a:gd name="T5" fmla="*/ 35 h 70"/>
              <a:gd name="T6" fmla="*/ 35 w 70"/>
              <a:gd name="T7" fmla="*/ 70 h 70"/>
              <a:gd name="T8" fmla="*/ 0 w 70"/>
              <a:gd name="T9" fmla="*/ 35 h 70"/>
            </a:gdLst>
            <a:ahLst/>
            <a:cxnLst>
              <a:cxn ang="0">
                <a:pos x="T0" y="T1"/>
              </a:cxn>
              <a:cxn ang="0">
                <a:pos x="T2" y="T3"/>
              </a:cxn>
              <a:cxn ang="0">
                <a:pos x="T4" y="T5"/>
              </a:cxn>
              <a:cxn ang="0">
                <a:pos x="T6" y="T7"/>
              </a:cxn>
              <a:cxn ang="0">
                <a:pos x="T8" y="T9"/>
              </a:cxn>
            </a:cxnLst>
            <a:rect l="0" t="0" r="r" b="b"/>
            <a:pathLst>
              <a:path w="70" h="70">
                <a:moveTo>
                  <a:pt x="0" y="35"/>
                </a:moveTo>
                <a:cubicBezTo>
                  <a:pt x="0" y="16"/>
                  <a:pt x="15" y="0"/>
                  <a:pt x="35" y="0"/>
                </a:cubicBezTo>
                <a:cubicBezTo>
                  <a:pt x="54" y="0"/>
                  <a:pt x="70" y="16"/>
                  <a:pt x="70" y="35"/>
                </a:cubicBezTo>
                <a:cubicBezTo>
                  <a:pt x="70" y="54"/>
                  <a:pt x="54" y="70"/>
                  <a:pt x="35" y="70"/>
                </a:cubicBezTo>
                <a:cubicBezTo>
                  <a:pt x="16" y="70"/>
                  <a:pt x="0" y="54"/>
                  <a:pt x="0" y="35"/>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51" name="Freeform 141"/>
          <p:cNvSpPr>
            <a:spLocks/>
          </p:cNvSpPr>
          <p:nvPr userDrawn="1"/>
        </p:nvSpPr>
        <p:spPr bwMode="auto">
          <a:xfrm rot="10800000">
            <a:off x="10307662" y="3236914"/>
            <a:ext cx="974840" cy="971443"/>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52" name="Oval 115"/>
          <p:cNvSpPr>
            <a:spLocks noChangeArrowheads="1"/>
          </p:cNvSpPr>
          <p:nvPr userDrawn="1"/>
        </p:nvSpPr>
        <p:spPr bwMode="auto">
          <a:xfrm rot="10800000">
            <a:off x="9617544" y="2176014"/>
            <a:ext cx="306832" cy="305699"/>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53" name="Freeform 116"/>
          <p:cNvSpPr>
            <a:spLocks/>
          </p:cNvSpPr>
          <p:nvPr userDrawn="1"/>
        </p:nvSpPr>
        <p:spPr bwMode="auto">
          <a:xfrm rot="10800000">
            <a:off x="10388531" y="4205882"/>
            <a:ext cx="400805" cy="404202"/>
          </a:xfrm>
          <a:custGeom>
            <a:avLst/>
            <a:gdLst>
              <a:gd name="T0" fmla="*/ 0 w 127"/>
              <a:gd name="T1" fmla="*/ 64 h 128"/>
              <a:gd name="T2" fmla="*/ 64 w 127"/>
              <a:gd name="T3" fmla="*/ 0 h 128"/>
              <a:gd name="T4" fmla="*/ 127 w 127"/>
              <a:gd name="T5" fmla="*/ 64 h 128"/>
              <a:gd name="T6" fmla="*/ 64 w 127"/>
              <a:gd name="T7" fmla="*/ 128 h 128"/>
              <a:gd name="T8" fmla="*/ 0 w 127"/>
              <a:gd name="T9" fmla="*/ 64 h 128"/>
            </a:gdLst>
            <a:ahLst/>
            <a:cxnLst>
              <a:cxn ang="0">
                <a:pos x="T0" y="T1"/>
              </a:cxn>
              <a:cxn ang="0">
                <a:pos x="T2" y="T3"/>
              </a:cxn>
              <a:cxn ang="0">
                <a:pos x="T4" y="T5"/>
              </a:cxn>
              <a:cxn ang="0">
                <a:pos x="T6" y="T7"/>
              </a:cxn>
              <a:cxn ang="0">
                <a:pos x="T8" y="T9"/>
              </a:cxn>
            </a:cxnLst>
            <a:rect l="0" t="0" r="r" b="b"/>
            <a:pathLst>
              <a:path w="127" h="128">
                <a:moveTo>
                  <a:pt x="0" y="64"/>
                </a:moveTo>
                <a:cubicBezTo>
                  <a:pt x="0" y="29"/>
                  <a:pt x="28" y="1"/>
                  <a:pt x="64" y="0"/>
                </a:cubicBezTo>
                <a:cubicBezTo>
                  <a:pt x="99" y="0"/>
                  <a:pt x="127" y="29"/>
                  <a:pt x="127" y="64"/>
                </a:cubicBezTo>
                <a:cubicBezTo>
                  <a:pt x="127" y="99"/>
                  <a:pt x="99" y="128"/>
                  <a:pt x="64" y="128"/>
                </a:cubicBezTo>
                <a:cubicBezTo>
                  <a:pt x="29" y="128"/>
                  <a:pt x="0" y="99"/>
                  <a:pt x="0" y="64"/>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54" name="Oval 118"/>
          <p:cNvSpPr>
            <a:spLocks noChangeArrowheads="1"/>
          </p:cNvSpPr>
          <p:nvPr userDrawn="1"/>
        </p:nvSpPr>
        <p:spPr bwMode="auto">
          <a:xfrm rot="10800000">
            <a:off x="10525548" y="3472535"/>
            <a:ext cx="199271" cy="201535"/>
          </a:xfrm>
          <a:prstGeom prst="ellipse">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55" name="Oval 133"/>
          <p:cNvSpPr>
            <a:spLocks noChangeArrowheads="1"/>
          </p:cNvSpPr>
          <p:nvPr userDrawn="1"/>
        </p:nvSpPr>
        <p:spPr bwMode="auto">
          <a:xfrm rot="10800000">
            <a:off x="11223243" y="4382007"/>
            <a:ext cx="185684" cy="185684"/>
          </a:xfrm>
          <a:prstGeom prst="ellipse">
            <a:avLst/>
          </a:prstGeom>
          <a:solidFill>
            <a:schemeClr val="tx2">
              <a:lumMod val="20000"/>
              <a:lumOff val="80000"/>
              <a:alpha val="3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56" name="Freeform 138"/>
          <p:cNvSpPr>
            <a:spLocks/>
          </p:cNvSpPr>
          <p:nvPr userDrawn="1"/>
        </p:nvSpPr>
        <p:spPr bwMode="auto">
          <a:xfrm rot="10800000">
            <a:off x="10293503" y="2696305"/>
            <a:ext cx="694050" cy="694050"/>
          </a:xfrm>
          <a:custGeom>
            <a:avLst/>
            <a:gdLst>
              <a:gd name="T0" fmla="*/ 1 w 220"/>
              <a:gd name="T1" fmla="*/ 110 h 220"/>
              <a:gd name="T2" fmla="*/ 110 w 220"/>
              <a:gd name="T3" fmla="*/ 0 h 220"/>
              <a:gd name="T4" fmla="*/ 220 w 220"/>
              <a:gd name="T5" fmla="*/ 110 h 220"/>
              <a:gd name="T6" fmla="*/ 111 w 220"/>
              <a:gd name="T7" fmla="*/ 220 h 220"/>
              <a:gd name="T8" fmla="*/ 1 w 220"/>
              <a:gd name="T9" fmla="*/ 110 h 220"/>
            </a:gdLst>
            <a:ahLst/>
            <a:cxnLst>
              <a:cxn ang="0">
                <a:pos x="T0" y="T1"/>
              </a:cxn>
              <a:cxn ang="0">
                <a:pos x="T2" y="T3"/>
              </a:cxn>
              <a:cxn ang="0">
                <a:pos x="T4" y="T5"/>
              </a:cxn>
              <a:cxn ang="0">
                <a:pos x="T6" y="T7"/>
              </a:cxn>
              <a:cxn ang="0">
                <a:pos x="T8" y="T9"/>
              </a:cxn>
            </a:cxnLst>
            <a:rect l="0" t="0" r="r" b="b"/>
            <a:pathLst>
              <a:path w="220" h="220">
                <a:moveTo>
                  <a:pt x="1" y="110"/>
                </a:moveTo>
                <a:cubicBezTo>
                  <a:pt x="0" y="49"/>
                  <a:pt x="50" y="0"/>
                  <a:pt x="110" y="0"/>
                </a:cubicBezTo>
                <a:cubicBezTo>
                  <a:pt x="171" y="0"/>
                  <a:pt x="220" y="49"/>
                  <a:pt x="220" y="110"/>
                </a:cubicBezTo>
                <a:cubicBezTo>
                  <a:pt x="220" y="171"/>
                  <a:pt x="171" y="220"/>
                  <a:pt x="111" y="220"/>
                </a:cubicBezTo>
                <a:cubicBezTo>
                  <a:pt x="50" y="220"/>
                  <a:pt x="1" y="171"/>
                  <a:pt x="1" y="110"/>
                </a:cubicBezTo>
                <a:close/>
              </a:path>
            </a:pathLst>
          </a:custGeom>
          <a:solidFill>
            <a:schemeClr val="tx2">
              <a:lumMod val="20000"/>
              <a:lumOff val="80000"/>
              <a:alpha val="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57" name="Freeform 141"/>
          <p:cNvSpPr>
            <a:spLocks/>
          </p:cNvSpPr>
          <p:nvPr userDrawn="1"/>
        </p:nvSpPr>
        <p:spPr bwMode="auto">
          <a:xfrm rot="10800000">
            <a:off x="9367768" y="3507383"/>
            <a:ext cx="974840" cy="971443"/>
          </a:xfrm>
          <a:custGeom>
            <a:avLst/>
            <a:gdLst>
              <a:gd name="T0" fmla="*/ 0 w 309"/>
              <a:gd name="T1" fmla="*/ 154 h 308"/>
              <a:gd name="T2" fmla="*/ 154 w 309"/>
              <a:gd name="T3" fmla="*/ 0 h 308"/>
              <a:gd name="T4" fmla="*/ 309 w 309"/>
              <a:gd name="T5" fmla="*/ 154 h 308"/>
              <a:gd name="T6" fmla="*/ 155 w 309"/>
              <a:gd name="T7" fmla="*/ 308 h 308"/>
              <a:gd name="T8" fmla="*/ 0 w 309"/>
              <a:gd name="T9" fmla="*/ 154 h 308"/>
            </a:gdLst>
            <a:ahLst/>
            <a:cxnLst>
              <a:cxn ang="0">
                <a:pos x="T0" y="T1"/>
              </a:cxn>
              <a:cxn ang="0">
                <a:pos x="T2" y="T3"/>
              </a:cxn>
              <a:cxn ang="0">
                <a:pos x="T4" y="T5"/>
              </a:cxn>
              <a:cxn ang="0">
                <a:pos x="T6" y="T7"/>
              </a:cxn>
              <a:cxn ang="0">
                <a:pos x="T8" y="T9"/>
              </a:cxn>
            </a:cxnLst>
            <a:rect l="0" t="0" r="r" b="b"/>
            <a:pathLst>
              <a:path w="309" h="308">
                <a:moveTo>
                  <a:pt x="0" y="154"/>
                </a:moveTo>
                <a:cubicBezTo>
                  <a:pt x="0" y="69"/>
                  <a:pt x="69" y="0"/>
                  <a:pt x="154" y="0"/>
                </a:cubicBezTo>
                <a:cubicBezTo>
                  <a:pt x="240" y="0"/>
                  <a:pt x="309" y="69"/>
                  <a:pt x="309" y="154"/>
                </a:cubicBezTo>
                <a:cubicBezTo>
                  <a:pt x="309" y="239"/>
                  <a:pt x="240" y="308"/>
                  <a:pt x="155" y="308"/>
                </a:cubicBezTo>
                <a:cubicBezTo>
                  <a:pt x="70" y="308"/>
                  <a:pt x="1" y="239"/>
                  <a:pt x="0" y="154"/>
                </a:cubicBezTo>
                <a:close/>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58" name="Oval 57"/>
          <p:cNvSpPr/>
          <p:nvPr userDrawn="1"/>
        </p:nvSpPr>
        <p:spPr>
          <a:xfrm>
            <a:off x="21910" y="0"/>
            <a:ext cx="6845777" cy="6845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2" name="Segnaposto data 61">
            <a:extLst>
              <a:ext uri="{FF2B5EF4-FFF2-40B4-BE49-F238E27FC236}">
                <a16:creationId xmlns:a16="http://schemas.microsoft.com/office/drawing/2014/main" id="{DBC75A34-87EF-41DE-AB39-3C8A697B8D06}"/>
              </a:ext>
            </a:extLst>
          </p:cNvPr>
          <p:cNvSpPr>
            <a:spLocks noGrp="1"/>
          </p:cNvSpPr>
          <p:nvPr>
            <p:ph type="dt" sz="half" idx="10"/>
          </p:nvPr>
        </p:nvSpPr>
        <p:spPr/>
        <p:txBody>
          <a:bodyPr/>
          <a:lstStyle/>
          <a:p>
            <a:fld id="{BB575BB9-8D39-4DFA-8D50-BE03599907F2}" type="datetime1">
              <a:rPr lang="en-US" smtClean="0">
                <a:solidFill>
                  <a:srgbClr val="464646">
                    <a:tint val="75000"/>
                  </a:srgbClr>
                </a:solidFill>
              </a:rPr>
              <a:t>01-Feb-19</a:t>
            </a:fld>
            <a:endParaRPr lang="en-US">
              <a:solidFill>
                <a:srgbClr val="464646">
                  <a:tint val="75000"/>
                </a:srgbClr>
              </a:solidFill>
            </a:endParaRPr>
          </a:p>
        </p:txBody>
      </p:sp>
      <p:sp>
        <p:nvSpPr>
          <p:cNvPr id="63" name="Segnaposto piè di pagina 62">
            <a:extLst>
              <a:ext uri="{FF2B5EF4-FFF2-40B4-BE49-F238E27FC236}">
                <a16:creationId xmlns:a16="http://schemas.microsoft.com/office/drawing/2014/main" id="{240257E7-2BB8-4CCB-A177-0FB102A0A6FD}"/>
              </a:ext>
            </a:extLst>
          </p:cNvPr>
          <p:cNvSpPr>
            <a:spLocks noGrp="1"/>
          </p:cNvSpPr>
          <p:nvPr>
            <p:ph type="ftr" sz="quarter" idx="11"/>
          </p:nvPr>
        </p:nvSpPr>
        <p:spPr/>
        <p:txBody>
          <a:bodyPr/>
          <a:lstStyle/>
          <a:p>
            <a:endParaRPr lang="en-US" dirty="0">
              <a:solidFill>
                <a:srgbClr val="464646">
                  <a:tint val="75000"/>
                </a:srgbClr>
              </a:solidFill>
            </a:endParaRPr>
          </a:p>
        </p:txBody>
      </p:sp>
      <p:sp>
        <p:nvSpPr>
          <p:cNvPr id="64" name="Segnaposto numero diapositiva 63">
            <a:extLst>
              <a:ext uri="{FF2B5EF4-FFF2-40B4-BE49-F238E27FC236}">
                <a16:creationId xmlns:a16="http://schemas.microsoft.com/office/drawing/2014/main" id="{BD5A4E0B-2DD8-4BC1-8169-B2379BE53857}"/>
              </a:ext>
            </a:extLst>
          </p:cNvPr>
          <p:cNvSpPr>
            <a:spLocks noGrp="1"/>
          </p:cNvSpPr>
          <p:nvPr>
            <p:ph type="sldNum" sz="quarter" idx="12"/>
          </p:nvPr>
        </p:nvSpPr>
        <p:spPr/>
        <p:txBody>
          <a:bodyPr/>
          <a:lstStyle/>
          <a:p>
            <a:fld id="{32FFBE4F-D559-476D-AEE3-28F000B7084D}"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09784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par>
                                <p:cTn id="35" presetID="53" presetClass="entr" presetSubtype="16" fill="hold" grpId="0" nodeType="withEffect">
                                  <p:stCondLst>
                                    <p:cond delay="25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par>
                                <p:cTn id="45" presetID="53" presetClass="entr" presetSubtype="16" fill="hold" grpId="0" nodeType="with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15"/>
                                        </p:tgtEl>
                                        <p:attrNameLst>
                                          <p:attrName>style.visibility</p:attrName>
                                        </p:attrNameLst>
                                      </p:cBhvr>
                                      <p:to>
                                        <p:strVal val="visible"/>
                                      </p:to>
                                    </p:set>
                                    <p:anim calcmode="lin" valueType="num">
                                      <p:cBhvr>
                                        <p:cTn id="52" dur="500" fill="hold"/>
                                        <p:tgtEl>
                                          <p:spTgt spid="15"/>
                                        </p:tgtEl>
                                        <p:attrNameLst>
                                          <p:attrName>ppt_w</p:attrName>
                                        </p:attrNameLst>
                                      </p:cBhvr>
                                      <p:tavLst>
                                        <p:tav tm="0">
                                          <p:val>
                                            <p:fltVal val="0"/>
                                          </p:val>
                                        </p:tav>
                                        <p:tav tm="100000">
                                          <p:val>
                                            <p:strVal val="#ppt_w"/>
                                          </p:val>
                                        </p:tav>
                                      </p:tavLst>
                                    </p:anim>
                                    <p:anim calcmode="lin" valueType="num">
                                      <p:cBhvr>
                                        <p:cTn id="53" dur="500" fill="hold"/>
                                        <p:tgtEl>
                                          <p:spTgt spid="15"/>
                                        </p:tgtEl>
                                        <p:attrNameLst>
                                          <p:attrName>ppt_h</p:attrName>
                                        </p:attrNameLst>
                                      </p:cBhvr>
                                      <p:tavLst>
                                        <p:tav tm="0">
                                          <p:val>
                                            <p:fltVal val="0"/>
                                          </p:val>
                                        </p:tav>
                                        <p:tav tm="100000">
                                          <p:val>
                                            <p:strVal val="#ppt_h"/>
                                          </p:val>
                                        </p:tav>
                                      </p:tavLst>
                                    </p:anim>
                                    <p:animEffect transition="in" filter="fade">
                                      <p:cBhvr>
                                        <p:cTn id="54" dur="500"/>
                                        <p:tgtEl>
                                          <p:spTgt spid="15"/>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16"/>
                                        </p:tgtEl>
                                        <p:attrNameLst>
                                          <p:attrName>style.visibility</p:attrName>
                                        </p:attrNameLst>
                                      </p:cBhvr>
                                      <p:to>
                                        <p:strVal val="visible"/>
                                      </p:to>
                                    </p:set>
                                    <p:anim calcmode="lin" valueType="num">
                                      <p:cBhvr>
                                        <p:cTn id="57" dur="500" fill="hold"/>
                                        <p:tgtEl>
                                          <p:spTgt spid="16"/>
                                        </p:tgtEl>
                                        <p:attrNameLst>
                                          <p:attrName>ppt_w</p:attrName>
                                        </p:attrNameLst>
                                      </p:cBhvr>
                                      <p:tavLst>
                                        <p:tav tm="0">
                                          <p:val>
                                            <p:fltVal val="0"/>
                                          </p:val>
                                        </p:tav>
                                        <p:tav tm="100000">
                                          <p:val>
                                            <p:strVal val="#ppt_w"/>
                                          </p:val>
                                        </p:tav>
                                      </p:tavLst>
                                    </p:anim>
                                    <p:anim calcmode="lin" valueType="num">
                                      <p:cBhvr>
                                        <p:cTn id="58" dur="500" fill="hold"/>
                                        <p:tgtEl>
                                          <p:spTgt spid="16"/>
                                        </p:tgtEl>
                                        <p:attrNameLst>
                                          <p:attrName>ppt_h</p:attrName>
                                        </p:attrNameLst>
                                      </p:cBhvr>
                                      <p:tavLst>
                                        <p:tav tm="0">
                                          <p:val>
                                            <p:fltVal val="0"/>
                                          </p:val>
                                        </p:tav>
                                        <p:tav tm="100000">
                                          <p:val>
                                            <p:strVal val="#ppt_h"/>
                                          </p:val>
                                        </p:tav>
                                      </p:tavLst>
                                    </p:anim>
                                    <p:animEffect transition="in" filter="fade">
                                      <p:cBhvr>
                                        <p:cTn id="59" dur="500"/>
                                        <p:tgtEl>
                                          <p:spTgt spid="16"/>
                                        </p:tgtEl>
                                      </p:cBhvr>
                                    </p:animEffect>
                                  </p:childTnLst>
                                </p:cTn>
                              </p:par>
                              <p:par>
                                <p:cTn id="60" presetID="53" presetClass="entr" presetSubtype="16" fill="hold" grpId="0" nodeType="withEffect">
                                  <p:stCondLst>
                                    <p:cond delay="500"/>
                                  </p:stCondLst>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animEffect transition="in" filter="fade">
                                      <p:cBhvr>
                                        <p:cTn id="64" dur="500"/>
                                        <p:tgtEl>
                                          <p:spTgt spid="17"/>
                                        </p:tgtEl>
                                      </p:cBhvr>
                                    </p:animEffect>
                                  </p:childTnLst>
                                </p:cTn>
                              </p:par>
                              <p:par>
                                <p:cTn id="65" presetID="53" presetClass="entr" presetSubtype="16" fill="hold" grpId="0" nodeType="withEffect">
                                  <p:stCondLst>
                                    <p:cond delay="500"/>
                                  </p:st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Effect transition="in" filter="fade">
                                      <p:cBhvr>
                                        <p:cTn id="69" dur="500"/>
                                        <p:tgtEl>
                                          <p:spTgt spid="18"/>
                                        </p:tgtEl>
                                      </p:cBhvr>
                                    </p:animEffect>
                                  </p:childTnLst>
                                </p:cTn>
                              </p:par>
                              <p:par>
                                <p:cTn id="70" presetID="53" presetClass="entr" presetSubtype="16" fill="hold" grpId="0" nodeType="withEffect">
                                  <p:stCondLst>
                                    <p:cond delay="500"/>
                                  </p:stCondLst>
                                  <p:childTnLst>
                                    <p:set>
                                      <p:cBhvr>
                                        <p:cTn id="71" dur="1" fill="hold">
                                          <p:stCondLst>
                                            <p:cond delay="0"/>
                                          </p:stCondLst>
                                        </p:cTn>
                                        <p:tgtEl>
                                          <p:spTgt spid="19"/>
                                        </p:tgtEl>
                                        <p:attrNameLst>
                                          <p:attrName>style.visibility</p:attrName>
                                        </p:attrNameLst>
                                      </p:cBhvr>
                                      <p:to>
                                        <p:strVal val="visible"/>
                                      </p:to>
                                    </p:set>
                                    <p:anim calcmode="lin" valueType="num">
                                      <p:cBhvr>
                                        <p:cTn id="72" dur="500" fill="hold"/>
                                        <p:tgtEl>
                                          <p:spTgt spid="19"/>
                                        </p:tgtEl>
                                        <p:attrNameLst>
                                          <p:attrName>ppt_w</p:attrName>
                                        </p:attrNameLst>
                                      </p:cBhvr>
                                      <p:tavLst>
                                        <p:tav tm="0">
                                          <p:val>
                                            <p:fltVal val="0"/>
                                          </p:val>
                                        </p:tav>
                                        <p:tav tm="100000">
                                          <p:val>
                                            <p:strVal val="#ppt_w"/>
                                          </p:val>
                                        </p:tav>
                                      </p:tavLst>
                                    </p:anim>
                                    <p:anim calcmode="lin" valueType="num">
                                      <p:cBhvr>
                                        <p:cTn id="73" dur="500" fill="hold"/>
                                        <p:tgtEl>
                                          <p:spTgt spid="19"/>
                                        </p:tgtEl>
                                        <p:attrNameLst>
                                          <p:attrName>ppt_h</p:attrName>
                                        </p:attrNameLst>
                                      </p:cBhvr>
                                      <p:tavLst>
                                        <p:tav tm="0">
                                          <p:val>
                                            <p:fltVal val="0"/>
                                          </p:val>
                                        </p:tav>
                                        <p:tav tm="100000">
                                          <p:val>
                                            <p:strVal val="#ppt_h"/>
                                          </p:val>
                                        </p:tav>
                                      </p:tavLst>
                                    </p:anim>
                                    <p:animEffect transition="in" filter="fade">
                                      <p:cBhvr>
                                        <p:cTn id="74" dur="500"/>
                                        <p:tgtEl>
                                          <p:spTgt spid="19"/>
                                        </p:tgtEl>
                                      </p:cBhvr>
                                    </p:animEffect>
                                  </p:childTnLst>
                                </p:cTn>
                              </p:par>
                              <p:par>
                                <p:cTn id="75" presetID="53" presetClass="entr" presetSubtype="16" fill="hold" grpId="0" nodeType="withEffect">
                                  <p:stCondLst>
                                    <p:cond delay="500"/>
                                  </p:stCondLst>
                                  <p:childTnLst>
                                    <p:set>
                                      <p:cBhvr>
                                        <p:cTn id="76" dur="1" fill="hold">
                                          <p:stCondLst>
                                            <p:cond delay="0"/>
                                          </p:stCondLst>
                                        </p:cTn>
                                        <p:tgtEl>
                                          <p:spTgt spid="20"/>
                                        </p:tgtEl>
                                        <p:attrNameLst>
                                          <p:attrName>style.visibility</p:attrName>
                                        </p:attrNameLst>
                                      </p:cBhvr>
                                      <p:to>
                                        <p:strVal val="visible"/>
                                      </p:to>
                                    </p:set>
                                    <p:anim calcmode="lin" valueType="num">
                                      <p:cBhvr>
                                        <p:cTn id="77" dur="500" fill="hold"/>
                                        <p:tgtEl>
                                          <p:spTgt spid="20"/>
                                        </p:tgtEl>
                                        <p:attrNameLst>
                                          <p:attrName>ppt_w</p:attrName>
                                        </p:attrNameLst>
                                      </p:cBhvr>
                                      <p:tavLst>
                                        <p:tav tm="0">
                                          <p:val>
                                            <p:fltVal val="0"/>
                                          </p:val>
                                        </p:tav>
                                        <p:tav tm="100000">
                                          <p:val>
                                            <p:strVal val="#ppt_w"/>
                                          </p:val>
                                        </p:tav>
                                      </p:tavLst>
                                    </p:anim>
                                    <p:anim calcmode="lin" valueType="num">
                                      <p:cBhvr>
                                        <p:cTn id="78" dur="500" fill="hold"/>
                                        <p:tgtEl>
                                          <p:spTgt spid="20"/>
                                        </p:tgtEl>
                                        <p:attrNameLst>
                                          <p:attrName>ppt_h</p:attrName>
                                        </p:attrNameLst>
                                      </p:cBhvr>
                                      <p:tavLst>
                                        <p:tav tm="0">
                                          <p:val>
                                            <p:fltVal val="0"/>
                                          </p:val>
                                        </p:tav>
                                        <p:tav tm="100000">
                                          <p:val>
                                            <p:strVal val="#ppt_h"/>
                                          </p:val>
                                        </p:tav>
                                      </p:tavLst>
                                    </p:anim>
                                    <p:animEffect transition="in" filter="fade">
                                      <p:cBhvr>
                                        <p:cTn id="79" dur="500"/>
                                        <p:tgtEl>
                                          <p:spTgt spid="20"/>
                                        </p:tgtEl>
                                      </p:cBhvr>
                                    </p:animEffect>
                                  </p:childTnLst>
                                </p:cTn>
                              </p:par>
                              <p:par>
                                <p:cTn id="80" presetID="53" presetClass="entr" presetSubtype="16" fill="hold" grpId="0" nodeType="withEffect">
                                  <p:stCondLst>
                                    <p:cond delay="500"/>
                                  </p:stCondLst>
                                  <p:childTnLst>
                                    <p:set>
                                      <p:cBhvr>
                                        <p:cTn id="81" dur="1" fill="hold">
                                          <p:stCondLst>
                                            <p:cond delay="0"/>
                                          </p:stCondLst>
                                        </p:cTn>
                                        <p:tgtEl>
                                          <p:spTgt spid="21"/>
                                        </p:tgtEl>
                                        <p:attrNameLst>
                                          <p:attrName>style.visibility</p:attrName>
                                        </p:attrNameLst>
                                      </p:cBhvr>
                                      <p:to>
                                        <p:strVal val="visible"/>
                                      </p:to>
                                    </p:set>
                                    <p:anim calcmode="lin" valueType="num">
                                      <p:cBhvr>
                                        <p:cTn id="82" dur="500" fill="hold"/>
                                        <p:tgtEl>
                                          <p:spTgt spid="21"/>
                                        </p:tgtEl>
                                        <p:attrNameLst>
                                          <p:attrName>ppt_w</p:attrName>
                                        </p:attrNameLst>
                                      </p:cBhvr>
                                      <p:tavLst>
                                        <p:tav tm="0">
                                          <p:val>
                                            <p:fltVal val="0"/>
                                          </p:val>
                                        </p:tav>
                                        <p:tav tm="100000">
                                          <p:val>
                                            <p:strVal val="#ppt_w"/>
                                          </p:val>
                                        </p:tav>
                                      </p:tavLst>
                                    </p:anim>
                                    <p:anim calcmode="lin" valueType="num">
                                      <p:cBhvr>
                                        <p:cTn id="83" dur="500" fill="hold"/>
                                        <p:tgtEl>
                                          <p:spTgt spid="21"/>
                                        </p:tgtEl>
                                        <p:attrNameLst>
                                          <p:attrName>ppt_h</p:attrName>
                                        </p:attrNameLst>
                                      </p:cBhvr>
                                      <p:tavLst>
                                        <p:tav tm="0">
                                          <p:val>
                                            <p:fltVal val="0"/>
                                          </p:val>
                                        </p:tav>
                                        <p:tav tm="100000">
                                          <p:val>
                                            <p:strVal val="#ppt_h"/>
                                          </p:val>
                                        </p:tav>
                                      </p:tavLst>
                                    </p:anim>
                                    <p:animEffect transition="in" filter="fade">
                                      <p:cBhvr>
                                        <p:cTn id="84" dur="500"/>
                                        <p:tgtEl>
                                          <p:spTgt spid="21"/>
                                        </p:tgtEl>
                                      </p:cBhvr>
                                    </p:animEffect>
                                  </p:childTnLst>
                                </p:cTn>
                              </p:par>
                              <p:par>
                                <p:cTn id="85" presetID="53" presetClass="entr" presetSubtype="16" fill="hold" grpId="0" nodeType="withEffect">
                                  <p:stCondLst>
                                    <p:cond delay="500"/>
                                  </p:stCondLst>
                                  <p:childTnLst>
                                    <p:set>
                                      <p:cBhvr>
                                        <p:cTn id="86" dur="1" fill="hold">
                                          <p:stCondLst>
                                            <p:cond delay="0"/>
                                          </p:stCondLst>
                                        </p:cTn>
                                        <p:tgtEl>
                                          <p:spTgt spid="22"/>
                                        </p:tgtEl>
                                        <p:attrNameLst>
                                          <p:attrName>style.visibility</p:attrName>
                                        </p:attrNameLst>
                                      </p:cBhvr>
                                      <p:to>
                                        <p:strVal val="visible"/>
                                      </p:to>
                                    </p:set>
                                    <p:anim calcmode="lin" valueType="num">
                                      <p:cBhvr>
                                        <p:cTn id="87" dur="500" fill="hold"/>
                                        <p:tgtEl>
                                          <p:spTgt spid="22"/>
                                        </p:tgtEl>
                                        <p:attrNameLst>
                                          <p:attrName>ppt_w</p:attrName>
                                        </p:attrNameLst>
                                      </p:cBhvr>
                                      <p:tavLst>
                                        <p:tav tm="0">
                                          <p:val>
                                            <p:fltVal val="0"/>
                                          </p:val>
                                        </p:tav>
                                        <p:tav tm="100000">
                                          <p:val>
                                            <p:strVal val="#ppt_w"/>
                                          </p:val>
                                        </p:tav>
                                      </p:tavLst>
                                    </p:anim>
                                    <p:anim calcmode="lin" valueType="num">
                                      <p:cBhvr>
                                        <p:cTn id="88" dur="500" fill="hold"/>
                                        <p:tgtEl>
                                          <p:spTgt spid="22"/>
                                        </p:tgtEl>
                                        <p:attrNameLst>
                                          <p:attrName>ppt_h</p:attrName>
                                        </p:attrNameLst>
                                      </p:cBhvr>
                                      <p:tavLst>
                                        <p:tav tm="0">
                                          <p:val>
                                            <p:fltVal val="0"/>
                                          </p:val>
                                        </p:tav>
                                        <p:tav tm="100000">
                                          <p:val>
                                            <p:strVal val="#ppt_h"/>
                                          </p:val>
                                        </p:tav>
                                      </p:tavLst>
                                    </p:anim>
                                    <p:animEffect transition="in" filter="fade">
                                      <p:cBhvr>
                                        <p:cTn id="89" dur="500"/>
                                        <p:tgtEl>
                                          <p:spTgt spid="22"/>
                                        </p:tgtEl>
                                      </p:cBhvr>
                                    </p:animEffect>
                                  </p:childTnLst>
                                </p:cTn>
                              </p:par>
                              <p:par>
                                <p:cTn id="90" presetID="53" presetClass="entr" presetSubtype="16" fill="hold" grpId="0" nodeType="withEffect">
                                  <p:stCondLst>
                                    <p:cond delay="500"/>
                                  </p:stCondLst>
                                  <p:childTnLst>
                                    <p:set>
                                      <p:cBhvr>
                                        <p:cTn id="91" dur="1" fill="hold">
                                          <p:stCondLst>
                                            <p:cond delay="0"/>
                                          </p:stCondLst>
                                        </p:cTn>
                                        <p:tgtEl>
                                          <p:spTgt spid="23"/>
                                        </p:tgtEl>
                                        <p:attrNameLst>
                                          <p:attrName>style.visibility</p:attrName>
                                        </p:attrNameLst>
                                      </p:cBhvr>
                                      <p:to>
                                        <p:strVal val="visible"/>
                                      </p:to>
                                    </p:set>
                                    <p:anim calcmode="lin" valueType="num">
                                      <p:cBhvr>
                                        <p:cTn id="92" dur="500" fill="hold"/>
                                        <p:tgtEl>
                                          <p:spTgt spid="23"/>
                                        </p:tgtEl>
                                        <p:attrNameLst>
                                          <p:attrName>ppt_w</p:attrName>
                                        </p:attrNameLst>
                                      </p:cBhvr>
                                      <p:tavLst>
                                        <p:tav tm="0">
                                          <p:val>
                                            <p:fltVal val="0"/>
                                          </p:val>
                                        </p:tav>
                                        <p:tav tm="100000">
                                          <p:val>
                                            <p:strVal val="#ppt_w"/>
                                          </p:val>
                                        </p:tav>
                                      </p:tavLst>
                                    </p:anim>
                                    <p:anim calcmode="lin" valueType="num">
                                      <p:cBhvr>
                                        <p:cTn id="93" dur="500" fill="hold"/>
                                        <p:tgtEl>
                                          <p:spTgt spid="23"/>
                                        </p:tgtEl>
                                        <p:attrNameLst>
                                          <p:attrName>ppt_h</p:attrName>
                                        </p:attrNameLst>
                                      </p:cBhvr>
                                      <p:tavLst>
                                        <p:tav tm="0">
                                          <p:val>
                                            <p:fltVal val="0"/>
                                          </p:val>
                                        </p:tav>
                                        <p:tav tm="100000">
                                          <p:val>
                                            <p:strVal val="#ppt_h"/>
                                          </p:val>
                                        </p:tav>
                                      </p:tavLst>
                                    </p:anim>
                                    <p:animEffect transition="in" filter="fade">
                                      <p:cBhvr>
                                        <p:cTn id="94" dur="500"/>
                                        <p:tgtEl>
                                          <p:spTgt spid="23"/>
                                        </p:tgtEl>
                                      </p:cBhvr>
                                    </p:animEffect>
                                  </p:childTnLst>
                                </p:cTn>
                              </p:par>
                              <p:par>
                                <p:cTn id="95" presetID="53" presetClass="entr" presetSubtype="16" fill="hold" grpId="0" nodeType="withEffect">
                                  <p:stCondLst>
                                    <p:cond delay="500"/>
                                  </p:stCondLst>
                                  <p:childTnLst>
                                    <p:set>
                                      <p:cBhvr>
                                        <p:cTn id="96" dur="1" fill="hold">
                                          <p:stCondLst>
                                            <p:cond delay="0"/>
                                          </p:stCondLst>
                                        </p:cTn>
                                        <p:tgtEl>
                                          <p:spTgt spid="24"/>
                                        </p:tgtEl>
                                        <p:attrNameLst>
                                          <p:attrName>style.visibility</p:attrName>
                                        </p:attrNameLst>
                                      </p:cBhvr>
                                      <p:to>
                                        <p:strVal val="visible"/>
                                      </p:to>
                                    </p:set>
                                    <p:anim calcmode="lin" valueType="num">
                                      <p:cBhvr>
                                        <p:cTn id="97" dur="500" fill="hold"/>
                                        <p:tgtEl>
                                          <p:spTgt spid="24"/>
                                        </p:tgtEl>
                                        <p:attrNameLst>
                                          <p:attrName>ppt_w</p:attrName>
                                        </p:attrNameLst>
                                      </p:cBhvr>
                                      <p:tavLst>
                                        <p:tav tm="0">
                                          <p:val>
                                            <p:fltVal val="0"/>
                                          </p:val>
                                        </p:tav>
                                        <p:tav tm="100000">
                                          <p:val>
                                            <p:strVal val="#ppt_w"/>
                                          </p:val>
                                        </p:tav>
                                      </p:tavLst>
                                    </p:anim>
                                    <p:anim calcmode="lin" valueType="num">
                                      <p:cBhvr>
                                        <p:cTn id="98" dur="500" fill="hold"/>
                                        <p:tgtEl>
                                          <p:spTgt spid="24"/>
                                        </p:tgtEl>
                                        <p:attrNameLst>
                                          <p:attrName>ppt_h</p:attrName>
                                        </p:attrNameLst>
                                      </p:cBhvr>
                                      <p:tavLst>
                                        <p:tav tm="0">
                                          <p:val>
                                            <p:fltVal val="0"/>
                                          </p:val>
                                        </p:tav>
                                        <p:tav tm="100000">
                                          <p:val>
                                            <p:strVal val="#ppt_h"/>
                                          </p:val>
                                        </p:tav>
                                      </p:tavLst>
                                    </p:anim>
                                    <p:animEffect transition="in" filter="fade">
                                      <p:cBhvr>
                                        <p:cTn id="99" dur="500"/>
                                        <p:tgtEl>
                                          <p:spTgt spid="24"/>
                                        </p:tgtEl>
                                      </p:cBhvr>
                                    </p:animEffect>
                                  </p:childTnLst>
                                </p:cTn>
                              </p:par>
                              <p:par>
                                <p:cTn id="100" presetID="53" presetClass="entr" presetSubtype="16" fill="hold" grpId="0" nodeType="withEffect">
                                  <p:stCondLst>
                                    <p:cond delay="500"/>
                                  </p:stCondLst>
                                  <p:childTnLst>
                                    <p:set>
                                      <p:cBhvr>
                                        <p:cTn id="101" dur="1" fill="hold">
                                          <p:stCondLst>
                                            <p:cond delay="0"/>
                                          </p:stCondLst>
                                        </p:cTn>
                                        <p:tgtEl>
                                          <p:spTgt spid="25"/>
                                        </p:tgtEl>
                                        <p:attrNameLst>
                                          <p:attrName>style.visibility</p:attrName>
                                        </p:attrNameLst>
                                      </p:cBhvr>
                                      <p:to>
                                        <p:strVal val="visible"/>
                                      </p:to>
                                    </p:set>
                                    <p:anim calcmode="lin" valueType="num">
                                      <p:cBhvr>
                                        <p:cTn id="102" dur="500" fill="hold"/>
                                        <p:tgtEl>
                                          <p:spTgt spid="25"/>
                                        </p:tgtEl>
                                        <p:attrNameLst>
                                          <p:attrName>ppt_w</p:attrName>
                                        </p:attrNameLst>
                                      </p:cBhvr>
                                      <p:tavLst>
                                        <p:tav tm="0">
                                          <p:val>
                                            <p:fltVal val="0"/>
                                          </p:val>
                                        </p:tav>
                                        <p:tav tm="100000">
                                          <p:val>
                                            <p:strVal val="#ppt_w"/>
                                          </p:val>
                                        </p:tav>
                                      </p:tavLst>
                                    </p:anim>
                                    <p:anim calcmode="lin" valueType="num">
                                      <p:cBhvr>
                                        <p:cTn id="103" dur="500" fill="hold"/>
                                        <p:tgtEl>
                                          <p:spTgt spid="25"/>
                                        </p:tgtEl>
                                        <p:attrNameLst>
                                          <p:attrName>ppt_h</p:attrName>
                                        </p:attrNameLst>
                                      </p:cBhvr>
                                      <p:tavLst>
                                        <p:tav tm="0">
                                          <p:val>
                                            <p:fltVal val="0"/>
                                          </p:val>
                                        </p:tav>
                                        <p:tav tm="100000">
                                          <p:val>
                                            <p:strVal val="#ppt_h"/>
                                          </p:val>
                                        </p:tav>
                                      </p:tavLst>
                                    </p:anim>
                                    <p:animEffect transition="in" filter="fade">
                                      <p:cBhvr>
                                        <p:cTn id="104" dur="500"/>
                                        <p:tgtEl>
                                          <p:spTgt spid="25"/>
                                        </p:tgtEl>
                                      </p:cBhvr>
                                    </p:animEffect>
                                  </p:childTnLst>
                                </p:cTn>
                              </p:par>
                              <p:par>
                                <p:cTn id="105" presetID="53" presetClass="entr" presetSubtype="16" fill="hold" grpId="0" nodeType="withEffect">
                                  <p:stCondLst>
                                    <p:cond delay="500"/>
                                  </p:stCondLst>
                                  <p:childTnLst>
                                    <p:set>
                                      <p:cBhvr>
                                        <p:cTn id="106" dur="1" fill="hold">
                                          <p:stCondLst>
                                            <p:cond delay="0"/>
                                          </p:stCondLst>
                                        </p:cTn>
                                        <p:tgtEl>
                                          <p:spTgt spid="26"/>
                                        </p:tgtEl>
                                        <p:attrNameLst>
                                          <p:attrName>style.visibility</p:attrName>
                                        </p:attrNameLst>
                                      </p:cBhvr>
                                      <p:to>
                                        <p:strVal val="visible"/>
                                      </p:to>
                                    </p:set>
                                    <p:anim calcmode="lin" valueType="num">
                                      <p:cBhvr>
                                        <p:cTn id="107" dur="500" fill="hold"/>
                                        <p:tgtEl>
                                          <p:spTgt spid="26"/>
                                        </p:tgtEl>
                                        <p:attrNameLst>
                                          <p:attrName>ppt_w</p:attrName>
                                        </p:attrNameLst>
                                      </p:cBhvr>
                                      <p:tavLst>
                                        <p:tav tm="0">
                                          <p:val>
                                            <p:fltVal val="0"/>
                                          </p:val>
                                        </p:tav>
                                        <p:tav tm="100000">
                                          <p:val>
                                            <p:strVal val="#ppt_w"/>
                                          </p:val>
                                        </p:tav>
                                      </p:tavLst>
                                    </p:anim>
                                    <p:anim calcmode="lin" valueType="num">
                                      <p:cBhvr>
                                        <p:cTn id="108" dur="500" fill="hold"/>
                                        <p:tgtEl>
                                          <p:spTgt spid="26"/>
                                        </p:tgtEl>
                                        <p:attrNameLst>
                                          <p:attrName>ppt_h</p:attrName>
                                        </p:attrNameLst>
                                      </p:cBhvr>
                                      <p:tavLst>
                                        <p:tav tm="0">
                                          <p:val>
                                            <p:fltVal val="0"/>
                                          </p:val>
                                        </p:tav>
                                        <p:tav tm="100000">
                                          <p:val>
                                            <p:strVal val="#ppt_h"/>
                                          </p:val>
                                        </p:tav>
                                      </p:tavLst>
                                    </p:anim>
                                    <p:animEffect transition="in" filter="fade">
                                      <p:cBhvr>
                                        <p:cTn id="109" dur="500"/>
                                        <p:tgtEl>
                                          <p:spTgt spid="26"/>
                                        </p:tgtEl>
                                      </p:cBhvr>
                                    </p:animEffect>
                                  </p:childTnLst>
                                </p:cTn>
                              </p:par>
                              <p:par>
                                <p:cTn id="110" presetID="53" presetClass="entr" presetSubtype="16" fill="hold" grpId="0" nodeType="withEffect">
                                  <p:stCondLst>
                                    <p:cond delay="500"/>
                                  </p:stCondLst>
                                  <p:childTnLst>
                                    <p:set>
                                      <p:cBhvr>
                                        <p:cTn id="111" dur="1" fill="hold">
                                          <p:stCondLst>
                                            <p:cond delay="0"/>
                                          </p:stCondLst>
                                        </p:cTn>
                                        <p:tgtEl>
                                          <p:spTgt spid="27"/>
                                        </p:tgtEl>
                                        <p:attrNameLst>
                                          <p:attrName>style.visibility</p:attrName>
                                        </p:attrNameLst>
                                      </p:cBhvr>
                                      <p:to>
                                        <p:strVal val="visible"/>
                                      </p:to>
                                    </p:set>
                                    <p:anim calcmode="lin" valueType="num">
                                      <p:cBhvr>
                                        <p:cTn id="112" dur="500" fill="hold"/>
                                        <p:tgtEl>
                                          <p:spTgt spid="27"/>
                                        </p:tgtEl>
                                        <p:attrNameLst>
                                          <p:attrName>ppt_w</p:attrName>
                                        </p:attrNameLst>
                                      </p:cBhvr>
                                      <p:tavLst>
                                        <p:tav tm="0">
                                          <p:val>
                                            <p:fltVal val="0"/>
                                          </p:val>
                                        </p:tav>
                                        <p:tav tm="100000">
                                          <p:val>
                                            <p:strVal val="#ppt_w"/>
                                          </p:val>
                                        </p:tav>
                                      </p:tavLst>
                                    </p:anim>
                                    <p:anim calcmode="lin" valueType="num">
                                      <p:cBhvr>
                                        <p:cTn id="113" dur="500" fill="hold"/>
                                        <p:tgtEl>
                                          <p:spTgt spid="27"/>
                                        </p:tgtEl>
                                        <p:attrNameLst>
                                          <p:attrName>ppt_h</p:attrName>
                                        </p:attrNameLst>
                                      </p:cBhvr>
                                      <p:tavLst>
                                        <p:tav tm="0">
                                          <p:val>
                                            <p:fltVal val="0"/>
                                          </p:val>
                                        </p:tav>
                                        <p:tav tm="100000">
                                          <p:val>
                                            <p:strVal val="#ppt_h"/>
                                          </p:val>
                                        </p:tav>
                                      </p:tavLst>
                                    </p:anim>
                                    <p:animEffect transition="in" filter="fade">
                                      <p:cBhvr>
                                        <p:cTn id="114" dur="500"/>
                                        <p:tgtEl>
                                          <p:spTgt spid="27"/>
                                        </p:tgtEl>
                                      </p:cBhvr>
                                    </p:animEffect>
                                  </p:childTnLst>
                                </p:cTn>
                              </p:par>
                              <p:par>
                                <p:cTn id="115" presetID="53" presetClass="entr" presetSubtype="16" fill="hold" grpId="0" nodeType="withEffect">
                                  <p:stCondLst>
                                    <p:cond delay="500"/>
                                  </p:stCondLst>
                                  <p:childTnLst>
                                    <p:set>
                                      <p:cBhvr>
                                        <p:cTn id="116" dur="1" fill="hold">
                                          <p:stCondLst>
                                            <p:cond delay="0"/>
                                          </p:stCondLst>
                                        </p:cTn>
                                        <p:tgtEl>
                                          <p:spTgt spid="28"/>
                                        </p:tgtEl>
                                        <p:attrNameLst>
                                          <p:attrName>style.visibility</p:attrName>
                                        </p:attrNameLst>
                                      </p:cBhvr>
                                      <p:to>
                                        <p:strVal val="visible"/>
                                      </p:to>
                                    </p:set>
                                    <p:anim calcmode="lin" valueType="num">
                                      <p:cBhvr>
                                        <p:cTn id="117" dur="500" fill="hold"/>
                                        <p:tgtEl>
                                          <p:spTgt spid="28"/>
                                        </p:tgtEl>
                                        <p:attrNameLst>
                                          <p:attrName>ppt_w</p:attrName>
                                        </p:attrNameLst>
                                      </p:cBhvr>
                                      <p:tavLst>
                                        <p:tav tm="0">
                                          <p:val>
                                            <p:fltVal val="0"/>
                                          </p:val>
                                        </p:tav>
                                        <p:tav tm="100000">
                                          <p:val>
                                            <p:strVal val="#ppt_w"/>
                                          </p:val>
                                        </p:tav>
                                      </p:tavLst>
                                    </p:anim>
                                    <p:anim calcmode="lin" valueType="num">
                                      <p:cBhvr>
                                        <p:cTn id="118" dur="500" fill="hold"/>
                                        <p:tgtEl>
                                          <p:spTgt spid="28"/>
                                        </p:tgtEl>
                                        <p:attrNameLst>
                                          <p:attrName>ppt_h</p:attrName>
                                        </p:attrNameLst>
                                      </p:cBhvr>
                                      <p:tavLst>
                                        <p:tav tm="0">
                                          <p:val>
                                            <p:fltVal val="0"/>
                                          </p:val>
                                        </p:tav>
                                        <p:tav tm="100000">
                                          <p:val>
                                            <p:strVal val="#ppt_h"/>
                                          </p:val>
                                        </p:tav>
                                      </p:tavLst>
                                    </p:anim>
                                    <p:animEffect transition="in" filter="fade">
                                      <p:cBhvr>
                                        <p:cTn id="119" dur="500"/>
                                        <p:tgtEl>
                                          <p:spTgt spid="28"/>
                                        </p:tgtEl>
                                      </p:cBhvr>
                                    </p:animEffect>
                                  </p:childTnLst>
                                </p:cTn>
                              </p:par>
                              <p:par>
                                <p:cTn id="120" presetID="53" presetClass="entr" presetSubtype="16" fill="hold" grpId="0" nodeType="withEffect">
                                  <p:stCondLst>
                                    <p:cond delay="500"/>
                                  </p:stCondLst>
                                  <p:childTnLst>
                                    <p:set>
                                      <p:cBhvr>
                                        <p:cTn id="121" dur="1" fill="hold">
                                          <p:stCondLst>
                                            <p:cond delay="0"/>
                                          </p:stCondLst>
                                        </p:cTn>
                                        <p:tgtEl>
                                          <p:spTgt spid="29"/>
                                        </p:tgtEl>
                                        <p:attrNameLst>
                                          <p:attrName>style.visibility</p:attrName>
                                        </p:attrNameLst>
                                      </p:cBhvr>
                                      <p:to>
                                        <p:strVal val="visible"/>
                                      </p:to>
                                    </p:set>
                                    <p:anim calcmode="lin" valueType="num">
                                      <p:cBhvr>
                                        <p:cTn id="122" dur="500" fill="hold"/>
                                        <p:tgtEl>
                                          <p:spTgt spid="29"/>
                                        </p:tgtEl>
                                        <p:attrNameLst>
                                          <p:attrName>ppt_w</p:attrName>
                                        </p:attrNameLst>
                                      </p:cBhvr>
                                      <p:tavLst>
                                        <p:tav tm="0">
                                          <p:val>
                                            <p:fltVal val="0"/>
                                          </p:val>
                                        </p:tav>
                                        <p:tav tm="100000">
                                          <p:val>
                                            <p:strVal val="#ppt_w"/>
                                          </p:val>
                                        </p:tav>
                                      </p:tavLst>
                                    </p:anim>
                                    <p:anim calcmode="lin" valueType="num">
                                      <p:cBhvr>
                                        <p:cTn id="123" dur="500" fill="hold"/>
                                        <p:tgtEl>
                                          <p:spTgt spid="29"/>
                                        </p:tgtEl>
                                        <p:attrNameLst>
                                          <p:attrName>ppt_h</p:attrName>
                                        </p:attrNameLst>
                                      </p:cBhvr>
                                      <p:tavLst>
                                        <p:tav tm="0">
                                          <p:val>
                                            <p:fltVal val="0"/>
                                          </p:val>
                                        </p:tav>
                                        <p:tav tm="100000">
                                          <p:val>
                                            <p:strVal val="#ppt_h"/>
                                          </p:val>
                                        </p:tav>
                                      </p:tavLst>
                                    </p:anim>
                                    <p:animEffect transition="in" filter="fade">
                                      <p:cBhvr>
                                        <p:cTn id="124" dur="500"/>
                                        <p:tgtEl>
                                          <p:spTgt spid="29"/>
                                        </p:tgtEl>
                                      </p:cBhvr>
                                    </p:animEffect>
                                  </p:childTnLst>
                                </p:cTn>
                              </p:par>
                              <p:par>
                                <p:cTn id="125" presetID="53" presetClass="entr" presetSubtype="16" fill="hold" grpId="0" nodeType="withEffect">
                                  <p:stCondLst>
                                    <p:cond delay="500"/>
                                  </p:stCondLst>
                                  <p:childTnLst>
                                    <p:set>
                                      <p:cBhvr>
                                        <p:cTn id="126" dur="1" fill="hold">
                                          <p:stCondLst>
                                            <p:cond delay="0"/>
                                          </p:stCondLst>
                                        </p:cTn>
                                        <p:tgtEl>
                                          <p:spTgt spid="30"/>
                                        </p:tgtEl>
                                        <p:attrNameLst>
                                          <p:attrName>style.visibility</p:attrName>
                                        </p:attrNameLst>
                                      </p:cBhvr>
                                      <p:to>
                                        <p:strVal val="visible"/>
                                      </p:to>
                                    </p:set>
                                    <p:anim calcmode="lin" valueType="num">
                                      <p:cBhvr>
                                        <p:cTn id="127" dur="500" fill="hold"/>
                                        <p:tgtEl>
                                          <p:spTgt spid="30"/>
                                        </p:tgtEl>
                                        <p:attrNameLst>
                                          <p:attrName>ppt_w</p:attrName>
                                        </p:attrNameLst>
                                      </p:cBhvr>
                                      <p:tavLst>
                                        <p:tav tm="0">
                                          <p:val>
                                            <p:fltVal val="0"/>
                                          </p:val>
                                        </p:tav>
                                        <p:tav tm="100000">
                                          <p:val>
                                            <p:strVal val="#ppt_w"/>
                                          </p:val>
                                        </p:tav>
                                      </p:tavLst>
                                    </p:anim>
                                    <p:anim calcmode="lin" valueType="num">
                                      <p:cBhvr>
                                        <p:cTn id="128" dur="500" fill="hold"/>
                                        <p:tgtEl>
                                          <p:spTgt spid="30"/>
                                        </p:tgtEl>
                                        <p:attrNameLst>
                                          <p:attrName>ppt_h</p:attrName>
                                        </p:attrNameLst>
                                      </p:cBhvr>
                                      <p:tavLst>
                                        <p:tav tm="0">
                                          <p:val>
                                            <p:fltVal val="0"/>
                                          </p:val>
                                        </p:tav>
                                        <p:tav tm="100000">
                                          <p:val>
                                            <p:strVal val="#ppt_h"/>
                                          </p:val>
                                        </p:tav>
                                      </p:tavLst>
                                    </p:anim>
                                    <p:animEffect transition="in" filter="fade">
                                      <p:cBhvr>
                                        <p:cTn id="129" dur="500"/>
                                        <p:tgtEl>
                                          <p:spTgt spid="30"/>
                                        </p:tgtEl>
                                      </p:cBhvr>
                                    </p:animEffect>
                                  </p:childTnLst>
                                </p:cTn>
                              </p:par>
                              <p:par>
                                <p:cTn id="130" presetID="53" presetClass="entr" presetSubtype="16" fill="hold" grpId="0" nodeType="withEffect">
                                  <p:stCondLst>
                                    <p:cond delay="500"/>
                                  </p:stCondLst>
                                  <p:childTnLst>
                                    <p:set>
                                      <p:cBhvr>
                                        <p:cTn id="131" dur="1" fill="hold">
                                          <p:stCondLst>
                                            <p:cond delay="0"/>
                                          </p:stCondLst>
                                        </p:cTn>
                                        <p:tgtEl>
                                          <p:spTgt spid="31"/>
                                        </p:tgtEl>
                                        <p:attrNameLst>
                                          <p:attrName>style.visibility</p:attrName>
                                        </p:attrNameLst>
                                      </p:cBhvr>
                                      <p:to>
                                        <p:strVal val="visible"/>
                                      </p:to>
                                    </p:set>
                                    <p:anim calcmode="lin" valueType="num">
                                      <p:cBhvr>
                                        <p:cTn id="132" dur="500" fill="hold"/>
                                        <p:tgtEl>
                                          <p:spTgt spid="31"/>
                                        </p:tgtEl>
                                        <p:attrNameLst>
                                          <p:attrName>ppt_w</p:attrName>
                                        </p:attrNameLst>
                                      </p:cBhvr>
                                      <p:tavLst>
                                        <p:tav tm="0">
                                          <p:val>
                                            <p:fltVal val="0"/>
                                          </p:val>
                                        </p:tav>
                                        <p:tav tm="100000">
                                          <p:val>
                                            <p:strVal val="#ppt_w"/>
                                          </p:val>
                                        </p:tav>
                                      </p:tavLst>
                                    </p:anim>
                                    <p:anim calcmode="lin" valueType="num">
                                      <p:cBhvr>
                                        <p:cTn id="133" dur="500" fill="hold"/>
                                        <p:tgtEl>
                                          <p:spTgt spid="31"/>
                                        </p:tgtEl>
                                        <p:attrNameLst>
                                          <p:attrName>ppt_h</p:attrName>
                                        </p:attrNameLst>
                                      </p:cBhvr>
                                      <p:tavLst>
                                        <p:tav tm="0">
                                          <p:val>
                                            <p:fltVal val="0"/>
                                          </p:val>
                                        </p:tav>
                                        <p:tav tm="100000">
                                          <p:val>
                                            <p:strVal val="#ppt_h"/>
                                          </p:val>
                                        </p:tav>
                                      </p:tavLst>
                                    </p:anim>
                                    <p:animEffect transition="in" filter="fade">
                                      <p:cBhvr>
                                        <p:cTn id="134" dur="500"/>
                                        <p:tgtEl>
                                          <p:spTgt spid="31"/>
                                        </p:tgtEl>
                                      </p:cBhvr>
                                    </p:animEffect>
                                  </p:childTnLst>
                                </p:cTn>
                              </p:par>
                              <p:par>
                                <p:cTn id="135" presetID="53" presetClass="entr" presetSubtype="16" fill="hold" grpId="0" nodeType="withEffect">
                                  <p:stCondLst>
                                    <p:cond delay="500"/>
                                  </p:stCondLst>
                                  <p:childTnLst>
                                    <p:set>
                                      <p:cBhvr>
                                        <p:cTn id="136" dur="1" fill="hold">
                                          <p:stCondLst>
                                            <p:cond delay="0"/>
                                          </p:stCondLst>
                                        </p:cTn>
                                        <p:tgtEl>
                                          <p:spTgt spid="32"/>
                                        </p:tgtEl>
                                        <p:attrNameLst>
                                          <p:attrName>style.visibility</p:attrName>
                                        </p:attrNameLst>
                                      </p:cBhvr>
                                      <p:to>
                                        <p:strVal val="visible"/>
                                      </p:to>
                                    </p:set>
                                    <p:anim calcmode="lin" valueType="num">
                                      <p:cBhvr>
                                        <p:cTn id="137" dur="500" fill="hold"/>
                                        <p:tgtEl>
                                          <p:spTgt spid="32"/>
                                        </p:tgtEl>
                                        <p:attrNameLst>
                                          <p:attrName>ppt_w</p:attrName>
                                        </p:attrNameLst>
                                      </p:cBhvr>
                                      <p:tavLst>
                                        <p:tav tm="0">
                                          <p:val>
                                            <p:fltVal val="0"/>
                                          </p:val>
                                        </p:tav>
                                        <p:tav tm="100000">
                                          <p:val>
                                            <p:strVal val="#ppt_w"/>
                                          </p:val>
                                        </p:tav>
                                      </p:tavLst>
                                    </p:anim>
                                    <p:anim calcmode="lin" valueType="num">
                                      <p:cBhvr>
                                        <p:cTn id="138" dur="500" fill="hold"/>
                                        <p:tgtEl>
                                          <p:spTgt spid="32"/>
                                        </p:tgtEl>
                                        <p:attrNameLst>
                                          <p:attrName>ppt_h</p:attrName>
                                        </p:attrNameLst>
                                      </p:cBhvr>
                                      <p:tavLst>
                                        <p:tav tm="0">
                                          <p:val>
                                            <p:fltVal val="0"/>
                                          </p:val>
                                        </p:tav>
                                        <p:tav tm="100000">
                                          <p:val>
                                            <p:strVal val="#ppt_h"/>
                                          </p:val>
                                        </p:tav>
                                      </p:tavLst>
                                    </p:anim>
                                    <p:animEffect transition="in" filter="fade">
                                      <p:cBhvr>
                                        <p:cTn id="139" dur="500"/>
                                        <p:tgtEl>
                                          <p:spTgt spid="32"/>
                                        </p:tgtEl>
                                      </p:cBhvr>
                                    </p:animEffect>
                                  </p:childTnLst>
                                </p:cTn>
                              </p:par>
                              <p:par>
                                <p:cTn id="140" presetID="53" presetClass="entr" presetSubtype="16" fill="hold" grpId="0" nodeType="withEffect">
                                  <p:stCondLst>
                                    <p:cond delay="500"/>
                                  </p:stCondLst>
                                  <p:childTnLst>
                                    <p:set>
                                      <p:cBhvr>
                                        <p:cTn id="141" dur="1" fill="hold">
                                          <p:stCondLst>
                                            <p:cond delay="0"/>
                                          </p:stCondLst>
                                        </p:cTn>
                                        <p:tgtEl>
                                          <p:spTgt spid="33"/>
                                        </p:tgtEl>
                                        <p:attrNameLst>
                                          <p:attrName>style.visibility</p:attrName>
                                        </p:attrNameLst>
                                      </p:cBhvr>
                                      <p:to>
                                        <p:strVal val="visible"/>
                                      </p:to>
                                    </p:set>
                                    <p:anim calcmode="lin" valueType="num">
                                      <p:cBhvr>
                                        <p:cTn id="142" dur="500" fill="hold"/>
                                        <p:tgtEl>
                                          <p:spTgt spid="33"/>
                                        </p:tgtEl>
                                        <p:attrNameLst>
                                          <p:attrName>ppt_w</p:attrName>
                                        </p:attrNameLst>
                                      </p:cBhvr>
                                      <p:tavLst>
                                        <p:tav tm="0">
                                          <p:val>
                                            <p:fltVal val="0"/>
                                          </p:val>
                                        </p:tav>
                                        <p:tav tm="100000">
                                          <p:val>
                                            <p:strVal val="#ppt_w"/>
                                          </p:val>
                                        </p:tav>
                                      </p:tavLst>
                                    </p:anim>
                                    <p:anim calcmode="lin" valueType="num">
                                      <p:cBhvr>
                                        <p:cTn id="143" dur="500" fill="hold"/>
                                        <p:tgtEl>
                                          <p:spTgt spid="33"/>
                                        </p:tgtEl>
                                        <p:attrNameLst>
                                          <p:attrName>ppt_h</p:attrName>
                                        </p:attrNameLst>
                                      </p:cBhvr>
                                      <p:tavLst>
                                        <p:tav tm="0">
                                          <p:val>
                                            <p:fltVal val="0"/>
                                          </p:val>
                                        </p:tav>
                                        <p:tav tm="100000">
                                          <p:val>
                                            <p:strVal val="#ppt_h"/>
                                          </p:val>
                                        </p:tav>
                                      </p:tavLst>
                                    </p:anim>
                                    <p:animEffect transition="in" filter="fade">
                                      <p:cBhvr>
                                        <p:cTn id="144" dur="500"/>
                                        <p:tgtEl>
                                          <p:spTgt spid="33"/>
                                        </p:tgtEl>
                                      </p:cBhvr>
                                    </p:animEffect>
                                  </p:childTnLst>
                                </p:cTn>
                              </p:par>
                              <p:par>
                                <p:cTn id="145" presetID="53" presetClass="entr" presetSubtype="16" fill="hold" grpId="0" nodeType="withEffect">
                                  <p:stCondLst>
                                    <p:cond delay="500"/>
                                  </p:stCondLst>
                                  <p:childTnLst>
                                    <p:set>
                                      <p:cBhvr>
                                        <p:cTn id="146" dur="1" fill="hold">
                                          <p:stCondLst>
                                            <p:cond delay="0"/>
                                          </p:stCondLst>
                                        </p:cTn>
                                        <p:tgtEl>
                                          <p:spTgt spid="34"/>
                                        </p:tgtEl>
                                        <p:attrNameLst>
                                          <p:attrName>style.visibility</p:attrName>
                                        </p:attrNameLst>
                                      </p:cBhvr>
                                      <p:to>
                                        <p:strVal val="visible"/>
                                      </p:to>
                                    </p:set>
                                    <p:anim calcmode="lin" valueType="num">
                                      <p:cBhvr>
                                        <p:cTn id="147" dur="500" fill="hold"/>
                                        <p:tgtEl>
                                          <p:spTgt spid="34"/>
                                        </p:tgtEl>
                                        <p:attrNameLst>
                                          <p:attrName>ppt_w</p:attrName>
                                        </p:attrNameLst>
                                      </p:cBhvr>
                                      <p:tavLst>
                                        <p:tav tm="0">
                                          <p:val>
                                            <p:fltVal val="0"/>
                                          </p:val>
                                        </p:tav>
                                        <p:tav tm="100000">
                                          <p:val>
                                            <p:strVal val="#ppt_w"/>
                                          </p:val>
                                        </p:tav>
                                      </p:tavLst>
                                    </p:anim>
                                    <p:anim calcmode="lin" valueType="num">
                                      <p:cBhvr>
                                        <p:cTn id="148" dur="500" fill="hold"/>
                                        <p:tgtEl>
                                          <p:spTgt spid="34"/>
                                        </p:tgtEl>
                                        <p:attrNameLst>
                                          <p:attrName>ppt_h</p:attrName>
                                        </p:attrNameLst>
                                      </p:cBhvr>
                                      <p:tavLst>
                                        <p:tav tm="0">
                                          <p:val>
                                            <p:fltVal val="0"/>
                                          </p:val>
                                        </p:tav>
                                        <p:tav tm="100000">
                                          <p:val>
                                            <p:strVal val="#ppt_h"/>
                                          </p:val>
                                        </p:tav>
                                      </p:tavLst>
                                    </p:anim>
                                    <p:animEffect transition="in" filter="fade">
                                      <p:cBhvr>
                                        <p:cTn id="149" dur="500"/>
                                        <p:tgtEl>
                                          <p:spTgt spid="34"/>
                                        </p:tgtEl>
                                      </p:cBhvr>
                                    </p:animEffect>
                                  </p:childTnLst>
                                </p:cTn>
                              </p:par>
                              <p:par>
                                <p:cTn id="150" presetID="53" presetClass="entr" presetSubtype="16" fill="hold" grpId="0" nodeType="withEffect">
                                  <p:stCondLst>
                                    <p:cond delay="500"/>
                                  </p:stCondLst>
                                  <p:childTnLst>
                                    <p:set>
                                      <p:cBhvr>
                                        <p:cTn id="151" dur="1" fill="hold">
                                          <p:stCondLst>
                                            <p:cond delay="0"/>
                                          </p:stCondLst>
                                        </p:cTn>
                                        <p:tgtEl>
                                          <p:spTgt spid="35"/>
                                        </p:tgtEl>
                                        <p:attrNameLst>
                                          <p:attrName>style.visibility</p:attrName>
                                        </p:attrNameLst>
                                      </p:cBhvr>
                                      <p:to>
                                        <p:strVal val="visible"/>
                                      </p:to>
                                    </p:set>
                                    <p:anim calcmode="lin" valueType="num">
                                      <p:cBhvr>
                                        <p:cTn id="152" dur="500" fill="hold"/>
                                        <p:tgtEl>
                                          <p:spTgt spid="35"/>
                                        </p:tgtEl>
                                        <p:attrNameLst>
                                          <p:attrName>ppt_w</p:attrName>
                                        </p:attrNameLst>
                                      </p:cBhvr>
                                      <p:tavLst>
                                        <p:tav tm="0">
                                          <p:val>
                                            <p:fltVal val="0"/>
                                          </p:val>
                                        </p:tav>
                                        <p:tav tm="100000">
                                          <p:val>
                                            <p:strVal val="#ppt_w"/>
                                          </p:val>
                                        </p:tav>
                                      </p:tavLst>
                                    </p:anim>
                                    <p:anim calcmode="lin" valueType="num">
                                      <p:cBhvr>
                                        <p:cTn id="153" dur="500" fill="hold"/>
                                        <p:tgtEl>
                                          <p:spTgt spid="35"/>
                                        </p:tgtEl>
                                        <p:attrNameLst>
                                          <p:attrName>ppt_h</p:attrName>
                                        </p:attrNameLst>
                                      </p:cBhvr>
                                      <p:tavLst>
                                        <p:tav tm="0">
                                          <p:val>
                                            <p:fltVal val="0"/>
                                          </p:val>
                                        </p:tav>
                                        <p:tav tm="100000">
                                          <p:val>
                                            <p:strVal val="#ppt_h"/>
                                          </p:val>
                                        </p:tav>
                                      </p:tavLst>
                                    </p:anim>
                                    <p:animEffect transition="in" filter="fade">
                                      <p:cBhvr>
                                        <p:cTn id="154" dur="500"/>
                                        <p:tgtEl>
                                          <p:spTgt spid="35"/>
                                        </p:tgtEl>
                                      </p:cBhvr>
                                    </p:animEffect>
                                  </p:childTnLst>
                                </p:cTn>
                              </p:par>
                              <p:par>
                                <p:cTn id="155" presetID="53" presetClass="entr" presetSubtype="16" fill="hold" grpId="0" nodeType="withEffect">
                                  <p:stCondLst>
                                    <p:cond delay="500"/>
                                  </p:stCondLst>
                                  <p:childTnLst>
                                    <p:set>
                                      <p:cBhvr>
                                        <p:cTn id="156" dur="1" fill="hold">
                                          <p:stCondLst>
                                            <p:cond delay="0"/>
                                          </p:stCondLst>
                                        </p:cTn>
                                        <p:tgtEl>
                                          <p:spTgt spid="36"/>
                                        </p:tgtEl>
                                        <p:attrNameLst>
                                          <p:attrName>style.visibility</p:attrName>
                                        </p:attrNameLst>
                                      </p:cBhvr>
                                      <p:to>
                                        <p:strVal val="visible"/>
                                      </p:to>
                                    </p:set>
                                    <p:anim calcmode="lin" valueType="num">
                                      <p:cBhvr>
                                        <p:cTn id="157" dur="500" fill="hold"/>
                                        <p:tgtEl>
                                          <p:spTgt spid="36"/>
                                        </p:tgtEl>
                                        <p:attrNameLst>
                                          <p:attrName>ppt_w</p:attrName>
                                        </p:attrNameLst>
                                      </p:cBhvr>
                                      <p:tavLst>
                                        <p:tav tm="0">
                                          <p:val>
                                            <p:fltVal val="0"/>
                                          </p:val>
                                        </p:tav>
                                        <p:tav tm="100000">
                                          <p:val>
                                            <p:strVal val="#ppt_w"/>
                                          </p:val>
                                        </p:tav>
                                      </p:tavLst>
                                    </p:anim>
                                    <p:anim calcmode="lin" valueType="num">
                                      <p:cBhvr>
                                        <p:cTn id="158" dur="500" fill="hold"/>
                                        <p:tgtEl>
                                          <p:spTgt spid="36"/>
                                        </p:tgtEl>
                                        <p:attrNameLst>
                                          <p:attrName>ppt_h</p:attrName>
                                        </p:attrNameLst>
                                      </p:cBhvr>
                                      <p:tavLst>
                                        <p:tav tm="0">
                                          <p:val>
                                            <p:fltVal val="0"/>
                                          </p:val>
                                        </p:tav>
                                        <p:tav tm="100000">
                                          <p:val>
                                            <p:strVal val="#ppt_h"/>
                                          </p:val>
                                        </p:tav>
                                      </p:tavLst>
                                    </p:anim>
                                    <p:animEffect transition="in" filter="fade">
                                      <p:cBhvr>
                                        <p:cTn id="159" dur="500"/>
                                        <p:tgtEl>
                                          <p:spTgt spid="36"/>
                                        </p:tgtEl>
                                      </p:cBhvr>
                                    </p:animEffect>
                                  </p:childTnLst>
                                </p:cTn>
                              </p:par>
                              <p:par>
                                <p:cTn id="160" presetID="53" presetClass="entr" presetSubtype="16" fill="hold" grpId="0" nodeType="withEffect">
                                  <p:stCondLst>
                                    <p:cond delay="500"/>
                                  </p:stCondLst>
                                  <p:childTnLst>
                                    <p:set>
                                      <p:cBhvr>
                                        <p:cTn id="161" dur="1" fill="hold">
                                          <p:stCondLst>
                                            <p:cond delay="0"/>
                                          </p:stCondLst>
                                        </p:cTn>
                                        <p:tgtEl>
                                          <p:spTgt spid="37"/>
                                        </p:tgtEl>
                                        <p:attrNameLst>
                                          <p:attrName>style.visibility</p:attrName>
                                        </p:attrNameLst>
                                      </p:cBhvr>
                                      <p:to>
                                        <p:strVal val="visible"/>
                                      </p:to>
                                    </p:set>
                                    <p:anim calcmode="lin" valueType="num">
                                      <p:cBhvr>
                                        <p:cTn id="162" dur="500" fill="hold"/>
                                        <p:tgtEl>
                                          <p:spTgt spid="37"/>
                                        </p:tgtEl>
                                        <p:attrNameLst>
                                          <p:attrName>ppt_w</p:attrName>
                                        </p:attrNameLst>
                                      </p:cBhvr>
                                      <p:tavLst>
                                        <p:tav tm="0">
                                          <p:val>
                                            <p:fltVal val="0"/>
                                          </p:val>
                                        </p:tav>
                                        <p:tav tm="100000">
                                          <p:val>
                                            <p:strVal val="#ppt_w"/>
                                          </p:val>
                                        </p:tav>
                                      </p:tavLst>
                                    </p:anim>
                                    <p:anim calcmode="lin" valueType="num">
                                      <p:cBhvr>
                                        <p:cTn id="163" dur="500" fill="hold"/>
                                        <p:tgtEl>
                                          <p:spTgt spid="37"/>
                                        </p:tgtEl>
                                        <p:attrNameLst>
                                          <p:attrName>ppt_h</p:attrName>
                                        </p:attrNameLst>
                                      </p:cBhvr>
                                      <p:tavLst>
                                        <p:tav tm="0">
                                          <p:val>
                                            <p:fltVal val="0"/>
                                          </p:val>
                                        </p:tav>
                                        <p:tav tm="100000">
                                          <p:val>
                                            <p:strVal val="#ppt_h"/>
                                          </p:val>
                                        </p:tav>
                                      </p:tavLst>
                                    </p:anim>
                                    <p:animEffect transition="in" filter="fade">
                                      <p:cBhvr>
                                        <p:cTn id="164" dur="500"/>
                                        <p:tgtEl>
                                          <p:spTgt spid="37"/>
                                        </p:tgtEl>
                                      </p:cBhvr>
                                    </p:animEffect>
                                  </p:childTnLst>
                                </p:cTn>
                              </p:par>
                              <p:par>
                                <p:cTn id="165" presetID="53" presetClass="entr" presetSubtype="16" fill="hold" grpId="0" nodeType="withEffect">
                                  <p:stCondLst>
                                    <p:cond delay="250"/>
                                  </p:stCondLst>
                                  <p:childTnLst>
                                    <p:set>
                                      <p:cBhvr>
                                        <p:cTn id="166" dur="1" fill="hold">
                                          <p:stCondLst>
                                            <p:cond delay="0"/>
                                          </p:stCondLst>
                                        </p:cTn>
                                        <p:tgtEl>
                                          <p:spTgt spid="38"/>
                                        </p:tgtEl>
                                        <p:attrNameLst>
                                          <p:attrName>style.visibility</p:attrName>
                                        </p:attrNameLst>
                                      </p:cBhvr>
                                      <p:to>
                                        <p:strVal val="visible"/>
                                      </p:to>
                                    </p:set>
                                    <p:anim calcmode="lin" valueType="num">
                                      <p:cBhvr>
                                        <p:cTn id="167" dur="500" fill="hold"/>
                                        <p:tgtEl>
                                          <p:spTgt spid="38"/>
                                        </p:tgtEl>
                                        <p:attrNameLst>
                                          <p:attrName>ppt_w</p:attrName>
                                        </p:attrNameLst>
                                      </p:cBhvr>
                                      <p:tavLst>
                                        <p:tav tm="0">
                                          <p:val>
                                            <p:fltVal val="0"/>
                                          </p:val>
                                        </p:tav>
                                        <p:tav tm="100000">
                                          <p:val>
                                            <p:strVal val="#ppt_w"/>
                                          </p:val>
                                        </p:tav>
                                      </p:tavLst>
                                    </p:anim>
                                    <p:anim calcmode="lin" valueType="num">
                                      <p:cBhvr>
                                        <p:cTn id="168" dur="500" fill="hold"/>
                                        <p:tgtEl>
                                          <p:spTgt spid="38"/>
                                        </p:tgtEl>
                                        <p:attrNameLst>
                                          <p:attrName>ppt_h</p:attrName>
                                        </p:attrNameLst>
                                      </p:cBhvr>
                                      <p:tavLst>
                                        <p:tav tm="0">
                                          <p:val>
                                            <p:fltVal val="0"/>
                                          </p:val>
                                        </p:tav>
                                        <p:tav tm="100000">
                                          <p:val>
                                            <p:strVal val="#ppt_h"/>
                                          </p:val>
                                        </p:tav>
                                      </p:tavLst>
                                    </p:anim>
                                    <p:animEffect transition="in" filter="fade">
                                      <p:cBhvr>
                                        <p:cTn id="169" dur="500"/>
                                        <p:tgtEl>
                                          <p:spTgt spid="38"/>
                                        </p:tgtEl>
                                      </p:cBhvr>
                                    </p:animEffect>
                                  </p:childTnLst>
                                </p:cTn>
                              </p:par>
                              <p:par>
                                <p:cTn id="170" presetID="53" presetClass="entr" presetSubtype="16" fill="hold" grpId="0" nodeType="withEffect">
                                  <p:stCondLst>
                                    <p:cond delay="250"/>
                                  </p:stCondLst>
                                  <p:childTnLst>
                                    <p:set>
                                      <p:cBhvr>
                                        <p:cTn id="171" dur="1" fill="hold">
                                          <p:stCondLst>
                                            <p:cond delay="0"/>
                                          </p:stCondLst>
                                        </p:cTn>
                                        <p:tgtEl>
                                          <p:spTgt spid="39"/>
                                        </p:tgtEl>
                                        <p:attrNameLst>
                                          <p:attrName>style.visibility</p:attrName>
                                        </p:attrNameLst>
                                      </p:cBhvr>
                                      <p:to>
                                        <p:strVal val="visible"/>
                                      </p:to>
                                    </p:set>
                                    <p:anim calcmode="lin" valueType="num">
                                      <p:cBhvr>
                                        <p:cTn id="172" dur="500" fill="hold"/>
                                        <p:tgtEl>
                                          <p:spTgt spid="39"/>
                                        </p:tgtEl>
                                        <p:attrNameLst>
                                          <p:attrName>ppt_w</p:attrName>
                                        </p:attrNameLst>
                                      </p:cBhvr>
                                      <p:tavLst>
                                        <p:tav tm="0">
                                          <p:val>
                                            <p:fltVal val="0"/>
                                          </p:val>
                                        </p:tav>
                                        <p:tav tm="100000">
                                          <p:val>
                                            <p:strVal val="#ppt_w"/>
                                          </p:val>
                                        </p:tav>
                                      </p:tavLst>
                                    </p:anim>
                                    <p:anim calcmode="lin" valueType="num">
                                      <p:cBhvr>
                                        <p:cTn id="173" dur="500" fill="hold"/>
                                        <p:tgtEl>
                                          <p:spTgt spid="39"/>
                                        </p:tgtEl>
                                        <p:attrNameLst>
                                          <p:attrName>ppt_h</p:attrName>
                                        </p:attrNameLst>
                                      </p:cBhvr>
                                      <p:tavLst>
                                        <p:tav tm="0">
                                          <p:val>
                                            <p:fltVal val="0"/>
                                          </p:val>
                                        </p:tav>
                                        <p:tav tm="100000">
                                          <p:val>
                                            <p:strVal val="#ppt_h"/>
                                          </p:val>
                                        </p:tav>
                                      </p:tavLst>
                                    </p:anim>
                                    <p:animEffect transition="in" filter="fade">
                                      <p:cBhvr>
                                        <p:cTn id="174" dur="500"/>
                                        <p:tgtEl>
                                          <p:spTgt spid="39"/>
                                        </p:tgtEl>
                                      </p:cBhvr>
                                    </p:animEffect>
                                  </p:childTnLst>
                                </p:cTn>
                              </p:par>
                              <p:par>
                                <p:cTn id="175" presetID="53" presetClass="entr" presetSubtype="16" fill="hold" grpId="0" nodeType="withEffect">
                                  <p:stCondLst>
                                    <p:cond delay="250"/>
                                  </p:stCondLst>
                                  <p:childTnLst>
                                    <p:set>
                                      <p:cBhvr>
                                        <p:cTn id="176" dur="1" fill="hold">
                                          <p:stCondLst>
                                            <p:cond delay="0"/>
                                          </p:stCondLst>
                                        </p:cTn>
                                        <p:tgtEl>
                                          <p:spTgt spid="40"/>
                                        </p:tgtEl>
                                        <p:attrNameLst>
                                          <p:attrName>style.visibility</p:attrName>
                                        </p:attrNameLst>
                                      </p:cBhvr>
                                      <p:to>
                                        <p:strVal val="visible"/>
                                      </p:to>
                                    </p:set>
                                    <p:anim calcmode="lin" valueType="num">
                                      <p:cBhvr>
                                        <p:cTn id="177" dur="500" fill="hold"/>
                                        <p:tgtEl>
                                          <p:spTgt spid="40"/>
                                        </p:tgtEl>
                                        <p:attrNameLst>
                                          <p:attrName>ppt_w</p:attrName>
                                        </p:attrNameLst>
                                      </p:cBhvr>
                                      <p:tavLst>
                                        <p:tav tm="0">
                                          <p:val>
                                            <p:fltVal val="0"/>
                                          </p:val>
                                        </p:tav>
                                        <p:tav tm="100000">
                                          <p:val>
                                            <p:strVal val="#ppt_w"/>
                                          </p:val>
                                        </p:tav>
                                      </p:tavLst>
                                    </p:anim>
                                    <p:anim calcmode="lin" valueType="num">
                                      <p:cBhvr>
                                        <p:cTn id="178" dur="500" fill="hold"/>
                                        <p:tgtEl>
                                          <p:spTgt spid="40"/>
                                        </p:tgtEl>
                                        <p:attrNameLst>
                                          <p:attrName>ppt_h</p:attrName>
                                        </p:attrNameLst>
                                      </p:cBhvr>
                                      <p:tavLst>
                                        <p:tav tm="0">
                                          <p:val>
                                            <p:fltVal val="0"/>
                                          </p:val>
                                        </p:tav>
                                        <p:tav tm="100000">
                                          <p:val>
                                            <p:strVal val="#ppt_h"/>
                                          </p:val>
                                        </p:tav>
                                      </p:tavLst>
                                    </p:anim>
                                    <p:animEffect transition="in" filter="fade">
                                      <p:cBhvr>
                                        <p:cTn id="179" dur="500"/>
                                        <p:tgtEl>
                                          <p:spTgt spid="40"/>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41"/>
                                        </p:tgtEl>
                                        <p:attrNameLst>
                                          <p:attrName>style.visibility</p:attrName>
                                        </p:attrNameLst>
                                      </p:cBhvr>
                                      <p:to>
                                        <p:strVal val="visible"/>
                                      </p:to>
                                    </p:set>
                                    <p:anim calcmode="lin" valueType="num">
                                      <p:cBhvr>
                                        <p:cTn id="182" dur="500" fill="hold"/>
                                        <p:tgtEl>
                                          <p:spTgt spid="41"/>
                                        </p:tgtEl>
                                        <p:attrNameLst>
                                          <p:attrName>ppt_w</p:attrName>
                                        </p:attrNameLst>
                                      </p:cBhvr>
                                      <p:tavLst>
                                        <p:tav tm="0">
                                          <p:val>
                                            <p:fltVal val="0"/>
                                          </p:val>
                                        </p:tav>
                                        <p:tav tm="100000">
                                          <p:val>
                                            <p:strVal val="#ppt_w"/>
                                          </p:val>
                                        </p:tav>
                                      </p:tavLst>
                                    </p:anim>
                                    <p:anim calcmode="lin" valueType="num">
                                      <p:cBhvr>
                                        <p:cTn id="183" dur="500" fill="hold"/>
                                        <p:tgtEl>
                                          <p:spTgt spid="41"/>
                                        </p:tgtEl>
                                        <p:attrNameLst>
                                          <p:attrName>ppt_h</p:attrName>
                                        </p:attrNameLst>
                                      </p:cBhvr>
                                      <p:tavLst>
                                        <p:tav tm="0">
                                          <p:val>
                                            <p:fltVal val="0"/>
                                          </p:val>
                                        </p:tav>
                                        <p:tav tm="100000">
                                          <p:val>
                                            <p:strVal val="#ppt_h"/>
                                          </p:val>
                                        </p:tav>
                                      </p:tavLst>
                                    </p:anim>
                                    <p:animEffect transition="in" filter="fade">
                                      <p:cBhvr>
                                        <p:cTn id="184" dur="500"/>
                                        <p:tgtEl>
                                          <p:spTgt spid="41"/>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42"/>
                                        </p:tgtEl>
                                        <p:attrNameLst>
                                          <p:attrName>style.visibility</p:attrName>
                                        </p:attrNameLst>
                                      </p:cBhvr>
                                      <p:to>
                                        <p:strVal val="visible"/>
                                      </p:to>
                                    </p:set>
                                    <p:anim calcmode="lin" valueType="num">
                                      <p:cBhvr>
                                        <p:cTn id="187" dur="500" fill="hold"/>
                                        <p:tgtEl>
                                          <p:spTgt spid="42"/>
                                        </p:tgtEl>
                                        <p:attrNameLst>
                                          <p:attrName>ppt_w</p:attrName>
                                        </p:attrNameLst>
                                      </p:cBhvr>
                                      <p:tavLst>
                                        <p:tav tm="0">
                                          <p:val>
                                            <p:fltVal val="0"/>
                                          </p:val>
                                        </p:tav>
                                        <p:tav tm="100000">
                                          <p:val>
                                            <p:strVal val="#ppt_w"/>
                                          </p:val>
                                        </p:tav>
                                      </p:tavLst>
                                    </p:anim>
                                    <p:anim calcmode="lin" valueType="num">
                                      <p:cBhvr>
                                        <p:cTn id="188" dur="500" fill="hold"/>
                                        <p:tgtEl>
                                          <p:spTgt spid="42"/>
                                        </p:tgtEl>
                                        <p:attrNameLst>
                                          <p:attrName>ppt_h</p:attrName>
                                        </p:attrNameLst>
                                      </p:cBhvr>
                                      <p:tavLst>
                                        <p:tav tm="0">
                                          <p:val>
                                            <p:fltVal val="0"/>
                                          </p:val>
                                        </p:tav>
                                        <p:tav tm="100000">
                                          <p:val>
                                            <p:strVal val="#ppt_h"/>
                                          </p:val>
                                        </p:tav>
                                      </p:tavLst>
                                    </p:anim>
                                    <p:animEffect transition="in" filter="fade">
                                      <p:cBhvr>
                                        <p:cTn id="189" dur="500"/>
                                        <p:tgtEl>
                                          <p:spTgt spid="42"/>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43"/>
                                        </p:tgtEl>
                                        <p:attrNameLst>
                                          <p:attrName>style.visibility</p:attrName>
                                        </p:attrNameLst>
                                      </p:cBhvr>
                                      <p:to>
                                        <p:strVal val="visible"/>
                                      </p:to>
                                    </p:set>
                                    <p:anim calcmode="lin" valueType="num">
                                      <p:cBhvr>
                                        <p:cTn id="192" dur="500" fill="hold"/>
                                        <p:tgtEl>
                                          <p:spTgt spid="43"/>
                                        </p:tgtEl>
                                        <p:attrNameLst>
                                          <p:attrName>ppt_w</p:attrName>
                                        </p:attrNameLst>
                                      </p:cBhvr>
                                      <p:tavLst>
                                        <p:tav tm="0">
                                          <p:val>
                                            <p:fltVal val="0"/>
                                          </p:val>
                                        </p:tav>
                                        <p:tav tm="100000">
                                          <p:val>
                                            <p:strVal val="#ppt_w"/>
                                          </p:val>
                                        </p:tav>
                                      </p:tavLst>
                                    </p:anim>
                                    <p:anim calcmode="lin" valueType="num">
                                      <p:cBhvr>
                                        <p:cTn id="193" dur="500" fill="hold"/>
                                        <p:tgtEl>
                                          <p:spTgt spid="43"/>
                                        </p:tgtEl>
                                        <p:attrNameLst>
                                          <p:attrName>ppt_h</p:attrName>
                                        </p:attrNameLst>
                                      </p:cBhvr>
                                      <p:tavLst>
                                        <p:tav tm="0">
                                          <p:val>
                                            <p:fltVal val="0"/>
                                          </p:val>
                                        </p:tav>
                                        <p:tav tm="100000">
                                          <p:val>
                                            <p:strVal val="#ppt_h"/>
                                          </p:val>
                                        </p:tav>
                                      </p:tavLst>
                                    </p:anim>
                                    <p:animEffect transition="in" filter="fade">
                                      <p:cBhvr>
                                        <p:cTn id="194" dur="500"/>
                                        <p:tgtEl>
                                          <p:spTgt spid="43"/>
                                        </p:tgtEl>
                                      </p:cBhvr>
                                    </p:animEffect>
                                  </p:childTnLst>
                                </p:cTn>
                              </p:par>
                              <p:par>
                                <p:cTn id="195" presetID="53" presetClass="entr" presetSubtype="16" fill="hold" grpId="0" nodeType="withEffect">
                                  <p:stCondLst>
                                    <p:cond delay="250"/>
                                  </p:stCondLst>
                                  <p:childTnLst>
                                    <p:set>
                                      <p:cBhvr>
                                        <p:cTn id="196" dur="1" fill="hold">
                                          <p:stCondLst>
                                            <p:cond delay="0"/>
                                          </p:stCondLst>
                                        </p:cTn>
                                        <p:tgtEl>
                                          <p:spTgt spid="44"/>
                                        </p:tgtEl>
                                        <p:attrNameLst>
                                          <p:attrName>style.visibility</p:attrName>
                                        </p:attrNameLst>
                                      </p:cBhvr>
                                      <p:to>
                                        <p:strVal val="visible"/>
                                      </p:to>
                                    </p:set>
                                    <p:anim calcmode="lin" valueType="num">
                                      <p:cBhvr>
                                        <p:cTn id="197" dur="500" fill="hold"/>
                                        <p:tgtEl>
                                          <p:spTgt spid="44"/>
                                        </p:tgtEl>
                                        <p:attrNameLst>
                                          <p:attrName>ppt_w</p:attrName>
                                        </p:attrNameLst>
                                      </p:cBhvr>
                                      <p:tavLst>
                                        <p:tav tm="0">
                                          <p:val>
                                            <p:fltVal val="0"/>
                                          </p:val>
                                        </p:tav>
                                        <p:tav tm="100000">
                                          <p:val>
                                            <p:strVal val="#ppt_w"/>
                                          </p:val>
                                        </p:tav>
                                      </p:tavLst>
                                    </p:anim>
                                    <p:anim calcmode="lin" valueType="num">
                                      <p:cBhvr>
                                        <p:cTn id="198" dur="500" fill="hold"/>
                                        <p:tgtEl>
                                          <p:spTgt spid="44"/>
                                        </p:tgtEl>
                                        <p:attrNameLst>
                                          <p:attrName>ppt_h</p:attrName>
                                        </p:attrNameLst>
                                      </p:cBhvr>
                                      <p:tavLst>
                                        <p:tav tm="0">
                                          <p:val>
                                            <p:fltVal val="0"/>
                                          </p:val>
                                        </p:tav>
                                        <p:tav tm="100000">
                                          <p:val>
                                            <p:strVal val="#ppt_h"/>
                                          </p:val>
                                        </p:tav>
                                      </p:tavLst>
                                    </p:anim>
                                    <p:animEffect transition="in" filter="fade">
                                      <p:cBhvr>
                                        <p:cTn id="199" dur="500"/>
                                        <p:tgtEl>
                                          <p:spTgt spid="44"/>
                                        </p:tgtEl>
                                      </p:cBhvr>
                                    </p:animEffect>
                                  </p:childTnLst>
                                </p:cTn>
                              </p:par>
                              <p:par>
                                <p:cTn id="200" presetID="53" presetClass="entr" presetSubtype="16" fill="hold" grpId="0" nodeType="withEffect">
                                  <p:stCondLst>
                                    <p:cond delay="250"/>
                                  </p:stCondLst>
                                  <p:childTnLst>
                                    <p:set>
                                      <p:cBhvr>
                                        <p:cTn id="201" dur="1" fill="hold">
                                          <p:stCondLst>
                                            <p:cond delay="0"/>
                                          </p:stCondLst>
                                        </p:cTn>
                                        <p:tgtEl>
                                          <p:spTgt spid="45"/>
                                        </p:tgtEl>
                                        <p:attrNameLst>
                                          <p:attrName>style.visibility</p:attrName>
                                        </p:attrNameLst>
                                      </p:cBhvr>
                                      <p:to>
                                        <p:strVal val="visible"/>
                                      </p:to>
                                    </p:set>
                                    <p:anim calcmode="lin" valueType="num">
                                      <p:cBhvr>
                                        <p:cTn id="202" dur="500" fill="hold"/>
                                        <p:tgtEl>
                                          <p:spTgt spid="45"/>
                                        </p:tgtEl>
                                        <p:attrNameLst>
                                          <p:attrName>ppt_w</p:attrName>
                                        </p:attrNameLst>
                                      </p:cBhvr>
                                      <p:tavLst>
                                        <p:tav tm="0">
                                          <p:val>
                                            <p:fltVal val="0"/>
                                          </p:val>
                                        </p:tav>
                                        <p:tav tm="100000">
                                          <p:val>
                                            <p:strVal val="#ppt_w"/>
                                          </p:val>
                                        </p:tav>
                                      </p:tavLst>
                                    </p:anim>
                                    <p:anim calcmode="lin" valueType="num">
                                      <p:cBhvr>
                                        <p:cTn id="203" dur="500" fill="hold"/>
                                        <p:tgtEl>
                                          <p:spTgt spid="45"/>
                                        </p:tgtEl>
                                        <p:attrNameLst>
                                          <p:attrName>ppt_h</p:attrName>
                                        </p:attrNameLst>
                                      </p:cBhvr>
                                      <p:tavLst>
                                        <p:tav tm="0">
                                          <p:val>
                                            <p:fltVal val="0"/>
                                          </p:val>
                                        </p:tav>
                                        <p:tav tm="100000">
                                          <p:val>
                                            <p:strVal val="#ppt_h"/>
                                          </p:val>
                                        </p:tav>
                                      </p:tavLst>
                                    </p:anim>
                                    <p:animEffect transition="in" filter="fade">
                                      <p:cBhvr>
                                        <p:cTn id="204" dur="500"/>
                                        <p:tgtEl>
                                          <p:spTgt spid="45"/>
                                        </p:tgtEl>
                                      </p:cBhvr>
                                    </p:animEffect>
                                  </p:childTnLst>
                                </p:cTn>
                              </p:par>
                              <p:par>
                                <p:cTn id="205" presetID="53" presetClass="entr" presetSubtype="16" fill="hold" grpId="0" nodeType="withEffect">
                                  <p:stCondLst>
                                    <p:cond delay="250"/>
                                  </p:stCondLst>
                                  <p:childTnLst>
                                    <p:set>
                                      <p:cBhvr>
                                        <p:cTn id="206" dur="1" fill="hold">
                                          <p:stCondLst>
                                            <p:cond delay="0"/>
                                          </p:stCondLst>
                                        </p:cTn>
                                        <p:tgtEl>
                                          <p:spTgt spid="46"/>
                                        </p:tgtEl>
                                        <p:attrNameLst>
                                          <p:attrName>style.visibility</p:attrName>
                                        </p:attrNameLst>
                                      </p:cBhvr>
                                      <p:to>
                                        <p:strVal val="visible"/>
                                      </p:to>
                                    </p:set>
                                    <p:anim calcmode="lin" valueType="num">
                                      <p:cBhvr>
                                        <p:cTn id="207" dur="500" fill="hold"/>
                                        <p:tgtEl>
                                          <p:spTgt spid="46"/>
                                        </p:tgtEl>
                                        <p:attrNameLst>
                                          <p:attrName>ppt_w</p:attrName>
                                        </p:attrNameLst>
                                      </p:cBhvr>
                                      <p:tavLst>
                                        <p:tav tm="0">
                                          <p:val>
                                            <p:fltVal val="0"/>
                                          </p:val>
                                        </p:tav>
                                        <p:tav tm="100000">
                                          <p:val>
                                            <p:strVal val="#ppt_w"/>
                                          </p:val>
                                        </p:tav>
                                      </p:tavLst>
                                    </p:anim>
                                    <p:anim calcmode="lin" valueType="num">
                                      <p:cBhvr>
                                        <p:cTn id="208" dur="500" fill="hold"/>
                                        <p:tgtEl>
                                          <p:spTgt spid="46"/>
                                        </p:tgtEl>
                                        <p:attrNameLst>
                                          <p:attrName>ppt_h</p:attrName>
                                        </p:attrNameLst>
                                      </p:cBhvr>
                                      <p:tavLst>
                                        <p:tav tm="0">
                                          <p:val>
                                            <p:fltVal val="0"/>
                                          </p:val>
                                        </p:tav>
                                        <p:tav tm="100000">
                                          <p:val>
                                            <p:strVal val="#ppt_h"/>
                                          </p:val>
                                        </p:tav>
                                      </p:tavLst>
                                    </p:anim>
                                    <p:animEffect transition="in" filter="fade">
                                      <p:cBhvr>
                                        <p:cTn id="209" dur="500"/>
                                        <p:tgtEl>
                                          <p:spTgt spid="46"/>
                                        </p:tgtEl>
                                      </p:cBhvr>
                                    </p:animEffect>
                                  </p:childTnLst>
                                </p:cTn>
                              </p:par>
                              <p:par>
                                <p:cTn id="210" presetID="53" presetClass="entr" presetSubtype="16" fill="hold" grpId="0" nodeType="withEffect">
                                  <p:stCondLst>
                                    <p:cond delay="250"/>
                                  </p:stCondLst>
                                  <p:childTnLst>
                                    <p:set>
                                      <p:cBhvr>
                                        <p:cTn id="211" dur="1" fill="hold">
                                          <p:stCondLst>
                                            <p:cond delay="0"/>
                                          </p:stCondLst>
                                        </p:cTn>
                                        <p:tgtEl>
                                          <p:spTgt spid="47"/>
                                        </p:tgtEl>
                                        <p:attrNameLst>
                                          <p:attrName>style.visibility</p:attrName>
                                        </p:attrNameLst>
                                      </p:cBhvr>
                                      <p:to>
                                        <p:strVal val="visible"/>
                                      </p:to>
                                    </p:set>
                                    <p:anim calcmode="lin" valueType="num">
                                      <p:cBhvr>
                                        <p:cTn id="212" dur="500" fill="hold"/>
                                        <p:tgtEl>
                                          <p:spTgt spid="47"/>
                                        </p:tgtEl>
                                        <p:attrNameLst>
                                          <p:attrName>ppt_w</p:attrName>
                                        </p:attrNameLst>
                                      </p:cBhvr>
                                      <p:tavLst>
                                        <p:tav tm="0">
                                          <p:val>
                                            <p:fltVal val="0"/>
                                          </p:val>
                                        </p:tav>
                                        <p:tav tm="100000">
                                          <p:val>
                                            <p:strVal val="#ppt_w"/>
                                          </p:val>
                                        </p:tav>
                                      </p:tavLst>
                                    </p:anim>
                                    <p:anim calcmode="lin" valueType="num">
                                      <p:cBhvr>
                                        <p:cTn id="213" dur="500" fill="hold"/>
                                        <p:tgtEl>
                                          <p:spTgt spid="47"/>
                                        </p:tgtEl>
                                        <p:attrNameLst>
                                          <p:attrName>ppt_h</p:attrName>
                                        </p:attrNameLst>
                                      </p:cBhvr>
                                      <p:tavLst>
                                        <p:tav tm="0">
                                          <p:val>
                                            <p:fltVal val="0"/>
                                          </p:val>
                                        </p:tav>
                                        <p:tav tm="100000">
                                          <p:val>
                                            <p:strVal val="#ppt_h"/>
                                          </p:val>
                                        </p:tav>
                                      </p:tavLst>
                                    </p:anim>
                                    <p:animEffect transition="in" filter="fade">
                                      <p:cBhvr>
                                        <p:cTn id="214" dur="500"/>
                                        <p:tgtEl>
                                          <p:spTgt spid="47"/>
                                        </p:tgtEl>
                                      </p:cBhvr>
                                    </p:animEffect>
                                  </p:childTnLst>
                                </p:cTn>
                              </p:par>
                              <p:par>
                                <p:cTn id="215" presetID="53" presetClass="entr" presetSubtype="16" fill="hold" grpId="0" nodeType="withEffect">
                                  <p:stCondLst>
                                    <p:cond delay="250"/>
                                  </p:stCondLst>
                                  <p:childTnLst>
                                    <p:set>
                                      <p:cBhvr>
                                        <p:cTn id="216" dur="1" fill="hold">
                                          <p:stCondLst>
                                            <p:cond delay="0"/>
                                          </p:stCondLst>
                                        </p:cTn>
                                        <p:tgtEl>
                                          <p:spTgt spid="48"/>
                                        </p:tgtEl>
                                        <p:attrNameLst>
                                          <p:attrName>style.visibility</p:attrName>
                                        </p:attrNameLst>
                                      </p:cBhvr>
                                      <p:to>
                                        <p:strVal val="visible"/>
                                      </p:to>
                                    </p:set>
                                    <p:anim calcmode="lin" valueType="num">
                                      <p:cBhvr>
                                        <p:cTn id="217" dur="500" fill="hold"/>
                                        <p:tgtEl>
                                          <p:spTgt spid="48"/>
                                        </p:tgtEl>
                                        <p:attrNameLst>
                                          <p:attrName>ppt_w</p:attrName>
                                        </p:attrNameLst>
                                      </p:cBhvr>
                                      <p:tavLst>
                                        <p:tav tm="0">
                                          <p:val>
                                            <p:fltVal val="0"/>
                                          </p:val>
                                        </p:tav>
                                        <p:tav tm="100000">
                                          <p:val>
                                            <p:strVal val="#ppt_w"/>
                                          </p:val>
                                        </p:tav>
                                      </p:tavLst>
                                    </p:anim>
                                    <p:anim calcmode="lin" valueType="num">
                                      <p:cBhvr>
                                        <p:cTn id="218" dur="500" fill="hold"/>
                                        <p:tgtEl>
                                          <p:spTgt spid="48"/>
                                        </p:tgtEl>
                                        <p:attrNameLst>
                                          <p:attrName>ppt_h</p:attrName>
                                        </p:attrNameLst>
                                      </p:cBhvr>
                                      <p:tavLst>
                                        <p:tav tm="0">
                                          <p:val>
                                            <p:fltVal val="0"/>
                                          </p:val>
                                        </p:tav>
                                        <p:tav tm="100000">
                                          <p:val>
                                            <p:strVal val="#ppt_h"/>
                                          </p:val>
                                        </p:tav>
                                      </p:tavLst>
                                    </p:anim>
                                    <p:animEffect transition="in" filter="fade">
                                      <p:cBhvr>
                                        <p:cTn id="219" dur="500"/>
                                        <p:tgtEl>
                                          <p:spTgt spid="48"/>
                                        </p:tgtEl>
                                      </p:cBhvr>
                                    </p:animEffect>
                                  </p:childTnLst>
                                </p:cTn>
                              </p:par>
                              <p:par>
                                <p:cTn id="220" presetID="53" presetClass="entr" presetSubtype="16" fill="hold" grpId="0" nodeType="withEffect">
                                  <p:stCondLst>
                                    <p:cond delay="250"/>
                                  </p:stCondLst>
                                  <p:childTnLst>
                                    <p:set>
                                      <p:cBhvr>
                                        <p:cTn id="221" dur="1" fill="hold">
                                          <p:stCondLst>
                                            <p:cond delay="0"/>
                                          </p:stCondLst>
                                        </p:cTn>
                                        <p:tgtEl>
                                          <p:spTgt spid="49"/>
                                        </p:tgtEl>
                                        <p:attrNameLst>
                                          <p:attrName>style.visibility</p:attrName>
                                        </p:attrNameLst>
                                      </p:cBhvr>
                                      <p:to>
                                        <p:strVal val="visible"/>
                                      </p:to>
                                    </p:set>
                                    <p:anim calcmode="lin" valueType="num">
                                      <p:cBhvr>
                                        <p:cTn id="222" dur="500" fill="hold"/>
                                        <p:tgtEl>
                                          <p:spTgt spid="49"/>
                                        </p:tgtEl>
                                        <p:attrNameLst>
                                          <p:attrName>ppt_w</p:attrName>
                                        </p:attrNameLst>
                                      </p:cBhvr>
                                      <p:tavLst>
                                        <p:tav tm="0">
                                          <p:val>
                                            <p:fltVal val="0"/>
                                          </p:val>
                                        </p:tav>
                                        <p:tav tm="100000">
                                          <p:val>
                                            <p:strVal val="#ppt_w"/>
                                          </p:val>
                                        </p:tav>
                                      </p:tavLst>
                                    </p:anim>
                                    <p:anim calcmode="lin" valueType="num">
                                      <p:cBhvr>
                                        <p:cTn id="223" dur="500" fill="hold"/>
                                        <p:tgtEl>
                                          <p:spTgt spid="49"/>
                                        </p:tgtEl>
                                        <p:attrNameLst>
                                          <p:attrName>ppt_h</p:attrName>
                                        </p:attrNameLst>
                                      </p:cBhvr>
                                      <p:tavLst>
                                        <p:tav tm="0">
                                          <p:val>
                                            <p:fltVal val="0"/>
                                          </p:val>
                                        </p:tav>
                                        <p:tav tm="100000">
                                          <p:val>
                                            <p:strVal val="#ppt_h"/>
                                          </p:val>
                                        </p:tav>
                                      </p:tavLst>
                                    </p:anim>
                                    <p:animEffect transition="in" filter="fade">
                                      <p:cBhvr>
                                        <p:cTn id="224" dur="500"/>
                                        <p:tgtEl>
                                          <p:spTgt spid="49"/>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50"/>
                                        </p:tgtEl>
                                        <p:attrNameLst>
                                          <p:attrName>style.visibility</p:attrName>
                                        </p:attrNameLst>
                                      </p:cBhvr>
                                      <p:to>
                                        <p:strVal val="visible"/>
                                      </p:to>
                                    </p:set>
                                    <p:anim calcmode="lin" valueType="num">
                                      <p:cBhvr>
                                        <p:cTn id="227" dur="500" fill="hold"/>
                                        <p:tgtEl>
                                          <p:spTgt spid="50"/>
                                        </p:tgtEl>
                                        <p:attrNameLst>
                                          <p:attrName>ppt_w</p:attrName>
                                        </p:attrNameLst>
                                      </p:cBhvr>
                                      <p:tavLst>
                                        <p:tav tm="0">
                                          <p:val>
                                            <p:fltVal val="0"/>
                                          </p:val>
                                        </p:tav>
                                        <p:tav tm="100000">
                                          <p:val>
                                            <p:strVal val="#ppt_w"/>
                                          </p:val>
                                        </p:tav>
                                      </p:tavLst>
                                    </p:anim>
                                    <p:anim calcmode="lin" valueType="num">
                                      <p:cBhvr>
                                        <p:cTn id="228" dur="500" fill="hold"/>
                                        <p:tgtEl>
                                          <p:spTgt spid="50"/>
                                        </p:tgtEl>
                                        <p:attrNameLst>
                                          <p:attrName>ppt_h</p:attrName>
                                        </p:attrNameLst>
                                      </p:cBhvr>
                                      <p:tavLst>
                                        <p:tav tm="0">
                                          <p:val>
                                            <p:fltVal val="0"/>
                                          </p:val>
                                        </p:tav>
                                        <p:tav tm="100000">
                                          <p:val>
                                            <p:strVal val="#ppt_h"/>
                                          </p:val>
                                        </p:tav>
                                      </p:tavLst>
                                    </p:anim>
                                    <p:animEffect transition="in" filter="fade">
                                      <p:cBhvr>
                                        <p:cTn id="229" dur="500"/>
                                        <p:tgtEl>
                                          <p:spTgt spid="50"/>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51"/>
                                        </p:tgtEl>
                                        <p:attrNameLst>
                                          <p:attrName>style.visibility</p:attrName>
                                        </p:attrNameLst>
                                      </p:cBhvr>
                                      <p:to>
                                        <p:strVal val="visible"/>
                                      </p:to>
                                    </p:set>
                                    <p:anim calcmode="lin" valueType="num">
                                      <p:cBhvr>
                                        <p:cTn id="232" dur="500" fill="hold"/>
                                        <p:tgtEl>
                                          <p:spTgt spid="51"/>
                                        </p:tgtEl>
                                        <p:attrNameLst>
                                          <p:attrName>ppt_w</p:attrName>
                                        </p:attrNameLst>
                                      </p:cBhvr>
                                      <p:tavLst>
                                        <p:tav tm="0">
                                          <p:val>
                                            <p:fltVal val="0"/>
                                          </p:val>
                                        </p:tav>
                                        <p:tav tm="100000">
                                          <p:val>
                                            <p:strVal val="#ppt_w"/>
                                          </p:val>
                                        </p:tav>
                                      </p:tavLst>
                                    </p:anim>
                                    <p:anim calcmode="lin" valueType="num">
                                      <p:cBhvr>
                                        <p:cTn id="233" dur="500" fill="hold"/>
                                        <p:tgtEl>
                                          <p:spTgt spid="51"/>
                                        </p:tgtEl>
                                        <p:attrNameLst>
                                          <p:attrName>ppt_h</p:attrName>
                                        </p:attrNameLst>
                                      </p:cBhvr>
                                      <p:tavLst>
                                        <p:tav tm="0">
                                          <p:val>
                                            <p:fltVal val="0"/>
                                          </p:val>
                                        </p:tav>
                                        <p:tav tm="100000">
                                          <p:val>
                                            <p:strVal val="#ppt_h"/>
                                          </p:val>
                                        </p:tav>
                                      </p:tavLst>
                                    </p:anim>
                                    <p:animEffect transition="in" filter="fade">
                                      <p:cBhvr>
                                        <p:cTn id="234" dur="500"/>
                                        <p:tgtEl>
                                          <p:spTgt spid="51"/>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52"/>
                                        </p:tgtEl>
                                        <p:attrNameLst>
                                          <p:attrName>style.visibility</p:attrName>
                                        </p:attrNameLst>
                                      </p:cBhvr>
                                      <p:to>
                                        <p:strVal val="visible"/>
                                      </p:to>
                                    </p:set>
                                    <p:anim calcmode="lin" valueType="num">
                                      <p:cBhvr>
                                        <p:cTn id="237" dur="500" fill="hold"/>
                                        <p:tgtEl>
                                          <p:spTgt spid="52"/>
                                        </p:tgtEl>
                                        <p:attrNameLst>
                                          <p:attrName>ppt_w</p:attrName>
                                        </p:attrNameLst>
                                      </p:cBhvr>
                                      <p:tavLst>
                                        <p:tav tm="0">
                                          <p:val>
                                            <p:fltVal val="0"/>
                                          </p:val>
                                        </p:tav>
                                        <p:tav tm="100000">
                                          <p:val>
                                            <p:strVal val="#ppt_w"/>
                                          </p:val>
                                        </p:tav>
                                      </p:tavLst>
                                    </p:anim>
                                    <p:anim calcmode="lin" valueType="num">
                                      <p:cBhvr>
                                        <p:cTn id="238" dur="500" fill="hold"/>
                                        <p:tgtEl>
                                          <p:spTgt spid="52"/>
                                        </p:tgtEl>
                                        <p:attrNameLst>
                                          <p:attrName>ppt_h</p:attrName>
                                        </p:attrNameLst>
                                      </p:cBhvr>
                                      <p:tavLst>
                                        <p:tav tm="0">
                                          <p:val>
                                            <p:fltVal val="0"/>
                                          </p:val>
                                        </p:tav>
                                        <p:tav tm="100000">
                                          <p:val>
                                            <p:strVal val="#ppt_h"/>
                                          </p:val>
                                        </p:tav>
                                      </p:tavLst>
                                    </p:anim>
                                    <p:animEffect transition="in" filter="fade">
                                      <p:cBhvr>
                                        <p:cTn id="239" dur="500"/>
                                        <p:tgtEl>
                                          <p:spTgt spid="52"/>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53"/>
                                        </p:tgtEl>
                                        <p:attrNameLst>
                                          <p:attrName>style.visibility</p:attrName>
                                        </p:attrNameLst>
                                      </p:cBhvr>
                                      <p:to>
                                        <p:strVal val="visible"/>
                                      </p:to>
                                    </p:set>
                                    <p:anim calcmode="lin" valueType="num">
                                      <p:cBhvr>
                                        <p:cTn id="242" dur="500" fill="hold"/>
                                        <p:tgtEl>
                                          <p:spTgt spid="53"/>
                                        </p:tgtEl>
                                        <p:attrNameLst>
                                          <p:attrName>ppt_w</p:attrName>
                                        </p:attrNameLst>
                                      </p:cBhvr>
                                      <p:tavLst>
                                        <p:tav tm="0">
                                          <p:val>
                                            <p:fltVal val="0"/>
                                          </p:val>
                                        </p:tav>
                                        <p:tav tm="100000">
                                          <p:val>
                                            <p:strVal val="#ppt_w"/>
                                          </p:val>
                                        </p:tav>
                                      </p:tavLst>
                                    </p:anim>
                                    <p:anim calcmode="lin" valueType="num">
                                      <p:cBhvr>
                                        <p:cTn id="243" dur="500" fill="hold"/>
                                        <p:tgtEl>
                                          <p:spTgt spid="53"/>
                                        </p:tgtEl>
                                        <p:attrNameLst>
                                          <p:attrName>ppt_h</p:attrName>
                                        </p:attrNameLst>
                                      </p:cBhvr>
                                      <p:tavLst>
                                        <p:tav tm="0">
                                          <p:val>
                                            <p:fltVal val="0"/>
                                          </p:val>
                                        </p:tav>
                                        <p:tav tm="100000">
                                          <p:val>
                                            <p:strVal val="#ppt_h"/>
                                          </p:val>
                                        </p:tav>
                                      </p:tavLst>
                                    </p:anim>
                                    <p:animEffect transition="in" filter="fade">
                                      <p:cBhvr>
                                        <p:cTn id="244" dur="500"/>
                                        <p:tgtEl>
                                          <p:spTgt spid="53"/>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54"/>
                                        </p:tgtEl>
                                        <p:attrNameLst>
                                          <p:attrName>style.visibility</p:attrName>
                                        </p:attrNameLst>
                                      </p:cBhvr>
                                      <p:to>
                                        <p:strVal val="visible"/>
                                      </p:to>
                                    </p:set>
                                    <p:anim calcmode="lin" valueType="num">
                                      <p:cBhvr>
                                        <p:cTn id="247" dur="500" fill="hold"/>
                                        <p:tgtEl>
                                          <p:spTgt spid="54"/>
                                        </p:tgtEl>
                                        <p:attrNameLst>
                                          <p:attrName>ppt_w</p:attrName>
                                        </p:attrNameLst>
                                      </p:cBhvr>
                                      <p:tavLst>
                                        <p:tav tm="0">
                                          <p:val>
                                            <p:fltVal val="0"/>
                                          </p:val>
                                        </p:tav>
                                        <p:tav tm="100000">
                                          <p:val>
                                            <p:strVal val="#ppt_w"/>
                                          </p:val>
                                        </p:tav>
                                      </p:tavLst>
                                    </p:anim>
                                    <p:anim calcmode="lin" valueType="num">
                                      <p:cBhvr>
                                        <p:cTn id="248" dur="500" fill="hold"/>
                                        <p:tgtEl>
                                          <p:spTgt spid="54"/>
                                        </p:tgtEl>
                                        <p:attrNameLst>
                                          <p:attrName>ppt_h</p:attrName>
                                        </p:attrNameLst>
                                      </p:cBhvr>
                                      <p:tavLst>
                                        <p:tav tm="0">
                                          <p:val>
                                            <p:fltVal val="0"/>
                                          </p:val>
                                        </p:tav>
                                        <p:tav tm="100000">
                                          <p:val>
                                            <p:strVal val="#ppt_h"/>
                                          </p:val>
                                        </p:tav>
                                      </p:tavLst>
                                    </p:anim>
                                    <p:animEffect transition="in" filter="fade">
                                      <p:cBhvr>
                                        <p:cTn id="249" dur="500"/>
                                        <p:tgtEl>
                                          <p:spTgt spid="54"/>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55"/>
                                        </p:tgtEl>
                                        <p:attrNameLst>
                                          <p:attrName>style.visibility</p:attrName>
                                        </p:attrNameLst>
                                      </p:cBhvr>
                                      <p:to>
                                        <p:strVal val="visible"/>
                                      </p:to>
                                    </p:set>
                                    <p:anim calcmode="lin" valueType="num">
                                      <p:cBhvr>
                                        <p:cTn id="252" dur="500" fill="hold"/>
                                        <p:tgtEl>
                                          <p:spTgt spid="55"/>
                                        </p:tgtEl>
                                        <p:attrNameLst>
                                          <p:attrName>ppt_w</p:attrName>
                                        </p:attrNameLst>
                                      </p:cBhvr>
                                      <p:tavLst>
                                        <p:tav tm="0">
                                          <p:val>
                                            <p:fltVal val="0"/>
                                          </p:val>
                                        </p:tav>
                                        <p:tav tm="100000">
                                          <p:val>
                                            <p:strVal val="#ppt_w"/>
                                          </p:val>
                                        </p:tav>
                                      </p:tavLst>
                                    </p:anim>
                                    <p:anim calcmode="lin" valueType="num">
                                      <p:cBhvr>
                                        <p:cTn id="253" dur="500" fill="hold"/>
                                        <p:tgtEl>
                                          <p:spTgt spid="55"/>
                                        </p:tgtEl>
                                        <p:attrNameLst>
                                          <p:attrName>ppt_h</p:attrName>
                                        </p:attrNameLst>
                                      </p:cBhvr>
                                      <p:tavLst>
                                        <p:tav tm="0">
                                          <p:val>
                                            <p:fltVal val="0"/>
                                          </p:val>
                                        </p:tav>
                                        <p:tav tm="100000">
                                          <p:val>
                                            <p:strVal val="#ppt_h"/>
                                          </p:val>
                                        </p:tav>
                                      </p:tavLst>
                                    </p:anim>
                                    <p:animEffect transition="in" filter="fade">
                                      <p:cBhvr>
                                        <p:cTn id="254" dur="500"/>
                                        <p:tgtEl>
                                          <p:spTgt spid="55"/>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56"/>
                                        </p:tgtEl>
                                        <p:attrNameLst>
                                          <p:attrName>style.visibility</p:attrName>
                                        </p:attrNameLst>
                                      </p:cBhvr>
                                      <p:to>
                                        <p:strVal val="visible"/>
                                      </p:to>
                                    </p:set>
                                    <p:anim calcmode="lin" valueType="num">
                                      <p:cBhvr>
                                        <p:cTn id="257" dur="500" fill="hold"/>
                                        <p:tgtEl>
                                          <p:spTgt spid="56"/>
                                        </p:tgtEl>
                                        <p:attrNameLst>
                                          <p:attrName>ppt_w</p:attrName>
                                        </p:attrNameLst>
                                      </p:cBhvr>
                                      <p:tavLst>
                                        <p:tav tm="0">
                                          <p:val>
                                            <p:fltVal val="0"/>
                                          </p:val>
                                        </p:tav>
                                        <p:tav tm="100000">
                                          <p:val>
                                            <p:strVal val="#ppt_w"/>
                                          </p:val>
                                        </p:tav>
                                      </p:tavLst>
                                    </p:anim>
                                    <p:anim calcmode="lin" valueType="num">
                                      <p:cBhvr>
                                        <p:cTn id="258" dur="500" fill="hold"/>
                                        <p:tgtEl>
                                          <p:spTgt spid="56"/>
                                        </p:tgtEl>
                                        <p:attrNameLst>
                                          <p:attrName>ppt_h</p:attrName>
                                        </p:attrNameLst>
                                      </p:cBhvr>
                                      <p:tavLst>
                                        <p:tav tm="0">
                                          <p:val>
                                            <p:fltVal val="0"/>
                                          </p:val>
                                        </p:tav>
                                        <p:tav tm="100000">
                                          <p:val>
                                            <p:strVal val="#ppt_h"/>
                                          </p:val>
                                        </p:tav>
                                      </p:tavLst>
                                    </p:anim>
                                    <p:animEffect transition="in" filter="fade">
                                      <p:cBhvr>
                                        <p:cTn id="259" dur="500"/>
                                        <p:tgtEl>
                                          <p:spTgt spid="56"/>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57"/>
                                        </p:tgtEl>
                                        <p:attrNameLst>
                                          <p:attrName>style.visibility</p:attrName>
                                        </p:attrNameLst>
                                      </p:cBhvr>
                                      <p:to>
                                        <p:strVal val="visible"/>
                                      </p:to>
                                    </p:set>
                                    <p:anim calcmode="lin" valueType="num">
                                      <p:cBhvr>
                                        <p:cTn id="262" dur="500" fill="hold"/>
                                        <p:tgtEl>
                                          <p:spTgt spid="57"/>
                                        </p:tgtEl>
                                        <p:attrNameLst>
                                          <p:attrName>ppt_w</p:attrName>
                                        </p:attrNameLst>
                                      </p:cBhvr>
                                      <p:tavLst>
                                        <p:tav tm="0">
                                          <p:val>
                                            <p:fltVal val="0"/>
                                          </p:val>
                                        </p:tav>
                                        <p:tav tm="100000">
                                          <p:val>
                                            <p:strVal val="#ppt_w"/>
                                          </p:val>
                                        </p:tav>
                                      </p:tavLst>
                                    </p:anim>
                                    <p:anim calcmode="lin" valueType="num">
                                      <p:cBhvr>
                                        <p:cTn id="263" dur="500" fill="hold"/>
                                        <p:tgtEl>
                                          <p:spTgt spid="57"/>
                                        </p:tgtEl>
                                        <p:attrNameLst>
                                          <p:attrName>ppt_h</p:attrName>
                                        </p:attrNameLst>
                                      </p:cBhvr>
                                      <p:tavLst>
                                        <p:tav tm="0">
                                          <p:val>
                                            <p:fltVal val="0"/>
                                          </p:val>
                                        </p:tav>
                                        <p:tav tm="100000">
                                          <p:val>
                                            <p:strVal val="#ppt_h"/>
                                          </p:val>
                                        </p:tav>
                                      </p:tavLst>
                                    </p:anim>
                                    <p:animEffect transition="in" filter="fade">
                                      <p:cBhvr>
                                        <p:cTn id="26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3" name="Date Placeholder 2"/>
          <p:cNvSpPr>
            <a:spLocks noGrp="1"/>
          </p:cNvSpPr>
          <p:nvPr>
            <p:ph type="dt" sz="half" idx="10"/>
          </p:nvPr>
        </p:nvSpPr>
        <p:spPr/>
        <p:txBody>
          <a:bodyPr/>
          <a:lstStyle/>
          <a:p>
            <a:fld id="{A567ECA6-609B-4628-B7DB-582A4A89C38B}"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7"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11" name="Group 110"/>
          <p:cNvGrpSpPr/>
          <p:nvPr userDrawn="1"/>
        </p:nvGrpSpPr>
        <p:grpSpPr>
          <a:xfrm>
            <a:off x="5721121" y="1329545"/>
            <a:ext cx="749759" cy="88157"/>
            <a:chOff x="5833290" y="2440842"/>
            <a:chExt cx="525419" cy="61779"/>
          </a:xfrm>
        </p:grpSpPr>
        <p:sp>
          <p:nvSpPr>
            <p:cNvPr id="112" name="Oval 111"/>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Picture Placeholder 33"/>
          <p:cNvSpPr>
            <a:spLocks noGrp="1"/>
          </p:cNvSpPr>
          <p:nvPr>
            <p:ph type="pic" sz="quarter" idx="14"/>
          </p:nvPr>
        </p:nvSpPr>
        <p:spPr>
          <a:xfrm>
            <a:off x="-1" y="2447151"/>
            <a:ext cx="6096000" cy="2544000"/>
          </a:xfrm>
        </p:spPr>
        <p:txBody>
          <a:bodyPr/>
          <a:lstStyle/>
          <a:p>
            <a:endParaRPr lang="id-ID"/>
          </a:p>
        </p:txBody>
      </p:sp>
      <p:sp>
        <p:nvSpPr>
          <p:cNvPr id="120" name="Picture Placeholder 33"/>
          <p:cNvSpPr>
            <a:spLocks noGrp="1"/>
          </p:cNvSpPr>
          <p:nvPr>
            <p:ph type="pic" sz="quarter" idx="15"/>
          </p:nvPr>
        </p:nvSpPr>
        <p:spPr>
          <a:xfrm>
            <a:off x="6105312" y="2447151"/>
            <a:ext cx="6096000" cy="2544000"/>
          </a:xfrm>
        </p:spPr>
        <p:txBody>
          <a:bodyPr/>
          <a:lstStyle/>
          <a:p>
            <a:endParaRPr lang="id-ID"/>
          </a:p>
        </p:txBody>
      </p:sp>
    </p:spTree>
    <p:extLst>
      <p:ext uri="{BB962C8B-B14F-4D97-AF65-F5344CB8AC3E}">
        <p14:creationId xmlns:p14="http://schemas.microsoft.com/office/powerpoint/2010/main" val="363142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750"/>
                                        <p:tgtEl>
                                          <p:spTgt spid="7">
                                            <p:txEl>
                                              <p:pRg st="0" end="0"/>
                                            </p:txEl>
                                          </p:spTgt>
                                        </p:tgtEl>
                                      </p:cBhvr>
                                    </p:animEffect>
                                    <p:anim calcmode="lin" valueType="num">
                                      <p:cBhvr>
                                        <p:cTn id="13" dur="75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7">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barn(outVertical)">
                                      <p:cBhvr>
                                        <p:cTn id="17" dur="75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ppt_x</p:attrName>
                        </p:attrNameLst>
                      </p:cBhvr>
                      <p:tavLst>
                        <p:tav tm="0">
                          <p:val>
                            <p:strVal val="#ppt_x"/>
                          </p:val>
                        </p:tav>
                        <p:tav tm="100000">
                          <p:val>
                            <p:strVal val="#ppt_x"/>
                          </p:val>
                        </p:tav>
                      </p:tavLst>
                    </p:anim>
                    <p:anim calcmode="lin" valueType="num">
                      <p:cBhvr>
                        <p:cTn dur="750" fill="hold"/>
                        <p:tgtEl>
                          <p:spTgt spid="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5_2 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3D937E6A-C571-4B28-A52C-D25AEDB17E0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endParaRPr lang="en-US" dirty="0"/>
          </a:p>
        </p:txBody>
      </p:sp>
      <p:sp>
        <p:nvSpPr>
          <p:cNvPr id="126" name="Text Placeholder 6"/>
          <p:cNvSpPr>
            <a:spLocks noGrp="1"/>
          </p:cNvSpPr>
          <p:nvPr>
            <p:ph type="body" sz="quarter" idx="13"/>
          </p:nvPr>
        </p:nvSpPr>
        <p:spPr>
          <a:xfrm>
            <a:off x="838200" y="1413628"/>
            <a:ext cx="10450513"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Picture Placeholder 5"/>
          <p:cNvSpPr>
            <a:spLocks noGrp="1"/>
          </p:cNvSpPr>
          <p:nvPr>
            <p:ph type="pic" sz="quarter" idx="14"/>
          </p:nvPr>
        </p:nvSpPr>
        <p:spPr>
          <a:xfrm>
            <a:off x="3873983" y="2733814"/>
            <a:ext cx="1371600" cy="1371600"/>
          </a:xfrm>
          <a:prstGeom prst="ellipse">
            <a:avLst/>
          </a:prstGeom>
          <a:ln w="25400">
            <a:solidFill>
              <a:schemeClr val="accent1"/>
            </a:solidFill>
          </a:ln>
        </p:spPr>
        <p:txBody>
          <a:bodyPr>
            <a:normAutofit/>
          </a:bodyPr>
          <a:lstStyle>
            <a:lvl1pPr>
              <a:defRPr sz="1800"/>
            </a:lvl1pPr>
          </a:lstStyle>
          <a:p>
            <a:endParaRPr lang="en-US" dirty="0"/>
          </a:p>
        </p:txBody>
      </p:sp>
      <p:sp>
        <p:nvSpPr>
          <p:cNvPr id="34" name="Picture Placeholder 5"/>
          <p:cNvSpPr>
            <a:spLocks noGrp="1"/>
          </p:cNvSpPr>
          <p:nvPr>
            <p:ph type="pic" sz="quarter" idx="15"/>
          </p:nvPr>
        </p:nvSpPr>
        <p:spPr>
          <a:xfrm>
            <a:off x="6931547" y="4503344"/>
            <a:ext cx="1371600" cy="1371600"/>
          </a:xfrm>
          <a:prstGeom prst="ellipse">
            <a:avLst/>
          </a:prstGeom>
          <a:ln w="25400">
            <a:solidFill>
              <a:schemeClr val="accent2"/>
            </a:solidFill>
          </a:ln>
        </p:spPr>
        <p:txBody>
          <a:bodyPr>
            <a:normAutofit/>
          </a:bodyPr>
          <a:lstStyle>
            <a:lvl1pPr>
              <a:defRPr sz="1800"/>
            </a:lvl1pPr>
          </a:lstStyle>
          <a:p>
            <a:endParaRPr lang="en-US"/>
          </a:p>
        </p:txBody>
      </p:sp>
      <p:grpSp>
        <p:nvGrpSpPr>
          <p:cNvPr id="17" name="Group 16"/>
          <p:cNvGrpSpPr/>
          <p:nvPr userDrawn="1"/>
        </p:nvGrpSpPr>
        <p:grpSpPr>
          <a:xfrm>
            <a:off x="-813681" y="-127419"/>
            <a:ext cx="2895470" cy="3133735"/>
            <a:chOff x="8218559" y="2808821"/>
            <a:chExt cx="2895470" cy="3133735"/>
          </a:xfrm>
        </p:grpSpPr>
        <p:sp>
          <p:nvSpPr>
            <p:cNvPr id="18" name="Freeform 14"/>
            <p:cNvSpPr>
              <a:spLocks noEditPoints="1"/>
            </p:cNvSpPr>
            <p:nvPr userDrawn="1"/>
          </p:nvSpPr>
          <p:spPr bwMode="auto">
            <a:xfrm rot="10800000">
              <a:off x="9840978" y="2808821"/>
              <a:ext cx="1088498" cy="544478"/>
            </a:xfrm>
            <a:custGeom>
              <a:avLst/>
              <a:gdLst>
                <a:gd name="T0" fmla="*/ 190 w 1451"/>
                <a:gd name="T1" fmla="*/ 0 h 726"/>
                <a:gd name="T2" fmla="*/ 189 w 1451"/>
                <a:gd name="T3" fmla="*/ 0 h 726"/>
                <a:gd name="T4" fmla="*/ 189 w 1451"/>
                <a:gd name="T5" fmla="*/ 0 h 726"/>
                <a:gd name="T6" fmla="*/ 0 w 1451"/>
                <a:gd name="T7" fmla="*/ 0 h 726"/>
                <a:gd name="T8" fmla="*/ 726 w 1451"/>
                <a:gd name="T9" fmla="*/ 726 h 726"/>
                <a:gd name="T10" fmla="*/ 1396 w 1451"/>
                <a:gd name="T11" fmla="*/ 280 h 726"/>
                <a:gd name="T12" fmla="*/ 1204 w 1451"/>
                <a:gd name="T13" fmla="*/ 242 h 726"/>
                <a:gd name="T14" fmla="*/ 726 w 1451"/>
                <a:gd name="T15" fmla="*/ 535 h 726"/>
                <a:gd name="T16" fmla="*/ 190 w 1451"/>
                <a:gd name="T17" fmla="*/ 0 h 726"/>
                <a:gd name="T18" fmla="*/ 1451 w 1451"/>
                <a:gd name="T19" fmla="*/ 0 h 726"/>
                <a:gd name="T20" fmla="*/ 1451 w 1451"/>
                <a:gd name="T21" fmla="*/ 0 h 726"/>
                <a:gd name="T22" fmla="*/ 1451 w 1451"/>
                <a:gd name="T23" fmla="*/ 0 h 726"/>
                <a:gd name="T24" fmla="*/ 1261 w 1451"/>
                <a:gd name="T25" fmla="*/ 0 h 726"/>
                <a:gd name="T26" fmla="*/ 1258 w 1451"/>
                <a:gd name="T27" fmla="*/ 61 h 726"/>
                <a:gd name="T28" fmla="*/ 1438 w 1451"/>
                <a:gd name="T29" fmla="*/ 92 h 726"/>
                <a:gd name="T30" fmla="*/ 1446 w 1451"/>
                <a:gd name="T31" fmla="*/ 92 h 726"/>
                <a:gd name="T32" fmla="*/ 1451 w 1451"/>
                <a:gd name="T33"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1" h="726">
                  <a:moveTo>
                    <a:pt x="190" y="0"/>
                  </a:moveTo>
                  <a:cubicBezTo>
                    <a:pt x="189" y="0"/>
                    <a:pt x="189" y="0"/>
                    <a:pt x="189" y="0"/>
                  </a:cubicBezTo>
                  <a:cubicBezTo>
                    <a:pt x="189" y="0"/>
                    <a:pt x="189" y="0"/>
                    <a:pt x="189" y="0"/>
                  </a:cubicBezTo>
                  <a:cubicBezTo>
                    <a:pt x="0" y="0"/>
                    <a:pt x="0" y="0"/>
                    <a:pt x="0" y="0"/>
                  </a:cubicBezTo>
                  <a:cubicBezTo>
                    <a:pt x="0" y="401"/>
                    <a:pt x="325" y="726"/>
                    <a:pt x="726" y="726"/>
                  </a:cubicBezTo>
                  <a:cubicBezTo>
                    <a:pt x="1027" y="726"/>
                    <a:pt x="1286" y="542"/>
                    <a:pt x="1396" y="280"/>
                  </a:cubicBezTo>
                  <a:cubicBezTo>
                    <a:pt x="1331" y="276"/>
                    <a:pt x="1266" y="263"/>
                    <a:pt x="1204" y="242"/>
                  </a:cubicBezTo>
                  <a:cubicBezTo>
                    <a:pt x="1115" y="416"/>
                    <a:pt x="934" y="535"/>
                    <a:pt x="726" y="535"/>
                  </a:cubicBezTo>
                  <a:cubicBezTo>
                    <a:pt x="430" y="535"/>
                    <a:pt x="190" y="296"/>
                    <a:pt x="190" y="0"/>
                  </a:cubicBezTo>
                  <a:moveTo>
                    <a:pt x="1451" y="0"/>
                  </a:moveTo>
                  <a:cubicBezTo>
                    <a:pt x="1451" y="0"/>
                    <a:pt x="1451" y="0"/>
                    <a:pt x="1451" y="0"/>
                  </a:cubicBezTo>
                  <a:cubicBezTo>
                    <a:pt x="1451" y="0"/>
                    <a:pt x="1451" y="0"/>
                    <a:pt x="1451" y="0"/>
                  </a:cubicBezTo>
                  <a:cubicBezTo>
                    <a:pt x="1261" y="0"/>
                    <a:pt x="1261" y="0"/>
                    <a:pt x="1261" y="0"/>
                  </a:cubicBezTo>
                  <a:cubicBezTo>
                    <a:pt x="1261" y="21"/>
                    <a:pt x="1260" y="41"/>
                    <a:pt x="1258" y="61"/>
                  </a:cubicBezTo>
                  <a:cubicBezTo>
                    <a:pt x="1316" y="82"/>
                    <a:pt x="1377" y="92"/>
                    <a:pt x="1438" y="92"/>
                  </a:cubicBezTo>
                  <a:cubicBezTo>
                    <a:pt x="1440" y="92"/>
                    <a:pt x="1443" y="92"/>
                    <a:pt x="1446" y="92"/>
                  </a:cubicBezTo>
                  <a:cubicBezTo>
                    <a:pt x="1449" y="62"/>
                    <a:pt x="1451" y="31"/>
                    <a:pt x="1451"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20"/>
            <p:cNvSpPr>
              <a:spLocks noEditPoints="1"/>
            </p:cNvSpPr>
            <p:nvPr userDrawn="1"/>
          </p:nvSpPr>
          <p:spPr bwMode="auto">
            <a:xfrm rot="10800000">
              <a:off x="8218560" y="4421598"/>
              <a:ext cx="1088498" cy="543560"/>
            </a:xfrm>
            <a:custGeom>
              <a:avLst/>
              <a:gdLst>
                <a:gd name="T0" fmla="*/ 171 w 1451"/>
                <a:gd name="T1" fmla="*/ 173 h 725"/>
                <a:gd name="T2" fmla="*/ 28 w 1451"/>
                <a:gd name="T3" fmla="*/ 202 h 725"/>
                <a:gd name="T4" fmla="*/ 487 w 1451"/>
                <a:gd name="T5" fmla="*/ 685 h 725"/>
                <a:gd name="T6" fmla="*/ 523 w 1451"/>
                <a:gd name="T7" fmla="*/ 496 h 725"/>
                <a:gd name="T8" fmla="*/ 220 w 1451"/>
                <a:gd name="T9" fmla="*/ 176 h 725"/>
                <a:gd name="T10" fmla="*/ 171 w 1451"/>
                <a:gd name="T11" fmla="*/ 173 h 725"/>
                <a:gd name="T12" fmla="*/ 190 w 1451"/>
                <a:gd name="T13" fmla="*/ 0 h 725"/>
                <a:gd name="T14" fmla="*/ 189 w 1451"/>
                <a:gd name="T15" fmla="*/ 0 h 725"/>
                <a:gd name="T16" fmla="*/ 189 w 1451"/>
                <a:gd name="T17" fmla="*/ 0 h 725"/>
                <a:gd name="T18" fmla="*/ 0 w 1451"/>
                <a:gd name="T19" fmla="*/ 0 h 725"/>
                <a:gd name="T20" fmla="*/ 4 w 1451"/>
                <a:gd name="T21" fmla="*/ 77 h 725"/>
                <a:gd name="T22" fmla="*/ 171 w 1451"/>
                <a:gd name="T23" fmla="*/ 47 h 725"/>
                <a:gd name="T24" fmla="*/ 192 w 1451"/>
                <a:gd name="T25" fmla="*/ 48 h 725"/>
                <a:gd name="T26" fmla="*/ 190 w 1451"/>
                <a:gd name="T27" fmla="*/ 0 h 725"/>
                <a:gd name="T28" fmla="*/ 1451 w 1451"/>
                <a:gd name="T29" fmla="*/ 0 h 725"/>
                <a:gd name="T30" fmla="*/ 1451 w 1451"/>
                <a:gd name="T31" fmla="*/ 0 h 725"/>
                <a:gd name="T32" fmla="*/ 1451 w 1451"/>
                <a:gd name="T33" fmla="*/ 0 h 725"/>
                <a:gd name="T34" fmla="*/ 1261 w 1451"/>
                <a:gd name="T35" fmla="*/ 0 h 725"/>
                <a:gd name="T36" fmla="*/ 726 w 1451"/>
                <a:gd name="T37" fmla="*/ 535 h 725"/>
                <a:gd name="T38" fmla="*/ 650 w 1451"/>
                <a:gd name="T39" fmla="*/ 530 h 725"/>
                <a:gd name="T40" fmla="*/ 611 w 1451"/>
                <a:gd name="T41" fmla="*/ 716 h 725"/>
                <a:gd name="T42" fmla="*/ 726 w 1451"/>
                <a:gd name="T43" fmla="*/ 725 h 725"/>
                <a:gd name="T44" fmla="*/ 1451 w 1451"/>
                <a:gd name="T45"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1" h="725">
                  <a:moveTo>
                    <a:pt x="171" y="173"/>
                  </a:moveTo>
                  <a:cubicBezTo>
                    <a:pt x="122" y="173"/>
                    <a:pt x="74" y="183"/>
                    <a:pt x="28" y="202"/>
                  </a:cubicBezTo>
                  <a:cubicBezTo>
                    <a:pt x="94" y="428"/>
                    <a:pt x="266" y="609"/>
                    <a:pt x="487" y="685"/>
                  </a:cubicBezTo>
                  <a:cubicBezTo>
                    <a:pt x="517" y="626"/>
                    <a:pt x="529" y="560"/>
                    <a:pt x="523" y="496"/>
                  </a:cubicBezTo>
                  <a:cubicBezTo>
                    <a:pt x="382" y="438"/>
                    <a:pt x="270" y="321"/>
                    <a:pt x="220" y="176"/>
                  </a:cubicBezTo>
                  <a:cubicBezTo>
                    <a:pt x="203" y="174"/>
                    <a:pt x="187" y="173"/>
                    <a:pt x="171" y="173"/>
                  </a:cubicBezTo>
                  <a:moveTo>
                    <a:pt x="190" y="0"/>
                  </a:moveTo>
                  <a:cubicBezTo>
                    <a:pt x="189" y="0"/>
                    <a:pt x="189" y="0"/>
                    <a:pt x="189" y="0"/>
                  </a:cubicBezTo>
                  <a:cubicBezTo>
                    <a:pt x="189" y="0"/>
                    <a:pt x="189" y="0"/>
                    <a:pt x="189" y="0"/>
                  </a:cubicBezTo>
                  <a:cubicBezTo>
                    <a:pt x="0" y="0"/>
                    <a:pt x="0" y="0"/>
                    <a:pt x="0" y="0"/>
                  </a:cubicBezTo>
                  <a:cubicBezTo>
                    <a:pt x="0" y="26"/>
                    <a:pt x="1" y="52"/>
                    <a:pt x="4" y="77"/>
                  </a:cubicBezTo>
                  <a:cubicBezTo>
                    <a:pt x="58" y="57"/>
                    <a:pt x="114" y="47"/>
                    <a:pt x="171" y="47"/>
                  </a:cubicBezTo>
                  <a:cubicBezTo>
                    <a:pt x="178" y="47"/>
                    <a:pt x="185" y="47"/>
                    <a:pt x="192" y="48"/>
                  </a:cubicBezTo>
                  <a:cubicBezTo>
                    <a:pt x="190" y="32"/>
                    <a:pt x="190" y="16"/>
                    <a:pt x="190" y="0"/>
                  </a:cubicBezTo>
                  <a:moveTo>
                    <a:pt x="1451" y="0"/>
                  </a:moveTo>
                  <a:cubicBezTo>
                    <a:pt x="1451" y="0"/>
                    <a:pt x="1451" y="0"/>
                    <a:pt x="1451" y="0"/>
                  </a:cubicBezTo>
                  <a:cubicBezTo>
                    <a:pt x="1451" y="0"/>
                    <a:pt x="1451" y="0"/>
                    <a:pt x="1451" y="0"/>
                  </a:cubicBezTo>
                  <a:cubicBezTo>
                    <a:pt x="1261" y="0"/>
                    <a:pt x="1261" y="0"/>
                    <a:pt x="1261" y="0"/>
                  </a:cubicBezTo>
                  <a:cubicBezTo>
                    <a:pt x="1261" y="295"/>
                    <a:pt x="1021" y="535"/>
                    <a:pt x="726" y="535"/>
                  </a:cubicBezTo>
                  <a:cubicBezTo>
                    <a:pt x="700" y="535"/>
                    <a:pt x="675" y="533"/>
                    <a:pt x="650" y="530"/>
                  </a:cubicBezTo>
                  <a:cubicBezTo>
                    <a:pt x="650" y="594"/>
                    <a:pt x="637" y="657"/>
                    <a:pt x="611" y="716"/>
                  </a:cubicBezTo>
                  <a:cubicBezTo>
                    <a:pt x="648" y="722"/>
                    <a:pt x="687" y="725"/>
                    <a:pt x="726" y="725"/>
                  </a:cubicBezTo>
                  <a:cubicBezTo>
                    <a:pt x="1126" y="725"/>
                    <a:pt x="1451" y="400"/>
                    <a:pt x="1451"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
            <p:cNvSpPr>
              <a:spLocks noEditPoints="1"/>
            </p:cNvSpPr>
            <p:nvPr userDrawn="1"/>
          </p:nvSpPr>
          <p:spPr bwMode="auto">
            <a:xfrm rot="10800000">
              <a:off x="9189073" y="3789893"/>
              <a:ext cx="930113" cy="929194"/>
            </a:xfrm>
            <a:custGeom>
              <a:avLst/>
              <a:gdLst>
                <a:gd name="T0" fmla="*/ 211 w 1240"/>
                <a:gd name="T1" fmla="*/ 872 h 1239"/>
                <a:gd name="T2" fmla="*/ 39 w 1240"/>
                <a:gd name="T3" fmla="*/ 958 h 1239"/>
                <a:gd name="T4" fmla="*/ 43 w 1240"/>
                <a:gd name="T5" fmla="*/ 971 h 1239"/>
                <a:gd name="T6" fmla="*/ 121 w 1240"/>
                <a:gd name="T7" fmla="*/ 1126 h 1239"/>
                <a:gd name="T8" fmla="*/ 213 w 1240"/>
                <a:gd name="T9" fmla="*/ 1239 h 1239"/>
                <a:gd name="T10" fmla="*/ 214 w 1240"/>
                <a:gd name="T11" fmla="*/ 1239 h 1239"/>
                <a:gd name="T12" fmla="*/ 214 w 1240"/>
                <a:gd name="T13" fmla="*/ 1239 h 1239"/>
                <a:gd name="T14" fmla="*/ 348 w 1240"/>
                <a:gd name="T15" fmla="*/ 1105 h 1239"/>
                <a:gd name="T16" fmla="*/ 211 w 1240"/>
                <a:gd name="T17" fmla="*/ 872 h 1239"/>
                <a:gd name="T18" fmla="*/ 3 w 1240"/>
                <a:gd name="T19" fmla="*/ 670 h 1239"/>
                <a:gd name="T20" fmla="*/ 1 w 1240"/>
                <a:gd name="T21" fmla="*/ 758 h 1239"/>
                <a:gd name="T22" fmla="*/ 99 w 1240"/>
                <a:gd name="T23" fmla="*/ 711 h 1239"/>
                <a:gd name="T24" fmla="*/ 3 w 1240"/>
                <a:gd name="T25" fmla="*/ 670 h 1239"/>
                <a:gd name="T26" fmla="*/ 942 w 1240"/>
                <a:gd name="T27" fmla="*/ 32 h 1239"/>
                <a:gd name="T28" fmla="*/ 901 w 1240"/>
                <a:gd name="T29" fmla="*/ 219 h 1239"/>
                <a:gd name="T30" fmla="*/ 1105 w 1240"/>
                <a:gd name="T31" fmla="*/ 347 h 1239"/>
                <a:gd name="T32" fmla="*/ 1106 w 1240"/>
                <a:gd name="T33" fmla="*/ 347 h 1239"/>
                <a:gd name="T34" fmla="*/ 1106 w 1240"/>
                <a:gd name="T35" fmla="*/ 347 h 1239"/>
                <a:gd name="T36" fmla="*/ 1240 w 1240"/>
                <a:gd name="T37" fmla="*/ 213 h 1239"/>
                <a:gd name="T38" fmla="*/ 942 w 1240"/>
                <a:gd name="T39" fmla="*/ 32 h 1239"/>
                <a:gd name="T40" fmla="*/ 516 w 1240"/>
                <a:gd name="T41" fmla="*/ 31 h 1239"/>
                <a:gd name="T42" fmla="*/ 213 w 1240"/>
                <a:gd name="T43" fmla="*/ 213 h 1239"/>
                <a:gd name="T44" fmla="*/ 26 w 1240"/>
                <a:gd name="T45" fmla="*/ 535 h 1239"/>
                <a:gd name="T46" fmla="*/ 205 w 1240"/>
                <a:gd name="T47" fmla="*/ 605 h 1239"/>
                <a:gd name="T48" fmla="*/ 348 w 1240"/>
                <a:gd name="T49" fmla="*/ 347 h 1239"/>
                <a:gd name="T50" fmla="*/ 592 w 1240"/>
                <a:gd name="T51" fmla="*/ 207 h 1239"/>
                <a:gd name="T52" fmla="*/ 516 w 1240"/>
                <a:gd name="T53" fmla="*/ 31 h 1239"/>
                <a:gd name="T54" fmla="*/ 727 w 1240"/>
                <a:gd name="T55" fmla="*/ 0 h 1239"/>
                <a:gd name="T56" fmla="*/ 650 w 1240"/>
                <a:gd name="T57" fmla="*/ 4 h 1239"/>
                <a:gd name="T58" fmla="*/ 716 w 1240"/>
                <a:gd name="T59" fmla="*/ 190 h 1239"/>
                <a:gd name="T60" fmla="*/ 727 w 1240"/>
                <a:gd name="T61" fmla="*/ 190 h 1239"/>
                <a:gd name="T62" fmla="*/ 775 w 1240"/>
                <a:gd name="T63" fmla="*/ 192 h 1239"/>
                <a:gd name="T64" fmla="*/ 815 w 1240"/>
                <a:gd name="T65" fmla="*/ 5 h 1239"/>
                <a:gd name="T66" fmla="*/ 727 w 1240"/>
                <a:gd name="T67" fmla="*/ 0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40" h="1239">
                  <a:moveTo>
                    <a:pt x="211" y="872"/>
                  </a:moveTo>
                  <a:cubicBezTo>
                    <a:pt x="150" y="890"/>
                    <a:pt x="92" y="918"/>
                    <a:pt x="39" y="958"/>
                  </a:cubicBezTo>
                  <a:cubicBezTo>
                    <a:pt x="40" y="962"/>
                    <a:pt x="42" y="966"/>
                    <a:pt x="43" y="971"/>
                  </a:cubicBezTo>
                  <a:cubicBezTo>
                    <a:pt x="81" y="1017"/>
                    <a:pt x="107" y="1070"/>
                    <a:pt x="121" y="1126"/>
                  </a:cubicBezTo>
                  <a:cubicBezTo>
                    <a:pt x="147" y="1166"/>
                    <a:pt x="178" y="1204"/>
                    <a:pt x="213" y="1239"/>
                  </a:cubicBezTo>
                  <a:cubicBezTo>
                    <a:pt x="214" y="1239"/>
                    <a:pt x="214" y="1239"/>
                    <a:pt x="214" y="1239"/>
                  </a:cubicBezTo>
                  <a:cubicBezTo>
                    <a:pt x="214" y="1239"/>
                    <a:pt x="214" y="1239"/>
                    <a:pt x="214" y="1239"/>
                  </a:cubicBezTo>
                  <a:cubicBezTo>
                    <a:pt x="348" y="1105"/>
                    <a:pt x="348" y="1105"/>
                    <a:pt x="348" y="1105"/>
                  </a:cubicBezTo>
                  <a:cubicBezTo>
                    <a:pt x="281" y="1038"/>
                    <a:pt x="235" y="957"/>
                    <a:pt x="211" y="872"/>
                  </a:cubicBezTo>
                  <a:moveTo>
                    <a:pt x="3" y="670"/>
                  </a:moveTo>
                  <a:cubicBezTo>
                    <a:pt x="1" y="699"/>
                    <a:pt x="0" y="728"/>
                    <a:pt x="1" y="758"/>
                  </a:cubicBezTo>
                  <a:cubicBezTo>
                    <a:pt x="33" y="740"/>
                    <a:pt x="66" y="724"/>
                    <a:pt x="99" y="711"/>
                  </a:cubicBezTo>
                  <a:cubicBezTo>
                    <a:pt x="66" y="701"/>
                    <a:pt x="34" y="687"/>
                    <a:pt x="3" y="670"/>
                  </a:cubicBezTo>
                  <a:moveTo>
                    <a:pt x="942" y="32"/>
                  </a:moveTo>
                  <a:cubicBezTo>
                    <a:pt x="911" y="90"/>
                    <a:pt x="897" y="155"/>
                    <a:pt x="901" y="219"/>
                  </a:cubicBezTo>
                  <a:cubicBezTo>
                    <a:pt x="976" y="245"/>
                    <a:pt x="1046" y="287"/>
                    <a:pt x="1105" y="347"/>
                  </a:cubicBezTo>
                  <a:cubicBezTo>
                    <a:pt x="1106" y="347"/>
                    <a:pt x="1106" y="347"/>
                    <a:pt x="1106" y="347"/>
                  </a:cubicBezTo>
                  <a:cubicBezTo>
                    <a:pt x="1106" y="347"/>
                    <a:pt x="1106" y="347"/>
                    <a:pt x="1106" y="347"/>
                  </a:cubicBezTo>
                  <a:cubicBezTo>
                    <a:pt x="1240" y="213"/>
                    <a:pt x="1240" y="213"/>
                    <a:pt x="1240" y="213"/>
                  </a:cubicBezTo>
                  <a:cubicBezTo>
                    <a:pt x="1153" y="126"/>
                    <a:pt x="1051" y="66"/>
                    <a:pt x="942" y="32"/>
                  </a:cubicBezTo>
                  <a:moveTo>
                    <a:pt x="516" y="31"/>
                  </a:moveTo>
                  <a:cubicBezTo>
                    <a:pt x="405" y="65"/>
                    <a:pt x="301" y="125"/>
                    <a:pt x="213" y="213"/>
                  </a:cubicBezTo>
                  <a:cubicBezTo>
                    <a:pt x="121" y="305"/>
                    <a:pt x="58" y="417"/>
                    <a:pt x="26" y="535"/>
                  </a:cubicBezTo>
                  <a:cubicBezTo>
                    <a:pt x="79" y="575"/>
                    <a:pt x="141" y="599"/>
                    <a:pt x="205" y="605"/>
                  </a:cubicBezTo>
                  <a:cubicBezTo>
                    <a:pt x="226" y="511"/>
                    <a:pt x="274" y="421"/>
                    <a:pt x="348" y="347"/>
                  </a:cubicBezTo>
                  <a:cubicBezTo>
                    <a:pt x="418" y="277"/>
                    <a:pt x="502" y="231"/>
                    <a:pt x="592" y="207"/>
                  </a:cubicBezTo>
                  <a:cubicBezTo>
                    <a:pt x="583" y="144"/>
                    <a:pt x="558" y="83"/>
                    <a:pt x="516" y="31"/>
                  </a:cubicBezTo>
                  <a:moveTo>
                    <a:pt x="727" y="0"/>
                  </a:moveTo>
                  <a:cubicBezTo>
                    <a:pt x="701" y="0"/>
                    <a:pt x="676" y="1"/>
                    <a:pt x="650" y="4"/>
                  </a:cubicBezTo>
                  <a:cubicBezTo>
                    <a:pt x="685" y="62"/>
                    <a:pt x="707" y="125"/>
                    <a:pt x="716" y="190"/>
                  </a:cubicBezTo>
                  <a:cubicBezTo>
                    <a:pt x="720" y="190"/>
                    <a:pt x="723" y="190"/>
                    <a:pt x="727" y="190"/>
                  </a:cubicBezTo>
                  <a:cubicBezTo>
                    <a:pt x="743" y="190"/>
                    <a:pt x="759" y="191"/>
                    <a:pt x="775" y="192"/>
                  </a:cubicBezTo>
                  <a:cubicBezTo>
                    <a:pt x="776" y="128"/>
                    <a:pt x="789" y="65"/>
                    <a:pt x="815" y="5"/>
                  </a:cubicBezTo>
                  <a:cubicBezTo>
                    <a:pt x="786" y="2"/>
                    <a:pt x="756" y="0"/>
                    <a:pt x="727"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6"/>
            <p:cNvSpPr>
              <a:spLocks noEditPoints="1"/>
            </p:cNvSpPr>
            <p:nvPr userDrawn="1"/>
          </p:nvSpPr>
          <p:spPr bwMode="auto">
            <a:xfrm rot="10800000">
              <a:off x="9029310" y="3631507"/>
              <a:ext cx="929654" cy="928735"/>
            </a:xfrm>
            <a:custGeom>
              <a:avLst/>
              <a:gdLst>
                <a:gd name="T0" fmla="*/ 655 w 1239"/>
                <a:gd name="T1" fmla="*/ 1030 h 1238"/>
                <a:gd name="T2" fmla="*/ 566 w 1239"/>
                <a:gd name="T3" fmla="*/ 1047 h 1238"/>
                <a:gd name="T4" fmla="*/ 558 w 1239"/>
                <a:gd name="T5" fmla="*/ 1238 h 1238"/>
                <a:gd name="T6" fmla="*/ 671 w 1239"/>
                <a:gd name="T7" fmla="*/ 1222 h 1238"/>
                <a:gd name="T8" fmla="*/ 655 w 1239"/>
                <a:gd name="T9" fmla="*/ 1030 h 1238"/>
                <a:gd name="T10" fmla="*/ 134 w 1239"/>
                <a:gd name="T11" fmla="*/ 892 h 1238"/>
                <a:gd name="T12" fmla="*/ 134 w 1239"/>
                <a:gd name="T13" fmla="*/ 893 h 1238"/>
                <a:gd name="T14" fmla="*/ 134 w 1239"/>
                <a:gd name="T15" fmla="*/ 893 h 1238"/>
                <a:gd name="T16" fmla="*/ 0 w 1239"/>
                <a:gd name="T17" fmla="*/ 1027 h 1238"/>
                <a:gd name="T18" fmla="*/ 322 w 1239"/>
                <a:gd name="T19" fmla="*/ 1214 h 1238"/>
                <a:gd name="T20" fmla="*/ 334 w 1239"/>
                <a:gd name="T21" fmla="*/ 1019 h 1238"/>
                <a:gd name="T22" fmla="*/ 134 w 1239"/>
                <a:gd name="T23" fmla="*/ 892 h 1238"/>
                <a:gd name="T24" fmla="*/ 1211 w 1239"/>
                <a:gd name="T25" fmla="*/ 514 h 1238"/>
                <a:gd name="T26" fmla="*/ 1048 w 1239"/>
                <a:gd name="T27" fmla="*/ 534 h 1238"/>
                <a:gd name="T28" fmla="*/ 892 w 1239"/>
                <a:gd name="T29" fmla="*/ 892 h 1238"/>
                <a:gd name="T30" fmla="*/ 827 w 1239"/>
                <a:gd name="T31" fmla="*/ 948 h 1238"/>
                <a:gd name="T32" fmla="*/ 862 w 1239"/>
                <a:gd name="T33" fmla="*/ 1150 h 1238"/>
                <a:gd name="T34" fmla="*/ 1026 w 1239"/>
                <a:gd name="T35" fmla="*/ 1027 h 1238"/>
                <a:gd name="T36" fmla="*/ 1239 w 1239"/>
                <a:gd name="T37" fmla="*/ 514 h 1238"/>
                <a:gd name="T38" fmla="*/ 1211 w 1239"/>
                <a:gd name="T39" fmla="*/ 514 h 1238"/>
                <a:gd name="T40" fmla="*/ 1026 w 1239"/>
                <a:gd name="T41" fmla="*/ 0 h 1238"/>
                <a:gd name="T42" fmla="*/ 1026 w 1239"/>
                <a:gd name="T43" fmla="*/ 1 h 1238"/>
                <a:gd name="T44" fmla="*/ 1026 w 1239"/>
                <a:gd name="T45" fmla="*/ 1 h 1238"/>
                <a:gd name="T46" fmla="*/ 892 w 1239"/>
                <a:gd name="T47" fmla="*/ 135 h 1238"/>
                <a:gd name="T48" fmla="*/ 1006 w 1239"/>
                <a:gd name="T49" fmla="*/ 304 h 1238"/>
                <a:gd name="T50" fmla="*/ 1201 w 1239"/>
                <a:gd name="T51" fmla="*/ 280 h 1238"/>
                <a:gd name="T52" fmla="*/ 1026 w 1239"/>
                <a:gd name="T53" fmla="*/ 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9" h="1238">
                  <a:moveTo>
                    <a:pt x="655" y="1030"/>
                  </a:moveTo>
                  <a:cubicBezTo>
                    <a:pt x="626" y="1038"/>
                    <a:pt x="596" y="1044"/>
                    <a:pt x="566" y="1047"/>
                  </a:cubicBezTo>
                  <a:cubicBezTo>
                    <a:pt x="554" y="1110"/>
                    <a:pt x="551" y="1174"/>
                    <a:pt x="558" y="1238"/>
                  </a:cubicBezTo>
                  <a:cubicBezTo>
                    <a:pt x="596" y="1236"/>
                    <a:pt x="634" y="1230"/>
                    <a:pt x="671" y="1222"/>
                  </a:cubicBezTo>
                  <a:cubicBezTo>
                    <a:pt x="677" y="1158"/>
                    <a:pt x="672" y="1093"/>
                    <a:pt x="655" y="1030"/>
                  </a:cubicBezTo>
                  <a:moveTo>
                    <a:pt x="134" y="892"/>
                  </a:moveTo>
                  <a:cubicBezTo>
                    <a:pt x="134" y="893"/>
                    <a:pt x="134" y="893"/>
                    <a:pt x="134" y="893"/>
                  </a:cubicBezTo>
                  <a:cubicBezTo>
                    <a:pt x="134" y="893"/>
                    <a:pt x="134" y="893"/>
                    <a:pt x="134" y="893"/>
                  </a:cubicBezTo>
                  <a:cubicBezTo>
                    <a:pt x="0" y="1027"/>
                    <a:pt x="0" y="1027"/>
                    <a:pt x="0" y="1027"/>
                  </a:cubicBezTo>
                  <a:cubicBezTo>
                    <a:pt x="92" y="1119"/>
                    <a:pt x="204" y="1182"/>
                    <a:pt x="322" y="1214"/>
                  </a:cubicBezTo>
                  <a:cubicBezTo>
                    <a:pt x="319" y="1149"/>
                    <a:pt x="323" y="1083"/>
                    <a:pt x="334" y="1019"/>
                  </a:cubicBezTo>
                  <a:cubicBezTo>
                    <a:pt x="261" y="993"/>
                    <a:pt x="193" y="951"/>
                    <a:pt x="134" y="892"/>
                  </a:cubicBezTo>
                  <a:moveTo>
                    <a:pt x="1211" y="514"/>
                  </a:moveTo>
                  <a:cubicBezTo>
                    <a:pt x="1156" y="514"/>
                    <a:pt x="1102" y="520"/>
                    <a:pt x="1048" y="534"/>
                  </a:cubicBezTo>
                  <a:cubicBezTo>
                    <a:pt x="1043" y="664"/>
                    <a:pt x="991" y="793"/>
                    <a:pt x="892" y="892"/>
                  </a:cubicBezTo>
                  <a:cubicBezTo>
                    <a:pt x="871" y="913"/>
                    <a:pt x="850" y="931"/>
                    <a:pt x="827" y="948"/>
                  </a:cubicBezTo>
                  <a:cubicBezTo>
                    <a:pt x="848" y="1014"/>
                    <a:pt x="860" y="1082"/>
                    <a:pt x="862" y="1150"/>
                  </a:cubicBezTo>
                  <a:cubicBezTo>
                    <a:pt x="921" y="1118"/>
                    <a:pt x="976" y="1077"/>
                    <a:pt x="1026" y="1027"/>
                  </a:cubicBezTo>
                  <a:cubicBezTo>
                    <a:pt x="1168" y="885"/>
                    <a:pt x="1239" y="700"/>
                    <a:pt x="1239" y="514"/>
                  </a:cubicBezTo>
                  <a:cubicBezTo>
                    <a:pt x="1229" y="514"/>
                    <a:pt x="1220" y="514"/>
                    <a:pt x="1211" y="514"/>
                  </a:cubicBezTo>
                  <a:moveTo>
                    <a:pt x="1026" y="0"/>
                  </a:moveTo>
                  <a:cubicBezTo>
                    <a:pt x="1026" y="1"/>
                    <a:pt x="1026" y="1"/>
                    <a:pt x="1026" y="1"/>
                  </a:cubicBezTo>
                  <a:cubicBezTo>
                    <a:pt x="1026" y="1"/>
                    <a:pt x="1026" y="1"/>
                    <a:pt x="1026" y="1"/>
                  </a:cubicBezTo>
                  <a:cubicBezTo>
                    <a:pt x="892" y="135"/>
                    <a:pt x="892" y="135"/>
                    <a:pt x="892" y="135"/>
                  </a:cubicBezTo>
                  <a:cubicBezTo>
                    <a:pt x="942" y="185"/>
                    <a:pt x="980" y="243"/>
                    <a:pt x="1006" y="304"/>
                  </a:cubicBezTo>
                  <a:cubicBezTo>
                    <a:pt x="1070" y="289"/>
                    <a:pt x="1135" y="281"/>
                    <a:pt x="1201" y="280"/>
                  </a:cubicBezTo>
                  <a:cubicBezTo>
                    <a:pt x="1166" y="178"/>
                    <a:pt x="1108" y="82"/>
                    <a:pt x="1026"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p:cNvSpPr>
            <p:nvPr userDrawn="1"/>
          </p:nvSpPr>
          <p:spPr bwMode="auto">
            <a:xfrm rot="10800000">
              <a:off x="9033901" y="4210876"/>
              <a:ext cx="159762" cy="124872"/>
            </a:xfrm>
            <a:custGeom>
              <a:avLst/>
              <a:gdLst>
                <a:gd name="T0" fmla="*/ 187 w 213"/>
                <a:gd name="T1" fmla="*/ 0 h 167"/>
                <a:gd name="T2" fmla="*/ 20 w 213"/>
                <a:gd name="T3" fmla="*/ 42 h 167"/>
                <a:gd name="T4" fmla="*/ 0 w 213"/>
                <a:gd name="T5" fmla="*/ 41 h 167"/>
                <a:gd name="T6" fmla="*/ 27 w 213"/>
                <a:gd name="T7" fmla="*/ 167 h 167"/>
                <a:gd name="T8" fmla="*/ 213 w 213"/>
                <a:gd name="T9" fmla="*/ 126 h 167"/>
                <a:gd name="T10" fmla="*/ 187 w 213"/>
                <a:gd name="T11" fmla="*/ 0 h 167"/>
              </a:gdLst>
              <a:ahLst/>
              <a:cxnLst>
                <a:cxn ang="0">
                  <a:pos x="T0" y="T1"/>
                </a:cxn>
                <a:cxn ang="0">
                  <a:pos x="T2" y="T3"/>
                </a:cxn>
                <a:cxn ang="0">
                  <a:pos x="T4" y="T5"/>
                </a:cxn>
                <a:cxn ang="0">
                  <a:pos x="T6" y="T7"/>
                </a:cxn>
                <a:cxn ang="0">
                  <a:pos x="T8" y="T9"/>
                </a:cxn>
                <a:cxn ang="0">
                  <a:pos x="T10" y="T11"/>
                </a:cxn>
              </a:cxnLst>
              <a:rect l="0" t="0" r="r" b="b"/>
              <a:pathLst>
                <a:path w="213" h="167">
                  <a:moveTo>
                    <a:pt x="187" y="0"/>
                  </a:moveTo>
                  <a:cubicBezTo>
                    <a:pt x="135" y="28"/>
                    <a:pt x="77" y="42"/>
                    <a:pt x="20" y="42"/>
                  </a:cubicBezTo>
                  <a:cubicBezTo>
                    <a:pt x="13" y="42"/>
                    <a:pt x="7" y="41"/>
                    <a:pt x="0" y="41"/>
                  </a:cubicBezTo>
                  <a:cubicBezTo>
                    <a:pt x="14" y="82"/>
                    <a:pt x="23" y="124"/>
                    <a:pt x="27" y="167"/>
                  </a:cubicBezTo>
                  <a:cubicBezTo>
                    <a:pt x="90" y="166"/>
                    <a:pt x="154" y="153"/>
                    <a:pt x="213" y="126"/>
                  </a:cubicBezTo>
                  <a:cubicBezTo>
                    <a:pt x="208" y="84"/>
                    <a:pt x="199" y="41"/>
                    <a:pt x="187"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32"/>
            <p:cNvSpPr>
              <a:spLocks/>
            </p:cNvSpPr>
            <p:nvPr userDrawn="1"/>
          </p:nvSpPr>
          <p:spPr bwMode="auto">
            <a:xfrm rot="10800000">
              <a:off x="9965391" y="4186085"/>
              <a:ext cx="151499" cy="131758"/>
            </a:xfrm>
            <a:custGeom>
              <a:avLst/>
              <a:gdLst>
                <a:gd name="T0" fmla="*/ 23 w 202"/>
                <a:gd name="T1" fmla="*/ 0 h 176"/>
                <a:gd name="T2" fmla="*/ 0 w 202"/>
                <a:gd name="T3" fmla="*/ 135 h 176"/>
                <a:gd name="T4" fmla="*/ 96 w 202"/>
                <a:gd name="T5" fmla="*/ 176 h 176"/>
                <a:gd name="T6" fmla="*/ 190 w 202"/>
                <a:gd name="T7" fmla="*/ 148 h 176"/>
                <a:gd name="T8" fmla="*/ 202 w 202"/>
                <a:gd name="T9" fmla="*/ 70 h 176"/>
                <a:gd name="T10" fmla="*/ 23 w 202"/>
                <a:gd name="T11" fmla="*/ 0 h 176"/>
              </a:gdLst>
              <a:ahLst/>
              <a:cxnLst>
                <a:cxn ang="0">
                  <a:pos x="T0" y="T1"/>
                </a:cxn>
                <a:cxn ang="0">
                  <a:pos x="T2" y="T3"/>
                </a:cxn>
                <a:cxn ang="0">
                  <a:pos x="T4" y="T5"/>
                </a:cxn>
                <a:cxn ang="0">
                  <a:pos x="T6" y="T7"/>
                </a:cxn>
                <a:cxn ang="0">
                  <a:pos x="T8" y="T9"/>
                </a:cxn>
                <a:cxn ang="0">
                  <a:pos x="T10" y="T11"/>
                </a:cxn>
              </a:cxnLst>
              <a:rect l="0" t="0" r="r" b="b"/>
              <a:pathLst>
                <a:path w="202" h="176">
                  <a:moveTo>
                    <a:pt x="23" y="0"/>
                  </a:moveTo>
                  <a:cubicBezTo>
                    <a:pt x="11" y="44"/>
                    <a:pt x="3" y="89"/>
                    <a:pt x="0" y="135"/>
                  </a:cubicBezTo>
                  <a:cubicBezTo>
                    <a:pt x="31" y="152"/>
                    <a:pt x="63" y="166"/>
                    <a:pt x="96" y="176"/>
                  </a:cubicBezTo>
                  <a:cubicBezTo>
                    <a:pt x="127" y="165"/>
                    <a:pt x="158" y="155"/>
                    <a:pt x="190" y="148"/>
                  </a:cubicBezTo>
                  <a:cubicBezTo>
                    <a:pt x="192" y="122"/>
                    <a:pt x="196" y="96"/>
                    <a:pt x="202" y="70"/>
                  </a:cubicBezTo>
                  <a:cubicBezTo>
                    <a:pt x="138" y="64"/>
                    <a:pt x="76" y="40"/>
                    <a:pt x="23"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59"/>
            <p:cNvSpPr>
              <a:spLocks noEditPoints="1"/>
            </p:cNvSpPr>
            <p:nvPr userDrawn="1"/>
          </p:nvSpPr>
          <p:spPr bwMode="auto">
            <a:xfrm rot="10800000">
              <a:off x="10132958" y="3512603"/>
              <a:ext cx="251121" cy="461843"/>
            </a:xfrm>
            <a:custGeom>
              <a:avLst/>
              <a:gdLst>
                <a:gd name="T0" fmla="*/ 191 w 335"/>
                <a:gd name="T1" fmla="*/ 497 h 616"/>
                <a:gd name="T2" fmla="*/ 94 w 335"/>
                <a:gd name="T3" fmla="*/ 514 h 616"/>
                <a:gd name="T4" fmla="*/ 0 w 335"/>
                <a:gd name="T5" fmla="*/ 498 h 616"/>
                <a:gd name="T6" fmla="*/ 26 w 335"/>
                <a:gd name="T7" fmla="*/ 610 h 616"/>
                <a:gd name="T8" fmla="*/ 94 w 335"/>
                <a:gd name="T9" fmla="*/ 616 h 616"/>
                <a:gd name="T10" fmla="*/ 221 w 335"/>
                <a:gd name="T11" fmla="*/ 595 h 616"/>
                <a:gd name="T12" fmla="*/ 191 w 335"/>
                <a:gd name="T13" fmla="*/ 497 h 616"/>
                <a:gd name="T14" fmla="*/ 320 w 335"/>
                <a:gd name="T15" fmla="*/ 0 h 616"/>
                <a:gd name="T16" fmla="*/ 298 w 335"/>
                <a:gd name="T17" fmla="*/ 22 h 616"/>
                <a:gd name="T18" fmla="*/ 313 w 335"/>
                <a:gd name="T19" fmla="*/ 38 h 616"/>
                <a:gd name="T20" fmla="*/ 335 w 335"/>
                <a:gd name="T21" fmla="*/ 15 h 616"/>
                <a:gd name="T22" fmla="*/ 335 w 335"/>
                <a:gd name="T23" fmla="*/ 14 h 616"/>
                <a:gd name="T24" fmla="*/ 335 w 335"/>
                <a:gd name="T25" fmla="*/ 14 h 616"/>
                <a:gd name="T26" fmla="*/ 320 w 335"/>
                <a:gd name="T27" fmla="*/ 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616">
                  <a:moveTo>
                    <a:pt x="191" y="497"/>
                  </a:moveTo>
                  <a:cubicBezTo>
                    <a:pt x="160" y="508"/>
                    <a:pt x="127" y="514"/>
                    <a:pt x="94" y="514"/>
                  </a:cubicBezTo>
                  <a:cubicBezTo>
                    <a:pt x="62" y="514"/>
                    <a:pt x="30" y="508"/>
                    <a:pt x="0" y="498"/>
                  </a:cubicBezTo>
                  <a:cubicBezTo>
                    <a:pt x="5" y="535"/>
                    <a:pt x="14" y="573"/>
                    <a:pt x="26" y="610"/>
                  </a:cubicBezTo>
                  <a:cubicBezTo>
                    <a:pt x="49" y="614"/>
                    <a:pt x="71" y="616"/>
                    <a:pt x="94" y="616"/>
                  </a:cubicBezTo>
                  <a:cubicBezTo>
                    <a:pt x="137" y="616"/>
                    <a:pt x="180" y="609"/>
                    <a:pt x="221" y="595"/>
                  </a:cubicBezTo>
                  <a:cubicBezTo>
                    <a:pt x="208" y="563"/>
                    <a:pt x="198" y="530"/>
                    <a:pt x="191" y="497"/>
                  </a:cubicBezTo>
                  <a:moveTo>
                    <a:pt x="320" y="0"/>
                  </a:moveTo>
                  <a:cubicBezTo>
                    <a:pt x="298" y="22"/>
                    <a:pt x="298" y="22"/>
                    <a:pt x="298" y="22"/>
                  </a:cubicBezTo>
                  <a:cubicBezTo>
                    <a:pt x="303" y="27"/>
                    <a:pt x="309" y="32"/>
                    <a:pt x="313" y="38"/>
                  </a:cubicBezTo>
                  <a:cubicBezTo>
                    <a:pt x="320" y="30"/>
                    <a:pt x="328" y="22"/>
                    <a:pt x="335" y="15"/>
                  </a:cubicBezTo>
                  <a:cubicBezTo>
                    <a:pt x="335" y="14"/>
                    <a:pt x="335" y="14"/>
                    <a:pt x="335" y="14"/>
                  </a:cubicBezTo>
                  <a:cubicBezTo>
                    <a:pt x="335" y="14"/>
                    <a:pt x="335" y="14"/>
                    <a:pt x="335" y="14"/>
                  </a:cubicBezTo>
                  <a:cubicBezTo>
                    <a:pt x="320" y="0"/>
                    <a:pt x="320" y="0"/>
                    <a:pt x="320"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86"/>
            <p:cNvSpPr>
              <a:spLocks noEditPoints="1"/>
            </p:cNvSpPr>
            <p:nvPr userDrawn="1"/>
          </p:nvSpPr>
          <p:spPr bwMode="auto">
            <a:xfrm rot="10800000">
              <a:off x="9513189" y="5046876"/>
              <a:ext cx="447152" cy="874563"/>
            </a:xfrm>
            <a:custGeom>
              <a:avLst/>
              <a:gdLst>
                <a:gd name="T0" fmla="*/ 335 w 596"/>
                <a:gd name="T1" fmla="*/ 924 h 1166"/>
                <a:gd name="T2" fmla="*/ 211 w 596"/>
                <a:gd name="T3" fmla="*/ 1025 h 1166"/>
                <a:gd name="T4" fmla="*/ 596 w 596"/>
                <a:gd name="T5" fmla="*/ 1166 h 1166"/>
                <a:gd name="T6" fmla="*/ 596 w 596"/>
                <a:gd name="T7" fmla="*/ 1166 h 1166"/>
                <a:gd name="T8" fmla="*/ 596 w 596"/>
                <a:gd name="T9" fmla="*/ 1165 h 1166"/>
                <a:gd name="T10" fmla="*/ 596 w 596"/>
                <a:gd name="T11" fmla="*/ 1165 h 1166"/>
                <a:gd name="T12" fmla="*/ 596 w 596"/>
                <a:gd name="T13" fmla="*/ 1009 h 1166"/>
                <a:gd name="T14" fmla="*/ 335 w 596"/>
                <a:gd name="T15" fmla="*/ 924 h 1166"/>
                <a:gd name="T16" fmla="*/ 212 w 596"/>
                <a:gd name="T17" fmla="*/ 353 h 1166"/>
                <a:gd name="T18" fmla="*/ 26 w 596"/>
                <a:gd name="T19" fmla="*/ 419 h 1166"/>
                <a:gd name="T20" fmla="*/ 18 w 596"/>
                <a:gd name="T21" fmla="*/ 419 h 1166"/>
                <a:gd name="T22" fmla="*/ 0 w 596"/>
                <a:gd name="T23" fmla="*/ 569 h 1166"/>
                <a:gd name="T24" fmla="*/ 149 w 596"/>
                <a:gd name="T25" fmla="*/ 964 h 1166"/>
                <a:gd name="T26" fmla="*/ 266 w 596"/>
                <a:gd name="T27" fmla="*/ 860 h 1166"/>
                <a:gd name="T28" fmla="*/ 156 w 596"/>
                <a:gd name="T29" fmla="*/ 569 h 1166"/>
                <a:gd name="T30" fmla="*/ 212 w 596"/>
                <a:gd name="T31" fmla="*/ 353 h 1166"/>
                <a:gd name="T32" fmla="*/ 241 w 596"/>
                <a:gd name="T33" fmla="*/ 90 h 1166"/>
                <a:gd name="T34" fmla="*/ 45 w 596"/>
                <a:gd name="T35" fmla="*/ 341 h 1166"/>
                <a:gd name="T36" fmla="*/ 180 w 596"/>
                <a:gd name="T37" fmla="*/ 278 h 1166"/>
                <a:gd name="T38" fmla="*/ 241 w 596"/>
                <a:gd name="T39" fmla="*/ 90 h 1166"/>
                <a:gd name="T40" fmla="*/ 416 w 596"/>
                <a:gd name="T41" fmla="*/ 0 h 1166"/>
                <a:gd name="T42" fmla="*/ 310 w 596"/>
                <a:gd name="T43" fmla="*/ 45 h 1166"/>
                <a:gd name="T44" fmla="*/ 293 w 596"/>
                <a:gd name="T45" fmla="*/ 249 h 1166"/>
                <a:gd name="T46" fmla="*/ 400 w 596"/>
                <a:gd name="T47" fmla="*/ 175 h 1166"/>
                <a:gd name="T48" fmla="*/ 416 w 596"/>
                <a:gd name="T49"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6" h="1166">
                  <a:moveTo>
                    <a:pt x="335" y="924"/>
                  </a:moveTo>
                  <a:cubicBezTo>
                    <a:pt x="283" y="943"/>
                    <a:pt x="240" y="979"/>
                    <a:pt x="211" y="1025"/>
                  </a:cubicBezTo>
                  <a:cubicBezTo>
                    <a:pt x="315" y="1113"/>
                    <a:pt x="450" y="1166"/>
                    <a:pt x="596" y="1166"/>
                  </a:cubicBezTo>
                  <a:cubicBezTo>
                    <a:pt x="596" y="1166"/>
                    <a:pt x="596" y="1166"/>
                    <a:pt x="596" y="1166"/>
                  </a:cubicBezTo>
                  <a:cubicBezTo>
                    <a:pt x="596" y="1165"/>
                    <a:pt x="596" y="1165"/>
                    <a:pt x="596" y="1165"/>
                  </a:cubicBezTo>
                  <a:cubicBezTo>
                    <a:pt x="596" y="1165"/>
                    <a:pt x="596" y="1165"/>
                    <a:pt x="596" y="1165"/>
                  </a:cubicBezTo>
                  <a:cubicBezTo>
                    <a:pt x="596" y="1009"/>
                    <a:pt x="596" y="1009"/>
                    <a:pt x="596" y="1009"/>
                  </a:cubicBezTo>
                  <a:cubicBezTo>
                    <a:pt x="498" y="1009"/>
                    <a:pt x="408" y="978"/>
                    <a:pt x="335" y="924"/>
                  </a:cubicBezTo>
                  <a:moveTo>
                    <a:pt x="212" y="353"/>
                  </a:moveTo>
                  <a:cubicBezTo>
                    <a:pt x="158" y="397"/>
                    <a:pt x="92" y="419"/>
                    <a:pt x="26" y="419"/>
                  </a:cubicBezTo>
                  <a:cubicBezTo>
                    <a:pt x="24" y="419"/>
                    <a:pt x="21" y="419"/>
                    <a:pt x="18" y="419"/>
                  </a:cubicBezTo>
                  <a:cubicBezTo>
                    <a:pt x="6" y="467"/>
                    <a:pt x="0" y="517"/>
                    <a:pt x="0" y="569"/>
                  </a:cubicBezTo>
                  <a:cubicBezTo>
                    <a:pt x="0" y="720"/>
                    <a:pt x="56" y="859"/>
                    <a:pt x="149" y="964"/>
                  </a:cubicBezTo>
                  <a:cubicBezTo>
                    <a:pt x="179" y="921"/>
                    <a:pt x="219" y="885"/>
                    <a:pt x="266" y="860"/>
                  </a:cubicBezTo>
                  <a:cubicBezTo>
                    <a:pt x="197" y="783"/>
                    <a:pt x="156" y="681"/>
                    <a:pt x="156" y="569"/>
                  </a:cubicBezTo>
                  <a:cubicBezTo>
                    <a:pt x="156" y="491"/>
                    <a:pt x="176" y="417"/>
                    <a:pt x="212" y="353"/>
                  </a:cubicBezTo>
                  <a:moveTo>
                    <a:pt x="241" y="90"/>
                  </a:moveTo>
                  <a:cubicBezTo>
                    <a:pt x="155" y="154"/>
                    <a:pt x="86" y="241"/>
                    <a:pt x="45" y="341"/>
                  </a:cubicBezTo>
                  <a:cubicBezTo>
                    <a:pt x="94" y="337"/>
                    <a:pt x="142" y="316"/>
                    <a:pt x="180" y="278"/>
                  </a:cubicBezTo>
                  <a:cubicBezTo>
                    <a:pt x="231" y="227"/>
                    <a:pt x="252" y="156"/>
                    <a:pt x="241" y="90"/>
                  </a:cubicBezTo>
                  <a:moveTo>
                    <a:pt x="416" y="0"/>
                  </a:moveTo>
                  <a:cubicBezTo>
                    <a:pt x="379" y="12"/>
                    <a:pt x="344" y="27"/>
                    <a:pt x="310" y="45"/>
                  </a:cubicBezTo>
                  <a:cubicBezTo>
                    <a:pt x="329" y="113"/>
                    <a:pt x="323" y="185"/>
                    <a:pt x="293" y="249"/>
                  </a:cubicBezTo>
                  <a:cubicBezTo>
                    <a:pt x="325" y="220"/>
                    <a:pt x="360" y="194"/>
                    <a:pt x="400" y="175"/>
                  </a:cubicBezTo>
                  <a:cubicBezTo>
                    <a:pt x="400" y="116"/>
                    <a:pt x="406" y="58"/>
                    <a:pt x="416"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3"/>
            <p:cNvSpPr>
              <a:spLocks noEditPoints="1"/>
            </p:cNvSpPr>
            <p:nvPr userDrawn="1"/>
          </p:nvSpPr>
          <p:spPr bwMode="auto">
            <a:xfrm rot="10800000">
              <a:off x="8372354" y="5070289"/>
              <a:ext cx="894763" cy="319525"/>
            </a:xfrm>
            <a:custGeom>
              <a:avLst/>
              <a:gdLst>
                <a:gd name="T0" fmla="*/ 189 w 1193"/>
                <a:gd name="T1" fmla="*/ 157 h 426"/>
                <a:gd name="T2" fmla="*/ 0 w 1193"/>
                <a:gd name="T3" fmla="*/ 358 h 426"/>
                <a:gd name="T4" fmla="*/ 155 w 1193"/>
                <a:gd name="T5" fmla="*/ 426 h 426"/>
                <a:gd name="T6" fmla="*/ 288 w 1193"/>
                <a:gd name="T7" fmla="*/ 192 h 426"/>
                <a:gd name="T8" fmla="*/ 189 w 1193"/>
                <a:gd name="T9" fmla="*/ 157 h 426"/>
                <a:gd name="T10" fmla="*/ 1007 w 1193"/>
                <a:gd name="T11" fmla="*/ 0 h 426"/>
                <a:gd name="T12" fmla="*/ 907 w 1193"/>
                <a:gd name="T13" fmla="*/ 84 h 426"/>
                <a:gd name="T14" fmla="*/ 1112 w 1193"/>
                <a:gd name="T15" fmla="*/ 259 h 426"/>
                <a:gd name="T16" fmla="*/ 1193 w 1193"/>
                <a:gd name="T17" fmla="*/ 186 h 426"/>
                <a:gd name="T18" fmla="*/ 1193 w 1193"/>
                <a:gd name="T19" fmla="*/ 186 h 426"/>
                <a:gd name="T20" fmla="*/ 1193 w 1193"/>
                <a:gd name="T21" fmla="*/ 186 h 426"/>
                <a:gd name="T22" fmla="*/ 1007 w 1193"/>
                <a:gd name="T23"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3" h="426">
                  <a:moveTo>
                    <a:pt x="189" y="157"/>
                  </a:moveTo>
                  <a:cubicBezTo>
                    <a:pt x="143" y="238"/>
                    <a:pt x="78" y="307"/>
                    <a:pt x="0" y="358"/>
                  </a:cubicBezTo>
                  <a:cubicBezTo>
                    <a:pt x="50" y="385"/>
                    <a:pt x="102" y="408"/>
                    <a:pt x="155" y="426"/>
                  </a:cubicBezTo>
                  <a:cubicBezTo>
                    <a:pt x="179" y="337"/>
                    <a:pt x="225" y="256"/>
                    <a:pt x="288" y="192"/>
                  </a:cubicBezTo>
                  <a:cubicBezTo>
                    <a:pt x="255" y="183"/>
                    <a:pt x="222" y="171"/>
                    <a:pt x="189" y="157"/>
                  </a:cubicBezTo>
                  <a:moveTo>
                    <a:pt x="1007" y="0"/>
                  </a:moveTo>
                  <a:cubicBezTo>
                    <a:pt x="975" y="31"/>
                    <a:pt x="942" y="59"/>
                    <a:pt x="907" y="84"/>
                  </a:cubicBezTo>
                  <a:cubicBezTo>
                    <a:pt x="989" y="124"/>
                    <a:pt x="1060" y="185"/>
                    <a:pt x="1112" y="259"/>
                  </a:cubicBezTo>
                  <a:cubicBezTo>
                    <a:pt x="1140" y="237"/>
                    <a:pt x="1167" y="212"/>
                    <a:pt x="1193" y="186"/>
                  </a:cubicBezTo>
                  <a:cubicBezTo>
                    <a:pt x="1193" y="186"/>
                    <a:pt x="1193" y="186"/>
                    <a:pt x="1193" y="186"/>
                  </a:cubicBezTo>
                  <a:cubicBezTo>
                    <a:pt x="1193" y="186"/>
                    <a:pt x="1193" y="186"/>
                    <a:pt x="1193" y="186"/>
                  </a:cubicBezTo>
                  <a:cubicBezTo>
                    <a:pt x="1007" y="0"/>
                    <a:pt x="1007" y="0"/>
                    <a:pt x="1007" y="0"/>
                  </a:cubicBezTo>
                </a:path>
              </a:pathLst>
            </a:custGeom>
            <a:solidFill>
              <a:schemeClr val="tx2">
                <a:lumMod val="20000"/>
                <a:lumOff val="80000"/>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rot="10800000">
              <a:off x="9399334" y="4811364"/>
              <a:ext cx="493520" cy="246989"/>
            </a:xfrm>
            <a:custGeom>
              <a:avLst/>
              <a:gdLst>
                <a:gd name="T0" fmla="*/ 658 w 658"/>
                <a:gd name="T1" fmla="*/ 0 h 329"/>
                <a:gd name="T2" fmla="*/ 658 w 658"/>
                <a:gd name="T3" fmla="*/ 0 h 329"/>
                <a:gd name="T4" fmla="*/ 658 w 658"/>
                <a:gd name="T5" fmla="*/ 0 h 329"/>
                <a:gd name="T6" fmla="*/ 635 w 658"/>
                <a:gd name="T7" fmla="*/ 0 h 329"/>
                <a:gd name="T8" fmla="*/ 572 w 658"/>
                <a:gd name="T9" fmla="*/ 11 h 329"/>
                <a:gd name="T10" fmla="*/ 329 w 658"/>
                <a:gd name="T11" fmla="*/ 243 h 329"/>
                <a:gd name="T12" fmla="*/ 86 w 658"/>
                <a:gd name="T13" fmla="*/ 0 h 329"/>
                <a:gd name="T14" fmla="*/ 86 w 658"/>
                <a:gd name="T15" fmla="*/ 0 h 329"/>
                <a:gd name="T16" fmla="*/ 86 w 658"/>
                <a:gd name="T17" fmla="*/ 0 h 329"/>
                <a:gd name="T18" fmla="*/ 0 w 658"/>
                <a:gd name="T19" fmla="*/ 0 h 329"/>
                <a:gd name="T20" fmla="*/ 143 w 658"/>
                <a:gd name="T21" fmla="*/ 271 h 329"/>
                <a:gd name="T22" fmla="*/ 198 w 658"/>
                <a:gd name="T23" fmla="*/ 302 h 329"/>
                <a:gd name="T24" fmla="*/ 329 w 658"/>
                <a:gd name="T25" fmla="*/ 329 h 329"/>
                <a:gd name="T26" fmla="*/ 658 w 658"/>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8" h="329">
                  <a:moveTo>
                    <a:pt x="658" y="0"/>
                  </a:moveTo>
                  <a:cubicBezTo>
                    <a:pt x="658" y="0"/>
                    <a:pt x="658" y="0"/>
                    <a:pt x="658" y="0"/>
                  </a:cubicBezTo>
                  <a:cubicBezTo>
                    <a:pt x="658" y="0"/>
                    <a:pt x="658" y="0"/>
                    <a:pt x="658" y="0"/>
                  </a:cubicBezTo>
                  <a:cubicBezTo>
                    <a:pt x="635" y="0"/>
                    <a:pt x="635" y="0"/>
                    <a:pt x="635" y="0"/>
                  </a:cubicBezTo>
                  <a:cubicBezTo>
                    <a:pt x="614" y="5"/>
                    <a:pt x="593" y="8"/>
                    <a:pt x="572" y="11"/>
                  </a:cubicBezTo>
                  <a:cubicBezTo>
                    <a:pt x="566" y="140"/>
                    <a:pt x="460" y="243"/>
                    <a:pt x="329" y="243"/>
                  </a:cubicBezTo>
                  <a:cubicBezTo>
                    <a:pt x="195" y="243"/>
                    <a:pt x="86" y="134"/>
                    <a:pt x="86" y="0"/>
                  </a:cubicBezTo>
                  <a:cubicBezTo>
                    <a:pt x="86" y="0"/>
                    <a:pt x="86" y="0"/>
                    <a:pt x="86" y="0"/>
                  </a:cubicBezTo>
                  <a:cubicBezTo>
                    <a:pt x="86" y="0"/>
                    <a:pt x="86" y="0"/>
                    <a:pt x="86" y="0"/>
                  </a:cubicBezTo>
                  <a:cubicBezTo>
                    <a:pt x="0" y="0"/>
                    <a:pt x="0" y="0"/>
                    <a:pt x="0" y="0"/>
                  </a:cubicBezTo>
                  <a:cubicBezTo>
                    <a:pt x="0" y="113"/>
                    <a:pt x="57" y="212"/>
                    <a:pt x="143" y="271"/>
                  </a:cubicBezTo>
                  <a:cubicBezTo>
                    <a:pt x="162" y="280"/>
                    <a:pt x="180" y="291"/>
                    <a:pt x="198" y="302"/>
                  </a:cubicBezTo>
                  <a:cubicBezTo>
                    <a:pt x="238" y="320"/>
                    <a:pt x="283" y="329"/>
                    <a:pt x="329" y="329"/>
                  </a:cubicBezTo>
                  <a:cubicBezTo>
                    <a:pt x="511" y="329"/>
                    <a:pt x="658" y="182"/>
                    <a:pt x="658"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noEditPoints="1"/>
            </p:cNvSpPr>
            <p:nvPr userDrawn="1"/>
          </p:nvSpPr>
          <p:spPr bwMode="auto">
            <a:xfrm rot="10800000">
              <a:off x="8924178" y="4210876"/>
              <a:ext cx="448529" cy="138645"/>
            </a:xfrm>
            <a:custGeom>
              <a:avLst/>
              <a:gdLst>
                <a:gd name="T0" fmla="*/ 153 w 598"/>
                <a:gd name="T1" fmla="*/ 43 h 185"/>
                <a:gd name="T2" fmla="*/ 0 w 598"/>
                <a:gd name="T3" fmla="*/ 109 h 185"/>
                <a:gd name="T4" fmla="*/ 259 w 598"/>
                <a:gd name="T5" fmla="*/ 185 h 185"/>
                <a:gd name="T6" fmla="*/ 266 w 598"/>
                <a:gd name="T7" fmla="*/ 185 h 185"/>
                <a:gd name="T8" fmla="*/ 239 w 598"/>
                <a:gd name="T9" fmla="*/ 59 h 185"/>
                <a:gd name="T10" fmla="*/ 153 w 598"/>
                <a:gd name="T11" fmla="*/ 43 h 185"/>
                <a:gd name="T12" fmla="*/ 456 w 598"/>
                <a:gd name="T13" fmla="*/ 0 h 185"/>
                <a:gd name="T14" fmla="*/ 426 w 598"/>
                <a:gd name="T15" fmla="*/ 18 h 185"/>
                <a:gd name="T16" fmla="*/ 452 w 598"/>
                <a:gd name="T17" fmla="*/ 144 h 185"/>
                <a:gd name="T18" fmla="*/ 598 w 598"/>
                <a:gd name="T19" fmla="*/ 45 h 185"/>
                <a:gd name="T20" fmla="*/ 598 w 598"/>
                <a:gd name="T21" fmla="*/ 44 h 185"/>
                <a:gd name="T22" fmla="*/ 598 w 598"/>
                <a:gd name="T23" fmla="*/ 44 h 185"/>
                <a:gd name="T24" fmla="*/ 563 w 598"/>
                <a:gd name="T25" fmla="*/ 9 h 185"/>
                <a:gd name="T26" fmla="*/ 456 w 598"/>
                <a:gd name="T27"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8" h="185">
                  <a:moveTo>
                    <a:pt x="153" y="43"/>
                  </a:moveTo>
                  <a:cubicBezTo>
                    <a:pt x="101" y="60"/>
                    <a:pt x="49" y="82"/>
                    <a:pt x="0" y="109"/>
                  </a:cubicBezTo>
                  <a:cubicBezTo>
                    <a:pt x="79" y="160"/>
                    <a:pt x="169" y="185"/>
                    <a:pt x="259" y="185"/>
                  </a:cubicBezTo>
                  <a:cubicBezTo>
                    <a:pt x="261" y="185"/>
                    <a:pt x="263" y="185"/>
                    <a:pt x="266" y="185"/>
                  </a:cubicBezTo>
                  <a:cubicBezTo>
                    <a:pt x="262" y="142"/>
                    <a:pt x="253" y="100"/>
                    <a:pt x="239" y="59"/>
                  </a:cubicBezTo>
                  <a:cubicBezTo>
                    <a:pt x="210" y="57"/>
                    <a:pt x="181" y="52"/>
                    <a:pt x="153" y="43"/>
                  </a:cubicBezTo>
                  <a:moveTo>
                    <a:pt x="456" y="0"/>
                  </a:moveTo>
                  <a:cubicBezTo>
                    <a:pt x="446" y="6"/>
                    <a:pt x="436" y="12"/>
                    <a:pt x="426" y="18"/>
                  </a:cubicBezTo>
                  <a:cubicBezTo>
                    <a:pt x="438" y="59"/>
                    <a:pt x="447" y="102"/>
                    <a:pt x="452" y="144"/>
                  </a:cubicBezTo>
                  <a:cubicBezTo>
                    <a:pt x="505" y="121"/>
                    <a:pt x="555" y="88"/>
                    <a:pt x="598" y="45"/>
                  </a:cubicBezTo>
                  <a:cubicBezTo>
                    <a:pt x="598" y="44"/>
                    <a:pt x="598" y="44"/>
                    <a:pt x="598" y="44"/>
                  </a:cubicBezTo>
                  <a:cubicBezTo>
                    <a:pt x="598" y="44"/>
                    <a:pt x="598" y="44"/>
                    <a:pt x="598" y="44"/>
                  </a:cubicBezTo>
                  <a:cubicBezTo>
                    <a:pt x="563" y="9"/>
                    <a:pt x="563" y="9"/>
                    <a:pt x="563" y="9"/>
                  </a:cubicBezTo>
                  <a:cubicBezTo>
                    <a:pt x="527" y="4"/>
                    <a:pt x="492" y="1"/>
                    <a:pt x="456"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34"/>
            <p:cNvSpPr>
              <a:spLocks/>
            </p:cNvSpPr>
            <p:nvPr userDrawn="1"/>
          </p:nvSpPr>
          <p:spPr bwMode="auto">
            <a:xfrm rot="10800000">
              <a:off x="9582051" y="4563915"/>
              <a:ext cx="150122" cy="152417"/>
            </a:xfrm>
            <a:custGeom>
              <a:avLst/>
              <a:gdLst>
                <a:gd name="T0" fmla="*/ 134 w 200"/>
                <a:gd name="T1" fmla="*/ 0 h 203"/>
                <a:gd name="T2" fmla="*/ 0 w 200"/>
                <a:gd name="T3" fmla="*/ 27 h 203"/>
                <a:gd name="T4" fmla="*/ 76 w 200"/>
                <a:gd name="T5" fmla="*/ 203 h 203"/>
                <a:gd name="T6" fmla="*/ 200 w 200"/>
                <a:gd name="T7" fmla="*/ 186 h 203"/>
                <a:gd name="T8" fmla="*/ 134 w 200"/>
                <a:gd name="T9" fmla="*/ 0 h 203"/>
              </a:gdLst>
              <a:ahLst/>
              <a:cxnLst>
                <a:cxn ang="0">
                  <a:pos x="T0" y="T1"/>
                </a:cxn>
                <a:cxn ang="0">
                  <a:pos x="T2" y="T3"/>
                </a:cxn>
                <a:cxn ang="0">
                  <a:pos x="T4" y="T5"/>
                </a:cxn>
                <a:cxn ang="0">
                  <a:pos x="T6" y="T7"/>
                </a:cxn>
                <a:cxn ang="0">
                  <a:pos x="T8" y="T9"/>
                </a:cxn>
              </a:cxnLst>
              <a:rect l="0" t="0" r="r" b="b"/>
              <a:pathLst>
                <a:path w="200" h="203">
                  <a:moveTo>
                    <a:pt x="134" y="0"/>
                  </a:moveTo>
                  <a:cubicBezTo>
                    <a:pt x="89" y="5"/>
                    <a:pt x="44" y="14"/>
                    <a:pt x="0" y="27"/>
                  </a:cubicBezTo>
                  <a:cubicBezTo>
                    <a:pt x="42" y="79"/>
                    <a:pt x="67" y="140"/>
                    <a:pt x="76" y="203"/>
                  </a:cubicBezTo>
                  <a:cubicBezTo>
                    <a:pt x="116" y="193"/>
                    <a:pt x="158" y="187"/>
                    <a:pt x="200" y="186"/>
                  </a:cubicBezTo>
                  <a:cubicBezTo>
                    <a:pt x="191" y="121"/>
                    <a:pt x="169" y="58"/>
                    <a:pt x="134"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48"/>
            <p:cNvSpPr>
              <a:spLocks noEditPoints="1"/>
            </p:cNvSpPr>
            <p:nvPr userDrawn="1"/>
          </p:nvSpPr>
          <p:spPr bwMode="auto">
            <a:xfrm rot="10800000">
              <a:off x="9309353" y="3357431"/>
              <a:ext cx="905321" cy="857118"/>
            </a:xfrm>
            <a:custGeom>
              <a:avLst/>
              <a:gdLst>
                <a:gd name="T0" fmla="*/ 1203 w 1207"/>
                <a:gd name="T1" fmla="*/ 689 h 1143"/>
                <a:gd name="T2" fmla="*/ 1012 w 1207"/>
                <a:gd name="T3" fmla="*/ 761 h 1143"/>
                <a:gd name="T4" fmla="*/ 948 w 1207"/>
                <a:gd name="T5" fmla="*/ 968 h 1143"/>
                <a:gd name="T6" fmla="*/ 1058 w 1207"/>
                <a:gd name="T7" fmla="*/ 1143 h 1143"/>
                <a:gd name="T8" fmla="*/ 1203 w 1207"/>
                <a:gd name="T9" fmla="*/ 689 h 1143"/>
                <a:gd name="T10" fmla="*/ 1058 w 1207"/>
                <a:gd name="T11" fmla="*/ 277 h 1143"/>
                <a:gd name="T12" fmla="*/ 948 w 1207"/>
                <a:gd name="T13" fmla="*/ 452 h 1143"/>
                <a:gd name="T14" fmla="*/ 996 w 1207"/>
                <a:gd name="T15" fmla="*/ 569 h 1143"/>
                <a:gd name="T16" fmla="*/ 1168 w 1207"/>
                <a:gd name="T17" fmla="*/ 487 h 1143"/>
                <a:gd name="T18" fmla="*/ 1058 w 1207"/>
                <a:gd name="T19" fmla="*/ 277 h 1143"/>
                <a:gd name="T20" fmla="*/ 128 w 1207"/>
                <a:gd name="T21" fmla="*/ 85 h 1143"/>
                <a:gd name="T22" fmla="*/ 0 w 1207"/>
                <a:gd name="T23" fmla="*/ 178 h 1143"/>
                <a:gd name="T24" fmla="*/ 144 w 1207"/>
                <a:gd name="T25" fmla="*/ 269 h 1143"/>
                <a:gd name="T26" fmla="*/ 144 w 1207"/>
                <a:gd name="T27" fmla="*/ 269 h 1143"/>
                <a:gd name="T28" fmla="*/ 162 w 1207"/>
                <a:gd name="T29" fmla="*/ 288 h 1143"/>
                <a:gd name="T30" fmla="*/ 166 w 1207"/>
                <a:gd name="T31" fmla="*/ 285 h 1143"/>
                <a:gd name="T32" fmla="*/ 128 w 1207"/>
                <a:gd name="T33" fmla="*/ 85 h 1143"/>
                <a:gd name="T34" fmla="*/ 600 w 1207"/>
                <a:gd name="T35" fmla="*/ 0 h 1143"/>
                <a:gd name="T36" fmla="*/ 368 w 1207"/>
                <a:gd name="T37" fmla="*/ 60 h 1143"/>
                <a:gd name="T38" fmla="*/ 318 w 1207"/>
                <a:gd name="T39" fmla="*/ 57 h 1143"/>
                <a:gd name="T40" fmla="*/ 338 w 1207"/>
                <a:gd name="T41" fmla="*/ 199 h 1143"/>
                <a:gd name="T42" fmla="*/ 484 w 1207"/>
                <a:gd name="T43" fmla="*/ 179 h 1143"/>
                <a:gd name="T44" fmla="*/ 779 w 1207"/>
                <a:gd name="T45" fmla="*/ 268 h 1143"/>
                <a:gd name="T46" fmla="*/ 889 w 1207"/>
                <a:gd name="T47" fmla="*/ 116 h 1143"/>
                <a:gd name="T48" fmla="*/ 600 w 1207"/>
                <a:gd name="T49" fmla="*/ 0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7" h="1143">
                  <a:moveTo>
                    <a:pt x="1203" y="689"/>
                  </a:moveTo>
                  <a:cubicBezTo>
                    <a:pt x="1142" y="722"/>
                    <a:pt x="1078" y="746"/>
                    <a:pt x="1012" y="761"/>
                  </a:cubicBezTo>
                  <a:cubicBezTo>
                    <a:pt x="1005" y="833"/>
                    <a:pt x="984" y="903"/>
                    <a:pt x="948" y="968"/>
                  </a:cubicBezTo>
                  <a:cubicBezTo>
                    <a:pt x="974" y="1030"/>
                    <a:pt x="1011" y="1089"/>
                    <a:pt x="1058" y="1143"/>
                  </a:cubicBezTo>
                  <a:cubicBezTo>
                    <a:pt x="1159" y="1009"/>
                    <a:pt x="1207" y="849"/>
                    <a:pt x="1203" y="689"/>
                  </a:cubicBezTo>
                  <a:moveTo>
                    <a:pt x="1058" y="277"/>
                  </a:moveTo>
                  <a:cubicBezTo>
                    <a:pt x="1011" y="330"/>
                    <a:pt x="975" y="389"/>
                    <a:pt x="948" y="452"/>
                  </a:cubicBezTo>
                  <a:cubicBezTo>
                    <a:pt x="969" y="489"/>
                    <a:pt x="985" y="529"/>
                    <a:pt x="996" y="569"/>
                  </a:cubicBezTo>
                  <a:cubicBezTo>
                    <a:pt x="1057" y="553"/>
                    <a:pt x="1115" y="525"/>
                    <a:pt x="1168" y="487"/>
                  </a:cubicBezTo>
                  <a:cubicBezTo>
                    <a:pt x="1144" y="413"/>
                    <a:pt x="1107" y="341"/>
                    <a:pt x="1058" y="277"/>
                  </a:cubicBezTo>
                  <a:moveTo>
                    <a:pt x="128" y="85"/>
                  </a:moveTo>
                  <a:cubicBezTo>
                    <a:pt x="83" y="110"/>
                    <a:pt x="40" y="142"/>
                    <a:pt x="0" y="178"/>
                  </a:cubicBezTo>
                  <a:cubicBezTo>
                    <a:pt x="53" y="197"/>
                    <a:pt x="102" y="227"/>
                    <a:pt x="144" y="269"/>
                  </a:cubicBezTo>
                  <a:cubicBezTo>
                    <a:pt x="144" y="269"/>
                    <a:pt x="144" y="269"/>
                    <a:pt x="144" y="269"/>
                  </a:cubicBezTo>
                  <a:cubicBezTo>
                    <a:pt x="151" y="275"/>
                    <a:pt x="156" y="282"/>
                    <a:pt x="162" y="288"/>
                  </a:cubicBezTo>
                  <a:cubicBezTo>
                    <a:pt x="163" y="287"/>
                    <a:pt x="164" y="286"/>
                    <a:pt x="166" y="285"/>
                  </a:cubicBezTo>
                  <a:cubicBezTo>
                    <a:pt x="144" y="220"/>
                    <a:pt x="131" y="152"/>
                    <a:pt x="128" y="85"/>
                  </a:cubicBezTo>
                  <a:moveTo>
                    <a:pt x="600" y="0"/>
                  </a:moveTo>
                  <a:cubicBezTo>
                    <a:pt x="528" y="40"/>
                    <a:pt x="448" y="60"/>
                    <a:pt x="368" y="60"/>
                  </a:cubicBezTo>
                  <a:cubicBezTo>
                    <a:pt x="351" y="60"/>
                    <a:pt x="335" y="59"/>
                    <a:pt x="318" y="57"/>
                  </a:cubicBezTo>
                  <a:cubicBezTo>
                    <a:pt x="318" y="105"/>
                    <a:pt x="325" y="153"/>
                    <a:pt x="338" y="199"/>
                  </a:cubicBezTo>
                  <a:cubicBezTo>
                    <a:pt x="386" y="186"/>
                    <a:pt x="435" y="179"/>
                    <a:pt x="484" y="179"/>
                  </a:cubicBezTo>
                  <a:cubicBezTo>
                    <a:pt x="587" y="179"/>
                    <a:pt x="690" y="209"/>
                    <a:pt x="779" y="268"/>
                  </a:cubicBezTo>
                  <a:cubicBezTo>
                    <a:pt x="810" y="215"/>
                    <a:pt x="847" y="163"/>
                    <a:pt x="889" y="116"/>
                  </a:cubicBezTo>
                  <a:cubicBezTo>
                    <a:pt x="801" y="55"/>
                    <a:pt x="702" y="17"/>
                    <a:pt x="600"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62"/>
            <p:cNvSpPr>
              <a:spLocks noEditPoints="1"/>
            </p:cNvSpPr>
            <p:nvPr userDrawn="1"/>
          </p:nvSpPr>
          <p:spPr bwMode="auto">
            <a:xfrm rot="10800000">
              <a:off x="10214675" y="3597993"/>
              <a:ext cx="387930" cy="500406"/>
            </a:xfrm>
            <a:custGeom>
              <a:avLst/>
              <a:gdLst>
                <a:gd name="T0" fmla="*/ 113 w 517"/>
                <a:gd name="T1" fmla="*/ 487 h 667"/>
                <a:gd name="T2" fmla="*/ 20 w 517"/>
                <a:gd name="T3" fmla="*/ 529 h 667"/>
                <a:gd name="T4" fmla="*/ 109 w 517"/>
                <a:gd name="T5" fmla="*/ 667 h 667"/>
                <a:gd name="T6" fmla="*/ 109 w 517"/>
                <a:gd name="T7" fmla="*/ 666 h 667"/>
                <a:gd name="T8" fmla="*/ 109 w 517"/>
                <a:gd name="T9" fmla="*/ 666 h 667"/>
                <a:gd name="T10" fmla="*/ 181 w 517"/>
                <a:gd name="T11" fmla="*/ 594 h 667"/>
                <a:gd name="T12" fmla="*/ 113 w 517"/>
                <a:gd name="T13" fmla="*/ 487 h 667"/>
                <a:gd name="T14" fmla="*/ 385 w 517"/>
                <a:gd name="T15" fmla="*/ 0 h 667"/>
                <a:gd name="T16" fmla="*/ 109 w 517"/>
                <a:gd name="T17" fmla="*/ 115 h 667"/>
                <a:gd name="T18" fmla="*/ 0 w 517"/>
                <a:gd name="T19" fmla="*/ 327 h 667"/>
                <a:gd name="T20" fmla="*/ 116 w 517"/>
                <a:gd name="T21" fmla="*/ 288 h 667"/>
                <a:gd name="T22" fmla="*/ 181 w 517"/>
                <a:gd name="T23" fmla="*/ 187 h 667"/>
                <a:gd name="T24" fmla="*/ 385 w 517"/>
                <a:gd name="T25" fmla="*/ 102 h 667"/>
                <a:gd name="T26" fmla="*/ 439 w 517"/>
                <a:gd name="T27" fmla="*/ 107 h 667"/>
                <a:gd name="T28" fmla="*/ 493 w 517"/>
                <a:gd name="T29" fmla="*/ 47 h 667"/>
                <a:gd name="T30" fmla="*/ 493 w 517"/>
                <a:gd name="T31" fmla="*/ 46 h 667"/>
                <a:gd name="T32" fmla="*/ 517 w 517"/>
                <a:gd name="T33" fmla="*/ 23 h 667"/>
                <a:gd name="T34" fmla="*/ 385 w 517"/>
                <a:gd name="T3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667">
                  <a:moveTo>
                    <a:pt x="113" y="487"/>
                  </a:moveTo>
                  <a:cubicBezTo>
                    <a:pt x="81" y="498"/>
                    <a:pt x="50" y="512"/>
                    <a:pt x="20" y="529"/>
                  </a:cubicBezTo>
                  <a:cubicBezTo>
                    <a:pt x="39" y="579"/>
                    <a:pt x="69" y="626"/>
                    <a:pt x="109" y="667"/>
                  </a:cubicBezTo>
                  <a:cubicBezTo>
                    <a:pt x="109" y="666"/>
                    <a:pt x="109" y="666"/>
                    <a:pt x="109" y="666"/>
                  </a:cubicBezTo>
                  <a:cubicBezTo>
                    <a:pt x="109" y="666"/>
                    <a:pt x="109" y="666"/>
                    <a:pt x="109" y="666"/>
                  </a:cubicBezTo>
                  <a:cubicBezTo>
                    <a:pt x="181" y="594"/>
                    <a:pt x="181" y="594"/>
                    <a:pt x="181" y="594"/>
                  </a:cubicBezTo>
                  <a:cubicBezTo>
                    <a:pt x="150" y="563"/>
                    <a:pt x="127" y="526"/>
                    <a:pt x="113" y="487"/>
                  </a:cubicBezTo>
                  <a:moveTo>
                    <a:pt x="385" y="0"/>
                  </a:moveTo>
                  <a:cubicBezTo>
                    <a:pt x="285" y="0"/>
                    <a:pt x="185" y="38"/>
                    <a:pt x="109" y="115"/>
                  </a:cubicBezTo>
                  <a:cubicBezTo>
                    <a:pt x="49" y="174"/>
                    <a:pt x="13" y="249"/>
                    <a:pt x="0" y="327"/>
                  </a:cubicBezTo>
                  <a:cubicBezTo>
                    <a:pt x="37" y="311"/>
                    <a:pt x="76" y="298"/>
                    <a:pt x="116" y="288"/>
                  </a:cubicBezTo>
                  <a:cubicBezTo>
                    <a:pt x="130" y="251"/>
                    <a:pt x="152" y="216"/>
                    <a:pt x="181" y="187"/>
                  </a:cubicBezTo>
                  <a:cubicBezTo>
                    <a:pt x="238" y="131"/>
                    <a:pt x="311" y="102"/>
                    <a:pt x="385" y="102"/>
                  </a:cubicBezTo>
                  <a:cubicBezTo>
                    <a:pt x="403" y="102"/>
                    <a:pt x="421" y="104"/>
                    <a:pt x="439" y="107"/>
                  </a:cubicBezTo>
                  <a:cubicBezTo>
                    <a:pt x="456" y="86"/>
                    <a:pt x="474" y="66"/>
                    <a:pt x="493" y="47"/>
                  </a:cubicBezTo>
                  <a:cubicBezTo>
                    <a:pt x="493" y="46"/>
                    <a:pt x="493" y="46"/>
                    <a:pt x="493" y="46"/>
                  </a:cubicBezTo>
                  <a:cubicBezTo>
                    <a:pt x="501" y="38"/>
                    <a:pt x="509" y="31"/>
                    <a:pt x="517" y="23"/>
                  </a:cubicBezTo>
                  <a:cubicBezTo>
                    <a:pt x="475" y="8"/>
                    <a:pt x="430" y="0"/>
                    <a:pt x="385"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8"/>
            <p:cNvSpPr>
              <a:spLocks noEditPoints="1"/>
            </p:cNvSpPr>
            <p:nvPr userDrawn="1"/>
          </p:nvSpPr>
          <p:spPr bwMode="auto">
            <a:xfrm rot="10800000">
              <a:off x="8317263" y="3210064"/>
              <a:ext cx="1205566" cy="1140375"/>
            </a:xfrm>
            <a:custGeom>
              <a:avLst/>
              <a:gdLst>
                <a:gd name="T0" fmla="*/ 200 w 1607"/>
                <a:gd name="T1" fmla="*/ 110 h 1520"/>
                <a:gd name="T2" fmla="*/ 0 w 1607"/>
                <a:gd name="T3" fmla="*/ 261 h 1520"/>
                <a:gd name="T4" fmla="*/ 1 w 1607"/>
                <a:gd name="T5" fmla="*/ 262 h 1520"/>
                <a:gd name="T6" fmla="*/ 1 w 1607"/>
                <a:gd name="T7" fmla="*/ 262 h 1520"/>
                <a:gd name="T8" fmla="*/ 165 w 1607"/>
                <a:gd name="T9" fmla="*/ 426 h 1520"/>
                <a:gd name="T10" fmla="*/ 467 w 1607"/>
                <a:gd name="T11" fmla="*/ 254 h 1520"/>
                <a:gd name="T12" fmla="*/ 466 w 1607"/>
                <a:gd name="T13" fmla="*/ 186 h 1520"/>
                <a:gd name="T14" fmla="*/ 459 w 1607"/>
                <a:gd name="T15" fmla="*/ 186 h 1520"/>
                <a:gd name="T16" fmla="*/ 200 w 1607"/>
                <a:gd name="T17" fmla="*/ 110 h 1520"/>
                <a:gd name="T18" fmla="*/ 425 w 1607"/>
                <a:gd name="T19" fmla="*/ 24 h 1520"/>
                <a:gd name="T20" fmla="*/ 353 w 1607"/>
                <a:gd name="T21" fmla="*/ 44 h 1520"/>
                <a:gd name="T22" fmla="*/ 439 w 1607"/>
                <a:gd name="T23" fmla="*/ 60 h 1520"/>
                <a:gd name="T24" fmla="*/ 425 w 1607"/>
                <a:gd name="T25" fmla="*/ 24 h 1520"/>
                <a:gd name="T26" fmla="*/ 820 w 1607"/>
                <a:gd name="T27" fmla="*/ 21 h 1520"/>
                <a:gd name="T28" fmla="*/ 798 w 1607"/>
                <a:gd name="T29" fmla="*/ 45 h 1520"/>
                <a:gd name="T30" fmla="*/ 798 w 1607"/>
                <a:gd name="T31" fmla="*/ 46 h 1520"/>
                <a:gd name="T32" fmla="*/ 652 w 1607"/>
                <a:gd name="T33" fmla="*/ 145 h 1520"/>
                <a:gd name="T34" fmla="*/ 658 w 1607"/>
                <a:gd name="T35" fmla="*/ 234 h 1520"/>
                <a:gd name="T36" fmla="*/ 1094 w 1607"/>
                <a:gd name="T37" fmla="*/ 426 h 1520"/>
                <a:gd name="T38" fmla="*/ 1094 w 1607"/>
                <a:gd name="T39" fmla="*/ 1355 h 1520"/>
                <a:gd name="T40" fmla="*/ 1095 w 1607"/>
                <a:gd name="T41" fmla="*/ 1356 h 1520"/>
                <a:gd name="T42" fmla="*/ 1095 w 1607"/>
                <a:gd name="T43" fmla="*/ 1355 h 1520"/>
                <a:gd name="T44" fmla="*/ 1259 w 1607"/>
                <a:gd name="T45" fmla="*/ 1520 h 1520"/>
                <a:gd name="T46" fmla="*/ 1259 w 1607"/>
                <a:gd name="T47" fmla="*/ 261 h 1520"/>
                <a:gd name="T48" fmla="*/ 820 w 1607"/>
                <a:gd name="T49" fmla="*/ 21 h 1520"/>
                <a:gd name="T50" fmla="*/ 630 w 1607"/>
                <a:gd name="T51" fmla="*/ 0 h 1520"/>
                <a:gd name="T52" fmla="*/ 620 w 1607"/>
                <a:gd name="T53" fmla="*/ 0 h 1520"/>
                <a:gd name="T54" fmla="*/ 626 w 1607"/>
                <a:gd name="T55" fmla="*/ 19 h 1520"/>
                <a:gd name="T56" fmla="*/ 656 w 1607"/>
                <a:gd name="T57" fmla="*/ 1 h 1520"/>
                <a:gd name="T58" fmla="*/ 630 w 1607"/>
                <a:gd name="T59" fmla="*/ 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7" h="1520">
                  <a:moveTo>
                    <a:pt x="200" y="110"/>
                  </a:moveTo>
                  <a:cubicBezTo>
                    <a:pt x="129" y="150"/>
                    <a:pt x="61" y="200"/>
                    <a:pt x="0" y="261"/>
                  </a:cubicBezTo>
                  <a:cubicBezTo>
                    <a:pt x="1" y="262"/>
                    <a:pt x="1" y="262"/>
                    <a:pt x="1" y="262"/>
                  </a:cubicBezTo>
                  <a:cubicBezTo>
                    <a:pt x="1" y="262"/>
                    <a:pt x="1" y="262"/>
                    <a:pt x="1" y="262"/>
                  </a:cubicBezTo>
                  <a:cubicBezTo>
                    <a:pt x="165" y="426"/>
                    <a:pt x="165" y="426"/>
                    <a:pt x="165" y="426"/>
                  </a:cubicBezTo>
                  <a:cubicBezTo>
                    <a:pt x="252" y="339"/>
                    <a:pt x="357" y="282"/>
                    <a:pt x="467" y="254"/>
                  </a:cubicBezTo>
                  <a:cubicBezTo>
                    <a:pt x="468" y="231"/>
                    <a:pt x="468" y="209"/>
                    <a:pt x="466" y="186"/>
                  </a:cubicBezTo>
                  <a:cubicBezTo>
                    <a:pt x="463" y="186"/>
                    <a:pt x="461" y="186"/>
                    <a:pt x="459" y="186"/>
                  </a:cubicBezTo>
                  <a:cubicBezTo>
                    <a:pt x="369" y="186"/>
                    <a:pt x="279" y="161"/>
                    <a:pt x="200" y="110"/>
                  </a:cubicBezTo>
                  <a:moveTo>
                    <a:pt x="425" y="24"/>
                  </a:moveTo>
                  <a:cubicBezTo>
                    <a:pt x="401" y="30"/>
                    <a:pt x="377" y="37"/>
                    <a:pt x="353" y="44"/>
                  </a:cubicBezTo>
                  <a:cubicBezTo>
                    <a:pt x="381" y="53"/>
                    <a:pt x="410" y="58"/>
                    <a:pt x="439" y="60"/>
                  </a:cubicBezTo>
                  <a:cubicBezTo>
                    <a:pt x="435" y="48"/>
                    <a:pt x="430" y="36"/>
                    <a:pt x="425" y="24"/>
                  </a:cubicBezTo>
                  <a:moveTo>
                    <a:pt x="820" y="21"/>
                  </a:moveTo>
                  <a:cubicBezTo>
                    <a:pt x="813" y="29"/>
                    <a:pt x="806" y="37"/>
                    <a:pt x="798" y="45"/>
                  </a:cubicBezTo>
                  <a:cubicBezTo>
                    <a:pt x="798" y="46"/>
                    <a:pt x="798" y="46"/>
                    <a:pt x="798" y="46"/>
                  </a:cubicBezTo>
                  <a:cubicBezTo>
                    <a:pt x="755" y="89"/>
                    <a:pt x="705" y="122"/>
                    <a:pt x="652" y="145"/>
                  </a:cubicBezTo>
                  <a:cubicBezTo>
                    <a:pt x="656" y="175"/>
                    <a:pt x="658" y="205"/>
                    <a:pt x="658" y="234"/>
                  </a:cubicBezTo>
                  <a:cubicBezTo>
                    <a:pt x="816" y="241"/>
                    <a:pt x="973" y="305"/>
                    <a:pt x="1094" y="426"/>
                  </a:cubicBezTo>
                  <a:cubicBezTo>
                    <a:pt x="1351" y="683"/>
                    <a:pt x="1351" y="1099"/>
                    <a:pt x="1094" y="1355"/>
                  </a:cubicBezTo>
                  <a:cubicBezTo>
                    <a:pt x="1095" y="1356"/>
                    <a:pt x="1095" y="1356"/>
                    <a:pt x="1095" y="1356"/>
                  </a:cubicBezTo>
                  <a:cubicBezTo>
                    <a:pt x="1095" y="1355"/>
                    <a:pt x="1095" y="1355"/>
                    <a:pt x="1095" y="1355"/>
                  </a:cubicBezTo>
                  <a:cubicBezTo>
                    <a:pt x="1259" y="1520"/>
                    <a:pt x="1259" y="1520"/>
                    <a:pt x="1259" y="1520"/>
                  </a:cubicBezTo>
                  <a:cubicBezTo>
                    <a:pt x="1607" y="1172"/>
                    <a:pt x="1607" y="609"/>
                    <a:pt x="1259" y="261"/>
                  </a:cubicBezTo>
                  <a:cubicBezTo>
                    <a:pt x="1134" y="136"/>
                    <a:pt x="981" y="56"/>
                    <a:pt x="820" y="21"/>
                  </a:cubicBezTo>
                  <a:moveTo>
                    <a:pt x="630" y="0"/>
                  </a:moveTo>
                  <a:cubicBezTo>
                    <a:pt x="626" y="0"/>
                    <a:pt x="623" y="0"/>
                    <a:pt x="620" y="0"/>
                  </a:cubicBezTo>
                  <a:cubicBezTo>
                    <a:pt x="622" y="7"/>
                    <a:pt x="624" y="13"/>
                    <a:pt x="626" y="19"/>
                  </a:cubicBezTo>
                  <a:cubicBezTo>
                    <a:pt x="636" y="13"/>
                    <a:pt x="646" y="7"/>
                    <a:pt x="656" y="1"/>
                  </a:cubicBezTo>
                  <a:cubicBezTo>
                    <a:pt x="647" y="1"/>
                    <a:pt x="638" y="0"/>
                    <a:pt x="630"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26"/>
            <p:cNvSpPr>
              <a:spLocks noEditPoints="1"/>
            </p:cNvSpPr>
            <p:nvPr userDrawn="1"/>
          </p:nvSpPr>
          <p:spPr bwMode="auto">
            <a:xfrm rot="10800000">
              <a:off x="8818587" y="4334371"/>
              <a:ext cx="614260" cy="594978"/>
            </a:xfrm>
            <a:custGeom>
              <a:avLst/>
              <a:gdLst>
                <a:gd name="T0" fmla="*/ 655 w 819"/>
                <a:gd name="T1" fmla="*/ 637 h 793"/>
                <a:gd name="T2" fmla="*/ 589 w 819"/>
                <a:gd name="T3" fmla="*/ 729 h 793"/>
                <a:gd name="T4" fmla="*/ 589 w 819"/>
                <a:gd name="T5" fmla="*/ 729 h 793"/>
                <a:gd name="T6" fmla="*/ 589 w 819"/>
                <a:gd name="T7" fmla="*/ 729 h 793"/>
                <a:gd name="T8" fmla="*/ 643 w 819"/>
                <a:gd name="T9" fmla="*/ 782 h 793"/>
                <a:gd name="T10" fmla="*/ 700 w 819"/>
                <a:gd name="T11" fmla="*/ 793 h 793"/>
                <a:gd name="T12" fmla="*/ 779 w 819"/>
                <a:gd name="T13" fmla="*/ 668 h 793"/>
                <a:gd name="T14" fmla="*/ 655 w 819"/>
                <a:gd name="T15" fmla="*/ 637 h 793"/>
                <a:gd name="T16" fmla="*/ 172 w 819"/>
                <a:gd name="T17" fmla="*/ 29 h 793"/>
                <a:gd name="T18" fmla="*/ 0 w 819"/>
                <a:gd name="T19" fmla="*/ 140 h 793"/>
                <a:gd name="T20" fmla="*/ 0 w 819"/>
                <a:gd name="T21" fmla="*/ 140 h 793"/>
                <a:gd name="T22" fmla="*/ 0 w 819"/>
                <a:gd name="T23" fmla="*/ 140 h 793"/>
                <a:gd name="T24" fmla="*/ 89 w 819"/>
                <a:gd name="T25" fmla="*/ 228 h 793"/>
                <a:gd name="T26" fmla="*/ 196 w 819"/>
                <a:gd name="T27" fmla="*/ 154 h 793"/>
                <a:gd name="T28" fmla="*/ 172 w 819"/>
                <a:gd name="T29" fmla="*/ 29 h 793"/>
                <a:gd name="T30" fmla="*/ 360 w 819"/>
                <a:gd name="T31" fmla="*/ 0 h 793"/>
                <a:gd name="T32" fmla="*/ 388 w 819"/>
                <a:gd name="T33" fmla="*/ 128 h 793"/>
                <a:gd name="T34" fmla="*/ 589 w 819"/>
                <a:gd name="T35" fmla="*/ 228 h 793"/>
                <a:gd name="T36" fmla="*/ 691 w 819"/>
                <a:gd name="T37" fmla="*/ 448 h 793"/>
                <a:gd name="T38" fmla="*/ 818 w 819"/>
                <a:gd name="T39" fmla="*/ 482 h 793"/>
                <a:gd name="T40" fmla="*/ 678 w 819"/>
                <a:gd name="T41" fmla="*/ 140 h 793"/>
                <a:gd name="T42" fmla="*/ 360 w 819"/>
                <a:gd name="T43" fmla="*/ 0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9" h="793">
                  <a:moveTo>
                    <a:pt x="655" y="637"/>
                  </a:moveTo>
                  <a:cubicBezTo>
                    <a:pt x="638" y="670"/>
                    <a:pt x="616" y="701"/>
                    <a:pt x="589" y="729"/>
                  </a:cubicBezTo>
                  <a:cubicBezTo>
                    <a:pt x="589" y="729"/>
                    <a:pt x="589" y="729"/>
                    <a:pt x="589" y="729"/>
                  </a:cubicBezTo>
                  <a:cubicBezTo>
                    <a:pt x="589" y="729"/>
                    <a:pt x="589" y="729"/>
                    <a:pt x="589" y="729"/>
                  </a:cubicBezTo>
                  <a:cubicBezTo>
                    <a:pt x="643" y="782"/>
                    <a:pt x="643" y="782"/>
                    <a:pt x="643" y="782"/>
                  </a:cubicBezTo>
                  <a:cubicBezTo>
                    <a:pt x="662" y="785"/>
                    <a:pt x="681" y="789"/>
                    <a:pt x="700" y="793"/>
                  </a:cubicBezTo>
                  <a:cubicBezTo>
                    <a:pt x="734" y="755"/>
                    <a:pt x="760" y="713"/>
                    <a:pt x="779" y="668"/>
                  </a:cubicBezTo>
                  <a:cubicBezTo>
                    <a:pt x="736" y="662"/>
                    <a:pt x="695" y="651"/>
                    <a:pt x="655" y="637"/>
                  </a:cubicBezTo>
                  <a:moveTo>
                    <a:pt x="172" y="29"/>
                  </a:moveTo>
                  <a:cubicBezTo>
                    <a:pt x="109" y="52"/>
                    <a:pt x="50" y="89"/>
                    <a:pt x="0" y="140"/>
                  </a:cubicBezTo>
                  <a:cubicBezTo>
                    <a:pt x="0" y="140"/>
                    <a:pt x="0" y="140"/>
                    <a:pt x="0" y="140"/>
                  </a:cubicBezTo>
                  <a:cubicBezTo>
                    <a:pt x="0" y="140"/>
                    <a:pt x="0" y="140"/>
                    <a:pt x="0" y="140"/>
                  </a:cubicBezTo>
                  <a:cubicBezTo>
                    <a:pt x="89" y="228"/>
                    <a:pt x="89" y="228"/>
                    <a:pt x="89" y="228"/>
                  </a:cubicBezTo>
                  <a:cubicBezTo>
                    <a:pt x="121" y="196"/>
                    <a:pt x="157" y="172"/>
                    <a:pt x="196" y="154"/>
                  </a:cubicBezTo>
                  <a:cubicBezTo>
                    <a:pt x="185" y="114"/>
                    <a:pt x="176" y="72"/>
                    <a:pt x="172" y="29"/>
                  </a:cubicBezTo>
                  <a:moveTo>
                    <a:pt x="360" y="0"/>
                  </a:moveTo>
                  <a:cubicBezTo>
                    <a:pt x="364" y="44"/>
                    <a:pt x="373" y="87"/>
                    <a:pt x="388" y="128"/>
                  </a:cubicBezTo>
                  <a:cubicBezTo>
                    <a:pt x="461" y="138"/>
                    <a:pt x="532" y="172"/>
                    <a:pt x="589" y="228"/>
                  </a:cubicBezTo>
                  <a:cubicBezTo>
                    <a:pt x="650" y="290"/>
                    <a:pt x="684" y="368"/>
                    <a:pt x="691" y="448"/>
                  </a:cubicBezTo>
                  <a:cubicBezTo>
                    <a:pt x="731" y="464"/>
                    <a:pt x="774" y="476"/>
                    <a:pt x="818" y="482"/>
                  </a:cubicBezTo>
                  <a:cubicBezTo>
                    <a:pt x="819" y="358"/>
                    <a:pt x="772" y="234"/>
                    <a:pt x="678" y="140"/>
                  </a:cubicBezTo>
                  <a:cubicBezTo>
                    <a:pt x="589" y="51"/>
                    <a:pt x="475" y="5"/>
                    <a:pt x="360"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3"/>
            <p:cNvSpPr>
              <a:spLocks noEditPoints="1"/>
            </p:cNvSpPr>
            <p:nvPr userDrawn="1"/>
          </p:nvSpPr>
          <p:spPr bwMode="auto">
            <a:xfrm rot="10800000">
              <a:off x="9567819" y="4275148"/>
              <a:ext cx="624819" cy="613342"/>
            </a:xfrm>
            <a:custGeom>
              <a:avLst/>
              <a:gdLst>
                <a:gd name="T0" fmla="*/ 814 w 833"/>
                <a:gd name="T1" fmla="*/ 416 h 818"/>
                <a:gd name="T2" fmla="*/ 690 w 833"/>
                <a:gd name="T3" fmla="*/ 433 h 818"/>
                <a:gd name="T4" fmla="*/ 589 w 833"/>
                <a:gd name="T5" fmla="*/ 729 h 818"/>
                <a:gd name="T6" fmla="*/ 589 w 833"/>
                <a:gd name="T7" fmla="*/ 730 h 818"/>
                <a:gd name="T8" fmla="*/ 589 w 833"/>
                <a:gd name="T9" fmla="*/ 730 h 818"/>
                <a:gd name="T10" fmla="*/ 678 w 833"/>
                <a:gd name="T11" fmla="*/ 818 h 818"/>
                <a:gd name="T12" fmla="*/ 814 w 833"/>
                <a:gd name="T13" fmla="*/ 416 h 818"/>
                <a:gd name="T14" fmla="*/ 339 w 833"/>
                <a:gd name="T15" fmla="*/ 0 h 818"/>
                <a:gd name="T16" fmla="*/ 0 w 833"/>
                <a:gd name="T17" fmla="*/ 140 h 818"/>
                <a:gd name="T18" fmla="*/ 0 w 833"/>
                <a:gd name="T19" fmla="*/ 141 h 818"/>
                <a:gd name="T20" fmla="*/ 0 w 833"/>
                <a:gd name="T21" fmla="*/ 140 h 818"/>
                <a:gd name="T22" fmla="*/ 89 w 833"/>
                <a:gd name="T23" fmla="*/ 229 h 818"/>
                <a:gd name="T24" fmla="*/ 339 w 833"/>
                <a:gd name="T25" fmla="*/ 125 h 818"/>
                <a:gd name="T26" fmla="*/ 589 w 833"/>
                <a:gd name="T27" fmla="*/ 229 h 818"/>
                <a:gd name="T28" fmla="*/ 614 w 833"/>
                <a:gd name="T29" fmla="*/ 257 h 818"/>
                <a:gd name="T30" fmla="*/ 748 w 833"/>
                <a:gd name="T31" fmla="*/ 230 h 818"/>
                <a:gd name="T32" fmla="*/ 678 w 833"/>
                <a:gd name="T33" fmla="*/ 140 h 818"/>
                <a:gd name="T34" fmla="*/ 598 w 833"/>
                <a:gd name="T35" fmla="*/ 76 h 818"/>
                <a:gd name="T36" fmla="*/ 543 w 833"/>
                <a:gd name="T37" fmla="*/ 45 h 818"/>
                <a:gd name="T38" fmla="*/ 339 w 833"/>
                <a:gd name="T39"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3" h="818">
                  <a:moveTo>
                    <a:pt x="814" y="416"/>
                  </a:moveTo>
                  <a:cubicBezTo>
                    <a:pt x="772" y="417"/>
                    <a:pt x="730" y="423"/>
                    <a:pt x="690" y="433"/>
                  </a:cubicBezTo>
                  <a:cubicBezTo>
                    <a:pt x="703" y="538"/>
                    <a:pt x="670" y="649"/>
                    <a:pt x="589" y="729"/>
                  </a:cubicBezTo>
                  <a:cubicBezTo>
                    <a:pt x="589" y="730"/>
                    <a:pt x="589" y="730"/>
                    <a:pt x="589" y="730"/>
                  </a:cubicBezTo>
                  <a:cubicBezTo>
                    <a:pt x="589" y="730"/>
                    <a:pt x="589" y="730"/>
                    <a:pt x="589" y="730"/>
                  </a:cubicBezTo>
                  <a:cubicBezTo>
                    <a:pt x="678" y="818"/>
                    <a:pt x="678" y="818"/>
                    <a:pt x="678" y="818"/>
                  </a:cubicBezTo>
                  <a:cubicBezTo>
                    <a:pt x="787" y="709"/>
                    <a:pt x="833" y="559"/>
                    <a:pt x="814" y="416"/>
                  </a:cubicBezTo>
                  <a:moveTo>
                    <a:pt x="339" y="0"/>
                  </a:moveTo>
                  <a:cubicBezTo>
                    <a:pt x="216" y="0"/>
                    <a:pt x="93" y="47"/>
                    <a:pt x="0" y="140"/>
                  </a:cubicBezTo>
                  <a:cubicBezTo>
                    <a:pt x="0" y="141"/>
                    <a:pt x="0" y="141"/>
                    <a:pt x="0" y="141"/>
                  </a:cubicBezTo>
                  <a:cubicBezTo>
                    <a:pt x="0" y="141"/>
                    <a:pt x="0" y="140"/>
                    <a:pt x="0" y="140"/>
                  </a:cubicBezTo>
                  <a:cubicBezTo>
                    <a:pt x="89" y="229"/>
                    <a:pt x="89" y="229"/>
                    <a:pt x="89" y="229"/>
                  </a:cubicBezTo>
                  <a:cubicBezTo>
                    <a:pt x="158" y="160"/>
                    <a:pt x="248" y="125"/>
                    <a:pt x="339" y="125"/>
                  </a:cubicBezTo>
                  <a:cubicBezTo>
                    <a:pt x="429" y="125"/>
                    <a:pt x="520" y="160"/>
                    <a:pt x="589" y="229"/>
                  </a:cubicBezTo>
                  <a:cubicBezTo>
                    <a:pt x="598" y="238"/>
                    <a:pt x="606" y="247"/>
                    <a:pt x="614" y="257"/>
                  </a:cubicBezTo>
                  <a:cubicBezTo>
                    <a:pt x="658" y="244"/>
                    <a:pt x="703" y="235"/>
                    <a:pt x="748" y="230"/>
                  </a:cubicBezTo>
                  <a:cubicBezTo>
                    <a:pt x="729" y="198"/>
                    <a:pt x="705" y="168"/>
                    <a:pt x="678" y="140"/>
                  </a:cubicBezTo>
                  <a:cubicBezTo>
                    <a:pt x="653" y="116"/>
                    <a:pt x="626" y="94"/>
                    <a:pt x="598" y="76"/>
                  </a:cubicBezTo>
                  <a:cubicBezTo>
                    <a:pt x="579" y="68"/>
                    <a:pt x="560" y="57"/>
                    <a:pt x="543" y="45"/>
                  </a:cubicBezTo>
                  <a:cubicBezTo>
                    <a:pt x="478" y="15"/>
                    <a:pt x="409" y="0"/>
                    <a:pt x="339"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40"/>
            <p:cNvSpPr>
              <a:spLocks/>
            </p:cNvSpPr>
            <p:nvPr userDrawn="1"/>
          </p:nvSpPr>
          <p:spPr bwMode="auto">
            <a:xfrm rot="10800000">
              <a:off x="10623263" y="3676497"/>
              <a:ext cx="109722" cy="166649"/>
            </a:xfrm>
            <a:custGeom>
              <a:avLst/>
              <a:gdLst>
                <a:gd name="T0" fmla="*/ 144 w 146"/>
                <a:gd name="T1" fmla="*/ 0 h 222"/>
                <a:gd name="T2" fmla="*/ 59 w 146"/>
                <a:gd name="T3" fmla="*/ 49 h 222"/>
                <a:gd name="T4" fmla="*/ 0 w 146"/>
                <a:gd name="T5" fmla="*/ 166 h 222"/>
                <a:gd name="T6" fmla="*/ 0 w 146"/>
                <a:gd name="T7" fmla="*/ 166 h 222"/>
                <a:gd name="T8" fmla="*/ 0 w 146"/>
                <a:gd name="T9" fmla="*/ 166 h 222"/>
                <a:gd name="T10" fmla="*/ 59 w 146"/>
                <a:gd name="T11" fmla="*/ 222 h 222"/>
                <a:gd name="T12" fmla="*/ 144 w 146"/>
                <a:gd name="T13" fmla="*/ 0 h 222"/>
              </a:gdLst>
              <a:ahLst/>
              <a:cxnLst>
                <a:cxn ang="0">
                  <a:pos x="T0" y="T1"/>
                </a:cxn>
                <a:cxn ang="0">
                  <a:pos x="T2" y="T3"/>
                </a:cxn>
                <a:cxn ang="0">
                  <a:pos x="T4" y="T5"/>
                </a:cxn>
                <a:cxn ang="0">
                  <a:pos x="T6" y="T7"/>
                </a:cxn>
                <a:cxn ang="0">
                  <a:pos x="T8" y="T9"/>
                </a:cxn>
                <a:cxn ang="0">
                  <a:pos x="T10" y="T11"/>
                </a:cxn>
                <a:cxn ang="0">
                  <a:pos x="T12" y="T13"/>
                </a:cxn>
              </a:cxnLst>
              <a:rect l="0" t="0" r="r" b="b"/>
              <a:pathLst>
                <a:path w="146" h="222">
                  <a:moveTo>
                    <a:pt x="144" y="0"/>
                  </a:moveTo>
                  <a:cubicBezTo>
                    <a:pt x="115" y="15"/>
                    <a:pt x="87" y="31"/>
                    <a:pt x="59" y="49"/>
                  </a:cubicBezTo>
                  <a:cubicBezTo>
                    <a:pt x="52" y="92"/>
                    <a:pt x="32" y="132"/>
                    <a:pt x="0" y="166"/>
                  </a:cubicBezTo>
                  <a:cubicBezTo>
                    <a:pt x="0" y="166"/>
                    <a:pt x="0" y="166"/>
                    <a:pt x="0" y="166"/>
                  </a:cubicBezTo>
                  <a:cubicBezTo>
                    <a:pt x="0" y="166"/>
                    <a:pt x="0" y="166"/>
                    <a:pt x="0" y="166"/>
                  </a:cubicBezTo>
                  <a:cubicBezTo>
                    <a:pt x="59" y="222"/>
                    <a:pt x="59" y="222"/>
                    <a:pt x="59" y="222"/>
                  </a:cubicBezTo>
                  <a:cubicBezTo>
                    <a:pt x="118" y="160"/>
                    <a:pt x="146" y="80"/>
                    <a:pt x="144"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44"/>
            <p:cNvSpPr>
              <a:spLocks/>
            </p:cNvSpPr>
            <p:nvPr userDrawn="1"/>
          </p:nvSpPr>
          <p:spPr bwMode="auto">
            <a:xfrm rot="10800000">
              <a:off x="10204115" y="3730670"/>
              <a:ext cx="181340" cy="165731"/>
            </a:xfrm>
            <a:custGeom>
              <a:avLst/>
              <a:gdLst>
                <a:gd name="T0" fmla="*/ 53 w 242"/>
                <a:gd name="T1" fmla="*/ 0 h 221"/>
                <a:gd name="T2" fmla="*/ 0 w 242"/>
                <a:gd name="T3" fmla="*/ 188 h 221"/>
                <a:gd name="T4" fmla="*/ 186 w 242"/>
                <a:gd name="T5" fmla="*/ 221 h 221"/>
                <a:gd name="T6" fmla="*/ 242 w 242"/>
                <a:gd name="T7" fmla="*/ 39 h 221"/>
                <a:gd name="T8" fmla="*/ 53 w 242"/>
                <a:gd name="T9" fmla="*/ 0 h 221"/>
              </a:gdLst>
              <a:ahLst/>
              <a:cxnLst>
                <a:cxn ang="0">
                  <a:pos x="T0" y="T1"/>
                </a:cxn>
                <a:cxn ang="0">
                  <a:pos x="T2" y="T3"/>
                </a:cxn>
                <a:cxn ang="0">
                  <a:pos x="T4" y="T5"/>
                </a:cxn>
                <a:cxn ang="0">
                  <a:pos x="T6" y="T7"/>
                </a:cxn>
                <a:cxn ang="0">
                  <a:pos x="T8" y="T9"/>
                </a:cxn>
              </a:cxnLst>
              <a:rect l="0" t="0" r="r" b="b"/>
              <a:pathLst>
                <a:path w="242" h="221">
                  <a:moveTo>
                    <a:pt x="53" y="0"/>
                  </a:moveTo>
                  <a:cubicBezTo>
                    <a:pt x="27" y="60"/>
                    <a:pt x="9" y="124"/>
                    <a:pt x="0" y="188"/>
                  </a:cubicBezTo>
                  <a:cubicBezTo>
                    <a:pt x="66" y="188"/>
                    <a:pt x="128" y="200"/>
                    <a:pt x="186" y="221"/>
                  </a:cubicBezTo>
                  <a:cubicBezTo>
                    <a:pt x="194" y="158"/>
                    <a:pt x="212" y="97"/>
                    <a:pt x="242" y="39"/>
                  </a:cubicBezTo>
                  <a:cubicBezTo>
                    <a:pt x="182" y="18"/>
                    <a:pt x="119" y="5"/>
                    <a:pt x="53"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45"/>
            <p:cNvSpPr>
              <a:spLocks noEditPoints="1"/>
            </p:cNvSpPr>
            <p:nvPr userDrawn="1"/>
          </p:nvSpPr>
          <p:spPr bwMode="auto">
            <a:xfrm rot="10800000">
              <a:off x="9547619" y="3142578"/>
              <a:ext cx="817177" cy="385634"/>
            </a:xfrm>
            <a:custGeom>
              <a:avLst/>
              <a:gdLst>
                <a:gd name="T0" fmla="*/ 979 w 1089"/>
                <a:gd name="T1" fmla="*/ 236 h 514"/>
                <a:gd name="T2" fmla="*/ 693 w 1089"/>
                <a:gd name="T3" fmla="*/ 325 h 514"/>
                <a:gd name="T4" fmla="*/ 643 w 1089"/>
                <a:gd name="T5" fmla="*/ 513 h 514"/>
                <a:gd name="T6" fmla="*/ 685 w 1089"/>
                <a:gd name="T7" fmla="*/ 514 h 514"/>
                <a:gd name="T8" fmla="*/ 1089 w 1089"/>
                <a:gd name="T9" fmla="*/ 389 h 514"/>
                <a:gd name="T10" fmla="*/ 979 w 1089"/>
                <a:gd name="T11" fmla="*/ 236 h 514"/>
                <a:gd name="T12" fmla="*/ 195 w 1089"/>
                <a:gd name="T13" fmla="*/ 0 h 514"/>
                <a:gd name="T14" fmla="*/ 68 w 1089"/>
                <a:gd name="T15" fmla="*/ 21 h 514"/>
                <a:gd name="T16" fmla="*/ 0 w 1089"/>
                <a:gd name="T17" fmla="*/ 15 h 514"/>
                <a:gd name="T18" fmla="*/ 176 w 1089"/>
                <a:gd name="T19" fmla="*/ 303 h 514"/>
                <a:gd name="T20" fmla="*/ 451 w 1089"/>
                <a:gd name="T21" fmla="*/ 475 h 514"/>
                <a:gd name="T22" fmla="*/ 505 w 1089"/>
                <a:gd name="T23" fmla="*/ 294 h 514"/>
                <a:gd name="T24" fmla="*/ 309 w 1089"/>
                <a:gd name="T25" fmla="*/ 170 h 514"/>
                <a:gd name="T26" fmla="*/ 195 w 1089"/>
                <a:gd name="T27"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9" h="514">
                  <a:moveTo>
                    <a:pt x="979" y="236"/>
                  </a:moveTo>
                  <a:cubicBezTo>
                    <a:pt x="892" y="294"/>
                    <a:pt x="793" y="324"/>
                    <a:pt x="693" y="325"/>
                  </a:cubicBezTo>
                  <a:cubicBezTo>
                    <a:pt x="684" y="391"/>
                    <a:pt x="667" y="454"/>
                    <a:pt x="643" y="513"/>
                  </a:cubicBezTo>
                  <a:cubicBezTo>
                    <a:pt x="657" y="513"/>
                    <a:pt x="671" y="514"/>
                    <a:pt x="685" y="514"/>
                  </a:cubicBezTo>
                  <a:cubicBezTo>
                    <a:pt x="826" y="514"/>
                    <a:pt x="968" y="472"/>
                    <a:pt x="1089" y="389"/>
                  </a:cubicBezTo>
                  <a:cubicBezTo>
                    <a:pt x="1047" y="341"/>
                    <a:pt x="1010" y="290"/>
                    <a:pt x="979" y="236"/>
                  </a:cubicBezTo>
                  <a:moveTo>
                    <a:pt x="195" y="0"/>
                  </a:moveTo>
                  <a:cubicBezTo>
                    <a:pt x="154" y="14"/>
                    <a:pt x="111" y="21"/>
                    <a:pt x="68" y="21"/>
                  </a:cubicBezTo>
                  <a:cubicBezTo>
                    <a:pt x="45" y="21"/>
                    <a:pt x="23" y="19"/>
                    <a:pt x="0" y="15"/>
                  </a:cubicBezTo>
                  <a:cubicBezTo>
                    <a:pt x="34" y="120"/>
                    <a:pt x="92" y="219"/>
                    <a:pt x="176" y="303"/>
                  </a:cubicBezTo>
                  <a:cubicBezTo>
                    <a:pt x="256" y="383"/>
                    <a:pt x="350" y="440"/>
                    <a:pt x="451" y="475"/>
                  </a:cubicBezTo>
                  <a:cubicBezTo>
                    <a:pt x="479" y="419"/>
                    <a:pt x="498" y="359"/>
                    <a:pt x="505" y="294"/>
                  </a:cubicBezTo>
                  <a:cubicBezTo>
                    <a:pt x="433" y="269"/>
                    <a:pt x="367" y="227"/>
                    <a:pt x="309" y="170"/>
                  </a:cubicBezTo>
                  <a:cubicBezTo>
                    <a:pt x="259" y="120"/>
                    <a:pt x="221" y="62"/>
                    <a:pt x="195"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49"/>
            <p:cNvSpPr>
              <a:spLocks/>
            </p:cNvSpPr>
            <p:nvPr userDrawn="1"/>
          </p:nvSpPr>
          <p:spPr bwMode="auto">
            <a:xfrm rot="10800000">
              <a:off x="9960799" y="4000614"/>
              <a:ext cx="157926" cy="185471"/>
            </a:xfrm>
            <a:custGeom>
              <a:avLst/>
              <a:gdLst>
                <a:gd name="T0" fmla="*/ 98 w 210"/>
                <a:gd name="T1" fmla="*/ 0 h 247"/>
                <a:gd name="T2" fmla="*/ 0 w 210"/>
                <a:gd name="T3" fmla="*/ 47 h 247"/>
                <a:gd name="T4" fmla="*/ 38 w 210"/>
                <a:gd name="T5" fmla="*/ 247 h 247"/>
                <a:gd name="T6" fmla="*/ 210 w 210"/>
                <a:gd name="T7" fmla="*/ 161 h 247"/>
                <a:gd name="T8" fmla="*/ 190 w 210"/>
                <a:gd name="T9" fmla="*/ 19 h 247"/>
                <a:gd name="T10" fmla="*/ 98 w 210"/>
                <a:gd name="T11" fmla="*/ 0 h 247"/>
              </a:gdLst>
              <a:ahLst/>
              <a:cxnLst>
                <a:cxn ang="0">
                  <a:pos x="T0" y="T1"/>
                </a:cxn>
                <a:cxn ang="0">
                  <a:pos x="T2" y="T3"/>
                </a:cxn>
                <a:cxn ang="0">
                  <a:pos x="T4" y="T5"/>
                </a:cxn>
                <a:cxn ang="0">
                  <a:pos x="T6" y="T7"/>
                </a:cxn>
                <a:cxn ang="0">
                  <a:pos x="T8" y="T9"/>
                </a:cxn>
                <a:cxn ang="0">
                  <a:pos x="T10" y="T11"/>
                </a:cxn>
              </a:cxnLst>
              <a:rect l="0" t="0" r="r" b="b"/>
              <a:pathLst>
                <a:path w="210" h="247">
                  <a:moveTo>
                    <a:pt x="98" y="0"/>
                  </a:moveTo>
                  <a:cubicBezTo>
                    <a:pt x="65" y="13"/>
                    <a:pt x="32" y="29"/>
                    <a:pt x="0" y="47"/>
                  </a:cubicBezTo>
                  <a:cubicBezTo>
                    <a:pt x="3" y="114"/>
                    <a:pt x="16" y="182"/>
                    <a:pt x="38" y="247"/>
                  </a:cubicBezTo>
                  <a:cubicBezTo>
                    <a:pt x="91" y="207"/>
                    <a:pt x="149" y="179"/>
                    <a:pt x="210" y="161"/>
                  </a:cubicBezTo>
                  <a:cubicBezTo>
                    <a:pt x="197" y="115"/>
                    <a:pt x="190" y="67"/>
                    <a:pt x="190" y="19"/>
                  </a:cubicBezTo>
                  <a:cubicBezTo>
                    <a:pt x="159" y="16"/>
                    <a:pt x="128" y="10"/>
                    <a:pt x="98"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91"/>
            <p:cNvSpPr>
              <a:spLocks/>
            </p:cNvSpPr>
            <p:nvPr userDrawn="1"/>
          </p:nvSpPr>
          <p:spPr bwMode="auto">
            <a:xfrm rot="10800000">
              <a:off x="8330118" y="5250252"/>
              <a:ext cx="182258" cy="178586"/>
            </a:xfrm>
            <a:custGeom>
              <a:avLst/>
              <a:gdLst>
                <a:gd name="T0" fmla="*/ 47 w 243"/>
                <a:gd name="T1" fmla="*/ 0 h 238"/>
                <a:gd name="T2" fmla="*/ 0 w 243"/>
                <a:gd name="T3" fmla="*/ 51 h 238"/>
                <a:gd name="T4" fmla="*/ 1 w 243"/>
                <a:gd name="T5" fmla="*/ 52 h 238"/>
                <a:gd name="T6" fmla="*/ 1 w 243"/>
                <a:gd name="T7" fmla="*/ 52 h 238"/>
                <a:gd name="T8" fmla="*/ 187 w 243"/>
                <a:gd name="T9" fmla="*/ 238 h 238"/>
                <a:gd name="T10" fmla="*/ 243 w 243"/>
                <a:gd name="T11" fmla="*/ 177 h 238"/>
                <a:gd name="T12" fmla="*/ 47 w 243"/>
                <a:gd name="T13" fmla="*/ 0 h 238"/>
              </a:gdLst>
              <a:ahLst/>
              <a:cxnLst>
                <a:cxn ang="0">
                  <a:pos x="T0" y="T1"/>
                </a:cxn>
                <a:cxn ang="0">
                  <a:pos x="T2" y="T3"/>
                </a:cxn>
                <a:cxn ang="0">
                  <a:pos x="T4" y="T5"/>
                </a:cxn>
                <a:cxn ang="0">
                  <a:pos x="T6" y="T7"/>
                </a:cxn>
                <a:cxn ang="0">
                  <a:pos x="T8" y="T9"/>
                </a:cxn>
                <a:cxn ang="0">
                  <a:pos x="T10" y="T11"/>
                </a:cxn>
                <a:cxn ang="0">
                  <a:pos x="T12" y="T13"/>
                </a:cxn>
              </a:cxnLst>
              <a:rect l="0" t="0" r="r" b="b"/>
              <a:pathLst>
                <a:path w="243" h="238">
                  <a:moveTo>
                    <a:pt x="47" y="0"/>
                  </a:moveTo>
                  <a:cubicBezTo>
                    <a:pt x="33" y="18"/>
                    <a:pt x="17" y="35"/>
                    <a:pt x="0" y="51"/>
                  </a:cubicBezTo>
                  <a:cubicBezTo>
                    <a:pt x="1" y="52"/>
                    <a:pt x="1" y="52"/>
                    <a:pt x="1" y="52"/>
                  </a:cubicBezTo>
                  <a:cubicBezTo>
                    <a:pt x="1" y="52"/>
                    <a:pt x="1" y="52"/>
                    <a:pt x="1" y="52"/>
                  </a:cubicBezTo>
                  <a:cubicBezTo>
                    <a:pt x="187" y="238"/>
                    <a:pt x="187" y="238"/>
                    <a:pt x="187" y="238"/>
                  </a:cubicBezTo>
                  <a:cubicBezTo>
                    <a:pt x="206" y="218"/>
                    <a:pt x="225" y="198"/>
                    <a:pt x="243" y="177"/>
                  </a:cubicBezTo>
                  <a:cubicBezTo>
                    <a:pt x="189" y="107"/>
                    <a:pt x="123" y="47"/>
                    <a:pt x="47"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4"/>
            <p:cNvSpPr>
              <a:spLocks noEditPoints="1"/>
            </p:cNvSpPr>
            <p:nvPr userDrawn="1"/>
          </p:nvSpPr>
          <p:spPr bwMode="auto">
            <a:xfrm rot="10800000">
              <a:off x="9189071" y="5129511"/>
              <a:ext cx="324116" cy="813045"/>
            </a:xfrm>
            <a:custGeom>
              <a:avLst/>
              <a:gdLst>
                <a:gd name="T0" fmla="*/ 381 w 432"/>
                <a:gd name="T1" fmla="*/ 818 h 1084"/>
                <a:gd name="T2" fmla="*/ 182 w 432"/>
                <a:gd name="T3" fmla="*/ 998 h 1084"/>
                <a:gd name="T4" fmla="*/ 308 w 432"/>
                <a:gd name="T5" fmla="*/ 1084 h 1084"/>
                <a:gd name="T6" fmla="*/ 432 w 432"/>
                <a:gd name="T7" fmla="*/ 851 h 1084"/>
                <a:gd name="T8" fmla="*/ 381 w 432"/>
                <a:gd name="T9" fmla="*/ 818 h 1084"/>
                <a:gd name="T10" fmla="*/ 0 w 432"/>
                <a:gd name="T11" fmla="*/ 0 h 1084"/>
                <a:gd name="T12" fmla="*/ 0 w 432"/>
                <a:gd name="T13" fmla="*/ 0 h 1084"/>
                <a:gd name="T14" fmla="*/ 0 w 432"/>
                <a:gd name="T15" fmla="*/ 0 h 1084"/>
                <a:gd name="T16" fmla="*/ 0 w 432"/>
                <a:gd name="T17" fmla="*/ 156 h 1084"/>
                <a:gd name="T18" fmla="*/ 69 w 432"/>
                <a:gd name="T19" fmla="*/ 161 h 1084"/>
                <a:gd name="T20" fmla="*/ 96 w 432"/>
                <a:gd name="T21" fmla="*/ 7 h 1084"/>
                <a:gd name="T22" fmla="*/ 0 w 432"/>
                <a:gd name="T23"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2" h="1084">
                  <a:moveTo>
                    <a:pt x="381" y="818"/>
                  </a:moveTo>
                  <a:cubicBezTo>
                    <a:pt x="335" y="897"/>
                    <a:pt x="265" y="960"/>
                    <a:pt x="182" y="998"/>
                  </a:cubicBezTo>
                  <a:cubicBezTo>
                    <a:pt x="222" y="1030"/>
                    <a:pt x="264" y="1059"/>
                    <a:pt x="308" y="1084"/>
                  </a:cubicBezTo>
                  <a:cubicBezTo>
                    <a:pt x="335" y="998"/>
                    <a:pt x="377" y="920"/>
                    <a:pt x="432" y="851"/>
                  </a:cubicBezTo>
                  <a:cubicBezTo>
                    <a:pt x="414" y="841"/>
                    <a:pt x="398" y="830"/>
                    <a:pt x="381" y="818"/>
                  </a:cubicBezTo>
                  <a:moveTo>
                    <a:pt x="0" y="0"/>
                  </a:moveTo>
                  <a:cubicBezTo>
                    <a:pt x="0" y="0"/>
                    <a:pt x="0" y="0"/>
                    <a:pt x="0" y="0"/>
                  </a:cubicBezTo>
                  <a:cubicBezTo>
                    <a:pt x="0" y="0"/>
                    <a:pt x="0" y="0"/>
                    <a:pt x="0" y="0"/>
                  </a:cubicBezTo>
                  <a:cubicBezTo>
                    <a:pt x="0" y="156"/>
                    <a:pt x="0" y="156"/>
                    <a:pt x="0" y="156"/>
                  </a:cubicBezTo>
                  <a:cubicBezTo>
                    <a:pt x="24" y="156"/>
                    <a:pt x="46" y="158"/>
                    <a:pt x="69" y="161"/>
                  </a:cubicBezTo>
                  <a:cubicBezTo>
                    <a:pt x="72" y="109"/>
                    <a:pt x="81" y="58"/>
                    <a:pt x="96" y="7"/>
                  </a:cubicBezTo>
                  <a:cubicBezTo>
                    <a:pt x="65" y="2"/>
                    <a:pt x="33" y="0"/>
                    <a:pt x="0" y="0"/>
                  </a:cubicBezTo>
                </a:path>
              </a:pathLst>
            </a:custGeom>
            <a:solidFill>
              <a:schemeClr val="tx2">
                <a:lumMod val="20000"/>
                <a:lumOff val="80000"/>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7"/>
            <p:cNvSpPr>
              <a:spLocks noEditPoints="1"/>
            </p:cNvSpPr>
            <p:nvPr userDrawn="1"/>
          </p:nvSpPr>
          <p:spPr bwMode="auto">
            <a:xfrm rot="10800000">
              <a:off x="9189072" y="3789893"/>
              <a:ext cx="769891" cy="769432"/>
            </a:xfrm>
            <a:custGeom>
              <a:avLst/>
              <a:gdLst>
                <a:gd name="T0" fmla="*/ 134 w 1026"/>
                <a:gd name="T1" fmla="*/ 892 h 1026"/>
                <a:gd name="T2" fmla="*/ 0 w 1026"/>
                <a:gd name="T3" fmla="*/ 1026 h 1026"/>
                <a:gd name="T4" fmla="*/ 0 w 1026"/>
                <a:gd name="T5" fmla="*/ 1026 h 1026"/>
                <a:gd name="T6" fmla="*/ 134 w 1026"/>
                <a:gd name="T7" fmla="*/ 892 h 1026"/>
                <a:gd name="T8" fmla="*/ 134 w 1026"/>
                <a:gd name="T9" fmla="*/ 892 h 1026"/>
                <a:gd name="T10" fmla="*/ 1026 w 1026"/>
                <a:gd name="T11" fmla="*/ 0 h 1026"/>
                <a:gd name="T12" fmla="*/ 892 w 1026"/>
                <a:gd name="T13" fmla="*/ 134 h 1026"/>
                <a:gd name="T14" fmla="*/ 892 w 1026"/>
                <a:gd name="T15" fmla="*/ 134 h 1026"/>
                <a:gd name="T16" fmla="*/ 1026 w 1026"/>
                <a:gd name="T17" fmla="*/ 0 h 1026"/>
                <a:gd name="T18" fmla="*/ 1026 w 1026"/>
                <a:gd name="T19" fmla="*/ 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6" h="1026">
                  <a:moveTo>
                    <a:pt x="134" y="892"/>
                  </a:moveTo>
                  <a:cubicBezTo>
                    <a:pt x="0" y="1026"/>
                    <a:pt x="0" y="1026"/>
                    <a:pt x="0" y="1026"/>
                  </a:cubicBezTo>
                  <a:cubicBezTo>
                    <a:pt x="0" y="1026"/>
                    <a:pt x="0" y="1026"/>
                    <a:pt x="0" y="1026"/>
                  </a:cubicBezTo>
                  <a:cubicBezTo>
                    <a:pt x="134" y="892"/>
                    <a:pt x="134" y="892"/>
                    <a:pt x="134" y="892"/>
                  </a:cubicBezTo>
                  <a:cubicBezTo>
                    <a:pt x="134" y="892"/>
                    <a:pt x="134" y="892"/>
                    <a:pt x="134" y="892"/>
                  </a:cubicBezTo>
                  <a:moveTo>
                    <a:pt x="1026" y="0"/>
                  </a:moveTo>
                  <a:cubicBezTo>
                    <a:pt x="892" y="134"/>
                    <a:pt x="892" y="134"/>
                    <a:pt x="892" y="134"/>
                  </a:cubicBezTo>
                  <a:cubicBezTo>
                    <a:pt x="892" y="134"/>
                    <a:pt x="892" y="134"/>
                    <a:pt x="892" y="134"/>
                  </a:cubicBezTo>
                  <a:cubicBezTo>
                    <a:pt x="1026" y="0"/>
                    <a:pt x="1026" y="0"/>
                    <a:pt x="1026" y="0"/>
                  </a:cubicBezTo>
                  <a:cubicBezTo>
                    <a:pt x="1026" y="0"/>
                    <a:pt x="1026" y="0"/>
                    <a:pt x="1026"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9"/>
            <p:cNvSpPr>
              <a:spLocks noEditPoints="1"/>
            </p:cNvSpPr>
            <p:nvPr userDrawn="1"/>
          </p:nvSpPr>
          <p:spPr bwMode="auto">
            <a:xfrm rot="10800000">
              <a:off x="9029309" y="4159918"/>
              <a:ext cx="174913" cy="190522"/>
            </a:xfrm>
            <a:custGeom>
              <a:avLst/>
              <a:gdLst>
                <a:gd name="T0" fmla="*/ 227 w 233"/>
                <a:gd name="T1" fmla="*/ 145 h 254"/>
                <a:gd name="T2" fmla="*/ 41 w 233"/>
                <a:gd name="T3" fmla="*/ 186 h 254"/>
                <a:gd name="T4" fmla="*/ 42 w 233"/>
                <a:gd name="T5" fmla="*/ 254 h 254"/>
                <a:gd name="T6" fmla="*/ 205 w 233"/>
                <a:gd name="T7" fmla="*/ 234 h 254"/>
                <a:gd name="T8" fmla="*/ 233 w 233"/>
                <a:gd name="T9" fmla="*/ 234 h 254"/>
                <a:gd name="T10" fmla="*/ 227 w 233"/>
                <a:gd name="T11" fmla="*/ 145 h 254"/>
                <a:gd name="T12" fmla="*/ 195 w 233"/>
                <a:gd name="T13" fmla="*/ 0 h 254"/>
                <a:gd name="T14" fmla="*/ 0 w 233"/>
                <a:gd name="T15" fmla="*/ 24 h 254"/>
                <a:gd name="T16" fmla="*/ 14 w 233"/>
                <a:gd name="T17" fmla="*/ 60 h 254"/>
                <a:gd name="T18" fmla="*/ 34 w 233"/>
                <a:gd name="T19" fmla="*/ 61 h 254"/>
                <a:gd name="T20" fmla="*/ 201 w 233"/>
                <a:gd name="T21" fmla="*/ 19 h 254"/>
                <a:gd name="T22" fmla="*/ 195 w 233"/>
                <a:gd name="T23"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 h="254">
                  <a:moveTo>
                    <a:pt x="227" y="145"/>
                  </a:moveTo>
                  <a:cubicBezTo>
                    <a:pt x="168" y="172"/>
                    <a:pt x="104" y="185"/>
                    <a:pt x="41" y="186"/>
                  </a:cubicBezTo>
                  <a:cubicBezTo>
                    <a:pt x="43" y="209"/>
                    <a:pt x="43" y="231"/>
                    <a:pt x="42" y="254"/>
                  </a:cubicBezTo>
                  <a:cubicBezTo>
                    <a:pt x="96" y="240"/>
                    <a:pt x="150" y="234"/>
                    <a:pt x="205" y="234"/>
                  </a:cubicBezTo>
                  <a:cubicBezTo>
                    <a:pt x="214" y="234"/>
                    <a:pt x="223" y="234"/>
                    <a:pt x="233" y="234"/>
                  </a:cubicBezTo>
                  <a:cubicBezTo>
                    <a:pt x="233" y="205"/>
                    <a:pt x="231" y="175"/>
                    <a:pt x="227" y="145"/>
                  </a:cubicBezTo>
                  <a:moveTo>
                    <a:pt x="195" y="0"/>
                  </a:moveTo>
                  <a:cubicBezTo>
                    <a:pt x="129" y="1"/>
                    <a:pt x="64" y="9"/>
                    <a:pt x="0" y="24"/>
                  </a:cubicBezTo>
                  <a:cubicBezTo>
                    <a:pt x="5" y="36"/>
                    <a:pt x="10" y="48"/>
                    <a:pt x="14" y="60"/>
                  </a:cubicBezTo>
                  <a:cubicBezTo>
                    <a:pt x="21" y="60"/>
                    <a:pt x="27" y="61"/>
                    <a:pt x="34" y="61"/>
                  </a:cubicBezTo>
                  <a:cubicBezTo>
                    <a:pt x="91" y="61"/>
                    <a:pt x="149" y="47"/>
                    <a:pt x="201" y="19"/>
                  </a:cubicBezTo>
                  <a:cubicBezTo>
                    <a:pt x="199" y="13"/>
                    <a:pt x="197" y="7"/>
                    <a:pt x="195"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0"/>
            <p:cNvSpPr>
              <a:spLocks noEditPoints="1"/>
            </p:cNvSpPr>
            <p:nvPr userDrawn="1"/>
          </p:nvSpPr>
          <p:spPr bwMode="auto">
            <a:xfrm rot="10800000">
              <a:off x="8577567" y="3014493"/>
              <a:ext cx="1139457" cy="1138998"/>
            </a:xfrm>
            <a:custGeom>
              <a:avLst/>
              <a:gdLst>
                <a:gd name="T0" fmla="*/ 395 w 1519"/>
                <a:gd name="T1" fmla="*/ 1062 h 1519"/>
                <a:gd name="T2" fmla="*/ 330 w 1519"/>
                <a:gd name="T3" fmla="*/ 1137 h 1519"/>
                <a:gd name="T4" fmla="*/ 330 w 1519"/>
                <a:gd name="T5" fmla="*/ 1137 h 1519"/>
                <a:gd name="T6" fmla="*/ 226 w 1519"/>
                <a:gd name="T7" fmla="*/ 1223 h 1519"/>
                <a:gd name="T8" fmla="*/ 260 w 1519"/>
                <a:gd name="T9" fmla="*/ 1258 h 1519"/>
                <a:gd name="T10" fmla="*/ 889 w 1519"/>
                <a:gd name="T11" fmla="*/ 1519 h 1519"/>
                <a:gd name="T12" fmla="*/ 1519 w 1519"/>
                <a:gd name="T13" fmla="*/ 1258 h 1519"/>
                <a:gd name="T14" fmla="*/ 1518 w 1519"/>
                <a:gd name="T15" fmla="*/ 1258 h 1519"/>
                <a:gd name="T16" fmla="*/ 1518 w 1519"/>
                <a:gd name="T17" fmla="*/ 1258 h 1519"/>
                <a:gd name="T18" fmla="*/ 1354 w 1519"/>
                <a:gd name="T19" fmla="*/ 1094 h 1519"/>
                <a:gd name="T20" fmla="*/ 889 w 1519"/>
                <a:gd name="T21" fmla="*/ 1286 h 1519"/>
                <a:gd name="T22" fmla="*/ 425 w 1519"/>
                <a:gd name="T23" fmla="*/ 1093 h 1519"/>
                <a:gd name="T24" fmla="*/ 395 w 1519"/>
                <a:gd name="T25" fmla="*/ 1062 h 1519"/>
                <a:gd name="T26" fmla="*/ 0 w 1519"/>
                <a:gd name="T27" fmla="*/ 672 h 1519"/>
                <a:gd name="T28" fmla="*/ 116 w 1519"/>
                <a:gd name="T29" fmla="*/ 1070 h 1519"/>
                <a:gd name="T30" fmla="*/ 197 w 1519"/>
                <a:gd name="T31" fmla="*/ 1004 h 1519"/>
                <a:gd name="T32" fmla="*/ 196 w 1519"/>
                <a:gd name="T33" fmla="*/ 1004 h 1519"/>
                <a:gd name="T34" fmla="*/ 285 w 1519"/>
                <a:gd name="T35" fmla="*/ 887 h 1519"/>
                <a:gd name="T36" fmla="*/ 236 w 1519"/>
                <a:gd name="T37" fmla="*/ 696 h 1519"/>
                <a:gd name="T38" fmla="*/ 191 w 1519"/>
                <a:gd name="T39" fmla="*/ 697 h 1519"/>
                <a:gd name="T40" fmla="*/ 0 w 1519"/>
                <a:gd name="T41" fmla="*/ 672 h 1519"/>
                <a:gd name="T42" fmla="*/ 116 w 1519"/>
                <a:gd name="T43" fmla="*/ 187 h 1519"/>
                <a:gd name="T44" fmla="*/ 12 w 1519"/>
                <a:gd name="T45" fmla="*/ 477 h 1519"/>
                <a:gd name="T46" fmla="*/ 191 w 1519"/>
                <a:gd name="T47" fmla="*/ 507 h 1519"/>
                <a:gd name="T48" fmla="*/ 244 w 1519"/>
                <a:gd name="T49" fmla="*/ 505 h 1519"/>
                <a:gd name="T50" fmla="*/ 285 w 1519"/>
                <a:gd name="T51" fmla="*/ 371 h 1519"/>
                <a:gd name="T52" fmla="*/ 196 w 1519"/>
                <a:gd name="T53" fmla="*/ 253 h 1519"/>
                <a:gd name="T54" fmla="*/ 116 w 1519"/>
                <a:gd name="T55" fmla="*/ 187 h 1519"/>
                <a:gd name="T56" fmla="*/ 260 w 1519"/>
                <a:gd name="T57" fmla="*/ 0 h 1519"/>
                <a:gd name="T58" fmla="*/ 226 w 1519"/>
                <a:gd name="T59" fmla="*/ 35 h 1519"/>
                <a:gd name="T60" fmla="*/ 329 w 1519"/>
                <a:gd name="T61" fmla="*/ 120 h 1519"/>
                <a:gd name="T62" fmla="*/ 395 w 1519"/>
                <a:gd name="T63" fmla="*/ 196 h 1519"/>
                <a:gd name="T64" fmla="*/ 425 w 1519"/>
                <a:gd name="T65" fmla="*/ 164 h 1519"/>
                <a:gd name="T66" fmla="*/ 424 w 1519"/>
                <a:gd name="T67" fmla="*/ 164 h 1519"/>
                <a:gd name="T68" fmla="*/ 424 w 1519"/>
                <a:gd name="T69" fmla="*/ 164 h 1519"/>
                <a:gd name="T70" fmla="*/ 260 w 1519"/>
                <a:gd name="T71"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19" h="1519">
                  <a:moveTo>
                    <a:pt x="395" y="1062"/>
                  </a:moveTo>
                  <a:cubicBezTo>
                    <a:pt x="375" y="1088"/>
                    <a:pt x="353" y="1113"/>
                    <a:pt x="330" y="1137"/>
                  </a:cubicBezTo>
                  <a:cubicBezTo>
                    <a:pt x="330" y="1137"/>
                    <a:pt x="330" y="1137"/>
                    <a:pt x="330" y="1137"/>
                  </a:cubicBezTo>
                  <a:cubicBezTo>
                    <a:pt x="298" y="1170"/>
                    <a:pt x="263" y="1198"/>
                    <a:pt x="226" y="1223"/>
                  </a:cubicBezTo>
                  <a:cubicBezTo>
                    <a:pt x="237" y="1235"/>
                    <a:pt x="248" y="1247"/>
                    <a:pt x="260" y="1258"/>
                  </a:cubicBezTo>
                  <a:cubicBezTo>
                    <a:pt x="434" y="1432"/>
                    <a:pt x="661" y="1519"/>
                    <a:pt x="889" y="1519"/>
                  </a:cubicBezTo>
                  <a:cubicBezTo>
                    <a:pt x="1117" y="1519"/>
                    <a:pt x="1345" y="1432"/>
                    <a:pt x="1519" y="1258"/>
                  </a:cubicBezTo>
                  <a:cubicBezTo>
                    <a:pt x="1518" y="1258"/>
                    <a:pt x="1518" y="1258"/>
                    <a:pt x="1518" y="1258"/>
                  </a:cubicBezTo>
                  <a:cubicBezTo>
                    <a:pt x="1518" y="1258"/>
                    <a:pt x="1518" y="1258"/>
                    <a:pt x="1518" y="1258"/>
                  </a:cubicBezTo>
                  <a:cubicBezTo>
                    <a:pt x="1354" y="1094"/>
                    <a:pt x="1354" y="1094"/>
                    <a:pt x="1354" y="1094"/>
                  </a:cubicBezTo>
                  <a:cubicBezTo>
                    <a:pt x="1225" y="1222"/>
                    <a:pt x="1057" y="1286"/>
                    <a:pt x="889" y="1286"/>
                  </a:cubicBezTo>
                  <a:cubicBezTo>
                    <a:pt x="721" y="1286"/>
                    <a:pt x="553" y="1222"/>
                    <a:pt x="425" y="1093"/>
                  </a:cubicBezTo>
                  <a:cubicBezTo>
                    <a:pt x="414" y="1083"/>
                    <a:pt x="404" y="1073"/>
                    <a:pt x="395" y="1062"/>
                  </a:cubicBezTo>
                  <a:moveTo>
                    <a:pt x="0" y="672"/>
                  </a:moveTo>
                  <a:cubicBezTo>
                    <a:pt x="7" y="810"/>
                    <a:pt x="45" y="947"/>
                    <a:pt x="116" y="1070"/>
                  </a:cubicBezTo>
                  <a:cubicBezTo>
                    <a:pt x="144" y="1051"/>
                    <a:pt x="172" y="1029"/>
                    <a:pt x="197" y="1004"/>
                  </a:cubicBezTo>
                  <a:cubicBezTo>
                    <a:pt x="196" y="1004"/>
                    <a:pt x="196" y="1004"/>
                    <a:pt x="196" y="1004"/>
                  </a:cubicBezTo>
                  <a:cubicBezTo>
                    <a:pt x="232" y="968"/>
                    <a:pt x="261" y="929"/>
                    <a:pt x="285" y="887"/>
                  </a:cubicBezTo>
                  <a:cubicBezTo>
                    <a:pt x="259" y="826"/>
                    <a:pt x="242" y="761"/>
                    <a:pt x="236" y="696"/>
                  </a:cubicBezTo>
                  <a:cubicBezTo>
                    <a:pt x="221" y="697"/>
                    <a:pt x="206" y="697"/>
                    <a:pt x="191" y="697"/>
                  </a:cubicBezTo>
                  <a:cubicBezTo>
                    <a:pt x="127" y="697"/>
                    <a:pt x="62" y="689"/>
                    <a:pt x="0" y="672"/>
                  </a:cubicBezTo>
                  <a:moveTo>
                    <a:pt x="116" y="187"/>
                  </a:moveTo>
                  <a:cubicBezTo>
                    <a:pt x="64" y="278"/>
                    <a:pt x="29" y="376"/>
                    <a:pt x="12" y="477"/>
                  </a:cubicBezTo>
                  <a:cubicBezTo>
                    <a:pt x="70" y="497"/>
                    <a:pt x="130" y="507"/>
                    <a:pt x="191" y="507"/>
                  </a:cubicBezTo>
                  <a:cubicBezTo>
                    <a:pt x="209" y="507"/>
                    <a:pt x="226" y="506"/>
                    <a:pt x="244" y="505"/>
                  </a:cubicBezTo>
                  <a:cubicBezTo>
                    <a:pt x="253" y="459"/>
                    <a:pt x="266" y="414"/>
                    <a:pt x="285" y="371"/>
                  </a:cubicBezTo>
                  <a:cubicBezTo>
                    <a:pt x="262" y="329"/>
                    <a:pt x="232" y="289"/>
                    <a:pt x="196" y="253"/>
                  </a:cubicBezTo>
                  <a:cubicBezTo>
                    <a:pt x="171" y="228"/>
                    <a:pt x="144" y="206"/>
                    <a:pt x="116" y="187"/>
                  </a:cubicBezTo>
                  <a:moveTo>
                    <a:pt x="260" y="0"/>
                  </a:moveTo>
                  <a:cubicBezTo>
                    <a:pt x="248" y="11"/>
                    <a:pt x="237" y="23"/>
                    <a:pt x="226" y="35"/>
                  </a:cubicBezTo>
                  <a:cubicBezTo>
                    <a:pt x="263" y="59"/>
                    <a:pt x="297" y="88"/>
                    <a:pt x="329" y="120"/>
                  </a:cubicBezTo>
                  <a:cubicBezTo>
                    <a:pt x="353" y="144"/>
                    <a:pt x="375" y="169"/>
                    <a:pt x="395" y="196"/>
                  </a:cubicBezTo>
                  <a:cubicBezTo>
                    <a:pt x="405" y="185"/>
                    <a:pt x="414" y="175"/>
                    <a:pt x="425" y="164"/>
                  </a:cubicBezTo>
                  <a:cubicBezTo>
                    <a:pt x="424" y="164"/>
                    <a:pt x="424" y="164"/>
                    <a:pt x="424" y="164"/>
                  </a:cubicBezTo>
                  <a:cubicBezTo>
                    <a:pt x="424" y="164"/>
                    <a:pt x="424" y="164"/>
                    <a:pt x="424" y="164"/>
                  </a:cubicBezTo>
                  <a:cubicBezTo>
                    <a:pt x="260" y="0"/>
                    <a:pt x="260" y="0"/>
                    <a:pt x="26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1"/>
            <p:cNvSpPr>
              <a:spLocks/>
            </p:cNvSpPr>
            <p:nvPr userDrawn="1"/>
          </p:nvSpPr>
          <p:spPr bwMode="auto">
            <a:xfrm rot="10800000">
              <a:off x="9534306" y="3631048"/>
              <a:ext cx="185013" cy="164813"/>
            </a:xfrm>
            <a:custGeom>
              <a:avLst/>
              <a:gdLst>
                <a:gd name="T0" fmla="*/ 15 w 247"/>
                <a:gd name="T1" fmla="*/ 0 h 220"/>
                <a:gd name="T2" fmla="*/ 3 w 247"/>
                <a:gd name="T3" fmla="*/ 195 h 220"/>
                <a:gd name="T4" fmla="*/ 194 w 247"/>
                <a:gd name="T5" fmla="*/ 220 h 220"/>
                <a:gd name="T6" fmla="*/ 239 w 247"/>
                <a:gd name="T7" fmla="*/ 219 h 220"/>
                <a:gd name="T8" fmla="*/ 247 w 247"/>
                <a:gd name="T9" fmla="*/ 28 h 220"/>
                <a:gd name="T10" fmla="*/ 194 w 247"/>
                <a:gd name="T11" fmla="*/ 30 h 220"/>
                <a:gd name="T12" fmla="*/ 15 w 247"/>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247" h="220">
                  <a:moveTo>
                    <a:pt x="15" y="0"/>
                  </a:moveTo>
                  <a:cubicBezTo>
                    <a:pt x="4" y="64"/>
                    <a:pt x="0" y="130"/>
                    <a:pt x="3" y="195"/>
                  </a:cubicBezTo>
                  <a:cubicBezTo>
                    <a:pt x="65" y="212"/>
                    <a:pt x="130" y="220"/>
                    <a:pt x="194" y="220"/>
                  </a:cubicBezTo>
                  <a:cubicBezTo>
                    <a:pt x="209" y="220"/>
                    <a:pt x="224" y="220"/>
                    <a:pt x="239" y="219"/>
                  </a:cubicBezTo>
                  <a:cubicBezTo>
                    <a:pt x="232" y="155"/>
                    <a:pt x="235" y="91"/>
                    <a:pt x="247" y="28"/>
                  </a:cubicBezTo>
                  <a:cubicBezTo>
                    <a:pt x="229" y="29"/>
                    <a:pt x="212" y="30"/>
                    <a:pt x="194" y="30"/>
                  </a:cubicBezTo>
                  <a:cubicBezTo>
                    <a:pt x="133" y="30"/>
                    <a:pt x="73" y="20"/>
                    <a:pt x="15"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2"/>
            <p:cNvSpPr>
              <a:spLocks noEditPoints="1"/>
            </p:cNvSpPr>
            <p:nvPr userDrawn="1"/>
          </p:nvSpPr>
          <p:spPr bwMode="auto">
            <a:xfrm rot="10800000">
              <a:off x="8578485" y="3210065"/>
              <a:ext cx="943886" cy="943426"/>
            </a:xfrm>
            <a:custGeom>
              <a:avLst/>
              <a:gdLst>
                <a:gd name="T0" fmla="*/ 1094 w 1258"/>
                <a:gd name="T1" fmla="*/ 1093 h 1258"/>
                <a:gd name="T2" fmla="*/ 1094 w 1258"/>
                <a:gd name="T3" fmla="*/ 1094 h 1258"/>
                <a:gd name="T4" fmla="*/ 1258 w 1258"/>
                <a:gd name="T5" fmla="*/ 1258 h 1258"/>
                <a:gd name="T6" fmla="*/ 1258 w 1258"/>
                <a:gd name="T7" fmla="*/ 1258 h 1258"/>
                <a:gd name="T8" fmla="*/ 1094 w 1258"/>
                <a:gd name="T9" fmla="*/ 1093 h 1258"/>
                <a:gd name="T10" fmla="*/ 0 w 1258"/>
                <a:gd name="T11" fmla="*/ 0 h 1258"/>
                <a:gd name="T12" fmla="*/ 0 w 1258"/>
                <a:gd name="T13" fmla="*/ 0 h 1258"/>
                <a:gd name="T14" fmla="*/ 164 w 1258"/>
                <a:gd name="T15" fmla="*/ 164 h 1258"/>
                <a:gd name="T16" fmla="*/ 164 w 1258"/>
                <a:gd name="T17" fmla="*/ 164 h 1258"/>
                <a:gd name="T18" fmla="*/ 0 w 1258"/>
                <a:gd name="T19" fmla="*/ 0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8" h="1258">
                  <a:moveTo>
                    <a:pt x="1094" y="1093"/>
                  </a:moveTo>
                  <a:cubicBezTo>
                    <a:pt x="1094" y="1093"/>
                    <a:pt x="1094" y="1093"/>
                    <a:pt x="1094" y="1094"/>
                  </a:cubicBezTo>
                  <a:cubicBezTo>
                    <a:pt x="1258" y="1258"/>
                    <a:pt x="1258" y="1258"/>
                    <a:pt x="1258" y="1258"/>
                  </a:cubicBezTo>
                  <a:cubicBezTo>
                    <a:pt x="1258" y="1258"/>
                    <a:pt x="1258" y="1258"/>
                    <a:pt x="1258" y="1258"/>
                  </a:cubicBezTo>
                  <a:cubicBezTo>
                    <a:pt x="1094" y="1093"/>
                    <a:pt x="1094" y="1093"/>
                    <a:pt x="1094" y="1093"/>
                  </a:cubicBezTo>
                  <a:moveTo>
                    <a:pt x="0" y="0"/>
                  </a:moveTo>
                  <a:cubicBezTo>
                    <a:pt x="0" y="0"/>
                    <a:pt x="0" y="0"/>
                    <a:pt x="0" y="0"/>
                  </a:cubicBezTo>
                  <a:cubicBezTo>
                    <a:pt x="164" y="164"/>
                    <a:pt x="164" y="164"/>
                    <a:pt x="164" y="164"/>
                  </a:cubicBezTo>
                  <a:cubicBezTo>
                    <a:pt x="164" y="164"/>
                    <a:pt x="164" y="164"/>
                    <a:pt x="164" y="164"/>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3"/>
            <p:cNvSpPr>
              <a:spLocks noEditPoints="1"/>
            </p:cNvSpPr>
            <p:nvPr userDrawn="1"/>
          </p:nvSpPr>
          <p:spPr bwMode="auto">
            <a:xfrm rot="10800000">
              <a:off x="9840978" y="3353300"/>
              <a:ext cx="1089416" cy="544478"/>
            </a:xfrm>
            <a:custGeom>
              <a:avLst/>
              <a:gdLst>
                <a:gd name="T0" fmla="*/ 1208 w 1452"/>
                <a:gd name="T1" fmla="*/ 183 h 726"/>
                <a:gd name="T2" fmla="*/ 1126 w 1452"/>
                <a:gd name="T3" fmla="*/ 369 h 726"/>
                <a:gd name="T4" fmla="*/ 1262 w 1452"/>
                <a:gd name="T5" fmla="*/ 726 h 726"/>
                <a:gd name="T6" fmla="*/ 1262 w 1452"/>
                <a:gd name="T7" fmla="*/ 726 h 726"/>
                <a:gd name="T8" fmla="*/ 1262 w 1452"/>
                <a:gd name="T9" fmla="*/ 726 h 726"/>
                <a:gd name="T10" fmla="*/ 1452 w 1452"/>
                <a:gd name="T11" fmla="*/ 726 h 726"/>
                <a:gd name="T12" fmla="*/ 1208 w 1452"/>
                <a:gd name="T13" fmla="*/ 183 h 726"/>
                <a:gd name="T14" fmla="*/ 322 w 1452"/>
                <a:gd name="T15" fmla="*/ 122 h 726"/>
                <a:gd name="T16" fmla="*/ 133 w 1452"/>
                <a:gd name="T17" fmla="*/ 307 h 726"/>
                <a:gd name="T18" fmla="*/ 263 w 1452"/>
                <a:gd name="T19" fmla="*/ 239 h 726"/>
                <a:gd name="T20" fmla="*/ 263 w 1452"/>
                <a:gd name="T21" fmla="*/ 239 h 726"/>
                <a:gd name="T22" fmla="*/ 322 w 1452"/>
                <a:gd name="T23" fmla="*/ 122 h 726"/>
                <a:gd name="T24" fmla="*/ 437 w 1452"/>
                <a:gd name="T25" fmla="*/ 60 h 726"/>
                <a:gd name="T26" fmla="*/ 407 w 1452"/>
                <a:gd name="T27" fmla="*/ 73 h 726"/>
                <a:gd name="T28" fmla="*/ 322 w 1452"/>
                <a:gd name="T29" fmla="*/ 295 h 726"/>
                <a:gd name="T30" fmla="*/ 322 w 1452"/>
                <a:gd name="T31" fmla="*/ 295 h 726"/>
                <a:gd name="T32" fmla="*/ 97 w 1452"/>
                <a:gd name="T33" fmla="*/ 391 h 726"/>
                <a:gd name="T34" fmla="*/ 82 w 1452"/>
                <a:gd name="T35" fmla="*/ 390 h 726"/>
                <a:gd name="T36" fmla="*/ 0 w 1452"/>
                <a:gd name="T37" fmla="*/ 726 h 726"/>
                <a:gd name="T38" fmla="*/ 1 w 1452"/>
                <a:gd name="T39" fmla="*/ 726 h 726"/>
                <a:gd name="T40" fmla="*/ 1 w 1452"/>
                <a:gd name="T41" fmla="*/ 726 h 726"/>
                <a:gd name="T42" fmla="*/ 190 w 1452"/>
                <a:gd name="T43" fmla="*/ 726 h 726"/>
                <a:gd name="T44" fmla="*/ 457 w 1452"/>
                <a:gd name="T45" fmla="*/ 262 h 726"/>
                <a:gd name="T46" fmla="*/ 437 w 1452"/>
                <a:gd name="T47" fmla="*/ 60 h 726"/>
                <a:gd name="T48" fmla="*/ 968 w 1452"/>
                <a:gd name="T49" fmla="*/ 41 h 726"/>
                <a:gd name="T50" fmla="*/ 912 w 1452"/>
                <a:gd name="T51" fmla="*/ 223 h 726"/>
                <a:gd name="T52" fmla="*/ 1051 w 1452"/>
                <a:gd name="T53" fmla="*/ 299 h 726"/>
                <a:gd name="T54" fmla="*/ 1110 w 1452"/>
                <a:gd name="T55" fmla="*/ 110 h 726"/>
                <a:gd name="T56" fmla="*/ 968 w 1452"/>
                <a:gd name="T57" fmla="*/ 41 h 726"/>
                <a:gd name="T58" fmla="*/ 726 w 1452"/>
                <a:gd name="T59" fmla="*/ 0 h 726"/>
                <a:gd name="T60" fmla="*/ 726 w 1452"/>
                <a:gd name="T61" fmla="*/ 0 h 726"/>
                <a:gd name="T62" fmla="*/ 553 w 1452"/>
                <a:gd name="T63" fmla="*/ 21 h 726"/>
                <a:gd name="T64" fmla="*/ 550 w 1452"/>
                <a:gd name="T65" fmla="*/ 220 h 726"/>
                <a:gd name="T66" fmla="*/ 726 w 1452"/>
                <a:gd name="T67" fmla="*/ 190 h 726"/>
                <a:gd name="T68" fmla="*/ 726 w 1452"/>
                <a:gd name="T69" fmla="*/ 190 h 726"/>
                <a:gd name="T70" fmla="*/ 779 w 1452"/>
                <a:gd name="T71" fmla="*/ 2 h 726"/>
                <a:gd name="T72" fmla="*/ 726 w 1452"/>
                <a:gd name="T73"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52" h="726">
                  <a:moveTo>
                    <a:pt x="1208" y="183"/>
                  </a:moveTo>
                  <a:cubicBezTo>
                    <a:pt x="1198" y="250"/>
                    <a:pt x="1170" y="314"/>
                    <a:pt x="1126" y="369"/>
                  </a:cubicBezTo>
                  <a:cubicBezTo>
                    <a:pt x="1210" y="464"/>
                    <a:pt x="1262" y="589"/>
                    <a:pt x="1262" y="726"/>
                  </a:cubicBezTo>
                  <a:cubicBezTo>
                    <a:pt x="1262" y="726"/>
                    <a:pt x="1262" y="726"/>
                    <a:pt x="1262" y="726"/>
                  </a:cubicBezTo>
                  <a:cubicBezTo>
                    <a:pt x="1262" y="726"/>
                    <a:pt x="1262" y="726"/>
                    <a:pt x="1262" y="726"/>
                  </a:cubicBezTo>
                  <a:cubicBezTo>
                    <a:pt x="1452" y="726"/>
                    <a:pt x="1452" y="726"/>
                    <a:pt x="1452" y="726"/>
                  </a:cubicBezTo>
                  <a:cubicBezTo>
                    <a:pt x="1452" y="510"/>
                    <a:pt x="1358" y="316"/>
                    <a:pt x="1208" y="183"/>
                  </a:cubicBezTo>
                  <a:moveTo>
                    <a:pt x="322" y="122"/>
                  </a:moveTo>
                  <a:cubicBezTo>
                    <a:pt x="249" y="172"/>
                    <a:pt x="185" y="234"/>
                    <a:pt x="133" y="307"/>
                  </a:cubicBezTo>
                  <a:cubicBezTo>
                    <a:pt x="181" y="299"/>
                    <a:pt x="227" y="276"/>
                    <a:pt x="263" y="239"/>
                  </a:cubicBezTo>
                  <a:cubicBezTo>
                    <a:pt x="263" y="239"/>
                    <a:pt x="263" y="239"/>
                    <a:pt x="263" y="239"/>
                  </a:cubicBezTo>
                  <a:cubicBezTo>
                    <a:pt x="295" y="205"/>
                    <a:pt x="315" y="165"/>
                    <a:pt x="322" y="122"/>
                  </a:cubicBezTo>
                  <a:moveTo>
                    <a:pt x="437" y="60"/>
                  </a:moveTo>
                  <a:cubicBezTo>
                    <a:pt x="427" y="64"/>
                    <a:pt x="417" y="69"/>
                    <a:pt x="407" y="73"/>
                  </a:cubicBezTo>
                  <a:cubicBezTo>
                    <a:pt x="409" y="153"/>
                    <a:pt x="381" y="233"/>
                    <a:pt x="322" y="295"/>
                  </a:cubicBezTo>
                  <a:cubicBezTo>
                    <a:pt x="322" y="295"/>
                    <a:pt x="322" y="295"/>
                    <a:pt x="322" y="295"/>
                  </a:cubicBezTo>
                  <a:cubicBezTo>
                    <a:pt x="261" y="359"/>
                    <a:pt x="179" y="391"/>
                    <a:pt x="97" y="391"/>
                  </a:cubicBezTo>
                  <a:cubicBezTo>
                    <a:pt x="92" y="391"/>
                    <a:pt x="87" y="391"/>
                    <a:pt x="82" y="390"/>
                  </a:cubicBezTo>
                  <a:cubicBezTo>
                    <a:pt x="30" y="491"/>
                    <a:pt x="0" y="605"/>
                    <a:pt x="0" y="726"/>
                  </a:cubicBezTo>
                  <a:cubicBezTo>
                    <a:pt x="1" y="726"/>
                    <a:pt x="1" y="726"/>
                    <a:pt x="1" y="726"/>
                  </a:cubicBezTo>
                  <a:cubicBezTo>
                    <a:pt x="1" y="726"/>
                    <a:pt x="1" y="726"/>
                    <a:pt x="1" y="726"/>
                  </a:cubicBezTo>
                  <a:cubicBezTo>
                    <a:pt x="190" y="726"/>
                    <a:pt x="190" y="726"/>
                    <a:pt x="190" y="726"/>
                  </a:cubicBezTo>
                  <a:cubicBezTo>
                    <a:pt x="190" y="528"/>
                    <a:pt x="298" y="355"/>
                    <a:pt x="457" y="262"/>
                  </a:cubicBezTo>
                  <a:cubicBezTo>
                    <a:pt x="433" y="198"/>
                    <a:pt x="426" y="127"/>
                    <a:pt x="437" y="60"/>
                  </a:cubicBezTo>
                  <a:moveTo>
                    <a:pt x="968" y="41"/>
                  </a:moveTo>
                  <a:cubicBezTo>
                    <a:pt x="938" y="99"/>
                    <a:pt x="920" y="160"/>
                    <a:pt x="912" y="223"/>
                  </a:cubicBezTo>
                  <a:cubicBezTo>
                    <a:pt x="962" y="242"/>
                    <a:pt x="1009" y="268"/>
                    <a:pt x="1051" y="299"/>
                  </a:cubicBezTo>
                  <a:cubicBezTo>
                    <a:pt x="1093" y="244"/>
                    <a:pt x="1113" y="176"/>
                    <a:pt x="1110" y="110"/>
                  </a:cubicBezTo>
                  <a:cubicBezTo>
                    <a:pt x="1066" y="82"/>
                    <a:pt x="1018" y="59"/>
                    <a:pt x="968" y="41"/>
                  </a:cubicBezTo>
                  <a:moveTo>
                    <a:pt x="726" y="0"/>
                  </a:moveTo>
                  <a:cubicBezTo>
                    <a:pt x="726" y="0"/>
                    <a:pt x="726" y="0"/>
                    <a:pt x="726" y="0"/>
                  </a:cubicBezTo>
                  <a:cubicBezTo>
                    <a:pt x="666" y="0"/>
                    <a:pt x="608" y="7"/>
                    <a:pt x="553" y="21"/>
                  </a:cubicBezTo>
                  <a:cubicBezTo>
                    <a:pt x="529" y="85"/>
                    <a:pt x="528" y="155"/>
                    <a:pt x="550" y="220"/>
                  </a:cubicBezTo>
                  <a:cubicBezTo>
                    <a:pt x="605" y="200"/>
                    <a:pt x="665" y="190"/>
                    <a:pt x="726" y="190"/>
                  </a:cubicBezTo>
                  <a:cubicBezTo>
                    <a:pt x="726" y="190"/>
                    <a:pt x="726" y="190"/>
                    <a:pt x="726" y="190"/>
                  </a:cubicBezTo>
                  <a:cubicBezTo>
                    <a:pt x="735" y="126"/>
                    <a:pt x="753" y="62"/>
                    <a:pt x="779" y="2"/>
                  </a:cubicBezTo>
                  <a:cubicBezTo>
                    <a:pt x="761" y="1"/>
                    <a:pt x="744" y="0"/>
                    <a:pt x="726"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5"/>
            <p:cNvSpPr>
              <a:spLocks noEditPoints="1"/>
            </p:cNvSpPr>
            <p:nvPr userDrawn="1"/>
          </p:nvSpPr>
          <p:spPr bwMode="auto">
            <a:xfrm rot="10800000">
              <a:off x="9840978" y="3353300"/>
              <a:ext cx="1088498" cy="0"/>
            </a:xfrm>
            <a:custGeom>
              <a:avLst/>
              <a:gdLst>
                <a:gd name="T0" fmla="*/ 1451 w 1451"/>
                <a:gd name="T1" fmla="*/ 1261 w 1451"/>
                <a:gd name="T2" fmla="*/ 1261 w 1451"/>
                <a:gd name="T3" fmla="*/ 1451 w 1451"/>
                <a:gd name="T4" fmla="*/ 1451 w 1451"/>
                <a:gd name="T5" fmla="*/ 189 w 1451"/>
                <a:gd name="T6" fmla="*/ 0 w 1451"/>
                <a:gd name="T7" fmla="*/ 0 w 1451"/>
                <a:gd name="T8" fmla="*/ 189 w 1451"/>
                <a:gd name="T9" fmla="*/ 189 w 145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451">
                  <a:moveTo>
                    <a:pt x="1451" y="0"/>
                  </a:moveTo>
                  <a:cubicBezTo>
                    <a:pt x="1261" y="0"/>
                    <a:pt x="1261" y="0"/>
                    <a:pt x="1261" y="0"/>
                  </a:cubicBezTo>
                  <a:cubicBezTo>
                    <a:pt x="1261" y="0"/>
                    <a:pt x="1261" y="0"/>
                    <a:pt x="1261" y="0"/>
                  </a:cubicBezTo>
                  <a:cubicBezTo>
                    <a:pt x="1451" y="0"/>
                    <a:pt x="1451" y="0"/>
                    <a:pt x="1451" y="0"/>
                  </a:cubicBezTo>
                  <a:cubicBezTo>
                    <a:pt x="1451" y="0"/>
                    <a:pt x="1451" y="0"/>
                    <a:pt x="1451" y="0"/>
                  </a:cubicBezTo>
                  <a:moveTo>
                    <a:pt x="189" y="0"/>
                  </a:moveTo>
                  <a:cubicBezTo>
                    <a:pt x="0" y="0"/>
                    <a:pt x="0" y="0"/>
                    <a:pt x="0" y="0"/>
                  </a:cubicBezTo>
                  <a:cubicBezTo>
                    <a:pt x="0" y="0"/>
                    <a:pt x="0" y="0"/>
                    <a:pt x="0" y="0"/>
                  </a:cubicBezTo>
                  <a:cubicBezTo>
                    <a:pt x="189" y="0"/>
                    <a:pt x="189" y="0"/>
                    <a:pt x="189" y="0"/>
                  </a:cubicBezTo>
                  <a:cubicBezTo>
                    <a:pt x="189" y="0"/>
                    <a:pt x="189" y="0"/>
                    <a:pt x="189"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9"/>
            <p:cNvSpPr>
              <a:spLocks noEditPoints="1"/>
            </p:cNvSpPr>
            <p:nvPr userDrawn="1"/>
          </p:nvSpPr>
          <p:spPr bwMode="auto">
            <a:xfrm rot="10800000">
              <a:off x="8218559" y="4965158"/>
              <a:ext cx="1088957" cy="544478"/>
            </a:xfrm>
            <a:custGeom>
              <a:avLst/>
              <a:gdLst>
                <a:gd name="T0" fmla="*/ 54 w 1452"/>
                <a:gd name="T1" fmla="*/ 518 h 726"/>
                <a:gd name="T2" fmla="*/ 25 w 1452"/>
                <a:gd name="T3" fmla="*/ 536 h 726"/>
                <a:gd name="T4" fmla="*/ 0 w 1452"/>
                <a:gd name="T5" fmla="*/ 726 h 726"/>
                <a:gd name="T6" fmla="*/ 1 w 1452"/>
                <a:gd name="T7" fmla="*/ 726 h 726"/>
                <a:gd name="T8" fmla="*/ 1 w 1452"/>
                <a:gd name="T9" fmla="*/ 726 h 726"/>
                <a:gd name="T10" fmla="*/ 190 w 1452"/>
                <a:gd name="T11" fmla="*/ 726 h 726"/>
                <a:gd name="T12" fmla="*/ 209 w 1452"/>
                <a:gd name="T13" fmla="*/ 586 h 726"/>
                <a:gd name="T14" fmla="*/ 54 w 1452"/>
                <a:gd name="T15" fmla="*/ 518 h 726"/>
                <a:gd name="T16" fmla="*/ 1303 w 1452"/>
                <a:gd name="T17" fmla="*/ 285 h 726"/>
                <a:gd name="T18" fmla="*/ 1247 w 1452"/>
                <a:gd name="T19" fmla="*/ 346 h 726"/>
                <a:gd name="T20" fmla="*/ 1247 w 1452"/>
                <a:gd name="T21" fmla="*/ 346 h 726"/>
                <a:gd name="T22" fmla="*/ 1166 w 1452"/>
                <a:gd name="T23" fmla="*/ 419 h 726"/>
                <a:gd name="T24" fmla="*/ 1262 w 1452"/>
                <a:gd name="T25" fmla="*/ 726 h 726"/>
                <a:gd name="T26" fmla="*/ 1262 w 1452"/>
                <a:gd name="T27" fmla="*/ 726 h 726"/>
                <a:gd name="T28" fmla="*/ 1262 w 1452"/>
                <a:gd name="T29" fmla="*/ 726 h 726"/>
                <a:gd name="T30" fmla="*/ 1452 w 1452"/>
                <a:gd name="T31" fmla="*/ 726 h 726"/>
                <a:gd name="T32" fmla="*/ 1303 w 1452"/>
                <a:gd name="T33" fmla="*/ 285 h 726"/>
                <a:gd name="T34" fmla="*/ 726 w 1452"/>
                <a:gd name="T35" fmla="*/ 0 h 726"/>
                <a:gd name="T36" fmla="*/ 726 w 1452"/>
                <a:gd name="T37" fmla="*/ 0 h 726"/>
                <a:gd name="T38" fmla="*/ 313 w 1452"/>
                <a:gd name="T39" fmla="*/ 129 h 726"/>
                <a:gd name="T40" fmla="*/ 243 w 1452"/>
                <a:gd name="T41" fmla="*/ 317 h 726"/>
                <a:gd name="T42" fmla="*/ 342 w 1452"/>
                <a:gd name="T43" fmla="*/ 352 h 726"/>
                <a:gd name="T44" fmla="*/ 726 w 1452"/>
                <a:gd name="T45" fmla="*/ 190 h 726"/>
                <a:gd name="T46" fmla="*/ 961 w 1452"/>
                <a:gd name="T47" fmla="*/ 244 h 726"/>
                <a:gd name="T48" fmla="*/ 1061 w 1452"/>
                <a:gd name="T49" fmla="*/ 160 h 726"/>
                <a:gd name="T50" fmla="*/ 1060 w 1452"/>
                <a:gd name="T51" fmla="*/ 159 h 726"/>
                <a:gd name="T52" fmla="*/ 1107 w 1452"/>
                <a:gd name="T53" fmla="*/ 108 h 726"/>
                <a:gd name="T54" fmla="*/ 726 w 1452"/>
                <a:gd name="T55"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52" h="726">
                  <a:moveTo>
                    <a:pt x="54" y="518"/>
                  </a:moveTo>
                  <a:cubicBezTo>
                    <a:pt x="45" y="525"/>
                    <a:pt x="35" y="531"/>
                    <a:pt x="25" y="536"/>
                  </a:cubicBezTo>
                  <a:cubicBezTo>
                    <a:pt x="9" y="597"/>
                    <a:pt x="0" y="660"/>
                    <a:pt x="0" y="726"/>
                  </a:cubicBezTo>
                  <a:cubicBezTo>
                    <a:pt x="1" y="726"/>
                    <a:pt x="1" y="726"/>
                    <a:pt x="1" y="726"/>
                  </a:cubicBezTo>
                  <a:cubicBezTo>
                    <a:pt x="1" y="726"/>
                    <a:pt x="1" y="726"/>
                    <a:pt x="1" y="726"/>
                  </a:cubicBezTo>
                  <a:cubicBezTo>
                    <a:pt x="190" y="726"/>
                    <a:pt x="190" y="726"/>
                    <a:pt x="190" y="726"/>
                  </a:cubicBezTo>
                  <a:cubicBezTo>
                    <a:pt x="190" y="677"/>
                    <a:pt x="197" y="631"/>
                    <a:pt x="209" y="586"/>
                  </a:cubicBezTo>
                  <a:cubicBezTo>
                    <a:pt x="156" y="568"/>
                    <a:pt x="104" y="545"/>
                    <a:pt x="54" y="518"/>
                  </a:cubicBezTo>
                  <a:moveTo>
                    <a:pt x="1303" y="285"/>
                  </a:moveTo>
                  <a:cubicBezTo>
                    <a:pt x="1285" y="306"/>
                    <a:pt x="1266" y="326"/>
                    <a:pt x="1247" y="346"/>
                  </a:cubicBezTo>
                  <a:cubicBezTo>
                    <a:pt x="1247" y="346"/>
                    <a:pt x="1247" y="346"/>
                    <a:pt x="1247" y="346"/>
                  </a:cubicBezTo>
                  <a:cubicBezTo>
                    <a:pt x="1221" y="372"/>
                    <a:pt x="1194" y="397"/>
                    <a:pt x="1166" y="419"/>
                  </a:cubicBezTo>
                  <a:cubicBezTo>
                    <a:pt x="1226" y="506"/>
                    <a:pt x="1262" y="612"/>
                    <a:pt x="1262" y="726"/>
                  </a:cubicBezTo>
                  <a:cubicBezTo>
                    <a:pt x="1262" y="726"/>
                    <a:pt x="1262" y="726"/>
                    <a:pt x="1262" y="726"/>
                  </a:cubicBezTo>
                  <a:cubicBezTo>
                    <a:pt x="1262" y="726"/>
                    <a:pt x="1262" y="726"/>
                    <a:pt x="1262" y="726"/>
                  </a:cubicBezTo>
                  <a:cubicBezTo>
                    <a:pt x="1452" y="726"/>
                    <a:pt x="1452" y="726"/>
                    <a:pt x="1452" y="726"/>
                  </a:cubicBezTo>
                  <a:cubicBezTo>
                    <a:pt x="1452" y="560"/>
                    <a:pt x="1396" y="407"/>
                    <a:pt x="1303" y="285"/>
                  </a:cubicBezTo>
                  <a:moveTo>
                    <a:pt x="726" y="0"/>
                  </a:moveTo>
                  <a:cubicBezTo>
                    <a:pt x="726" y="0"/>
                    <a:pt x="726" y="0"/>
                    <a:pt x="726" y="0"/>
                  </a:cubicBezTo>
                  <a:cubicBezTo>
                    <a:pt x="573" y="0"/>
                    <a:pt x="430" y="47"/>
                    <a:pt x="313" y="129"/>
                  </a:cubicBezTo>
                  <a:cubicBezTo>
                    <a:pt x="301" y="196"/>
                    <a:pt x="277" y="260"/>
                    <a:pt x="243" y="317"/>
                  </a:cubicBezTo>
                  <a:cubicBezTo>
                    <a:pt x="276" y="331"/>
                    <a:pt x="309" y="343"/>
                    <a:pt x="342" y="352"/>
                  </a:cubicBezTo>
                  <a:cubicBezTo>
                    <a:pt x="440" y="252"/>
                    <a:pt x="576" y="190"/>
                    <a:pt x="726" y="190"/>
                  </a:cubicBezTo>
                  <a:cubicBezTo>
                    <a:pt x="810" y="190"/>
                    <a:pt x="890" y="209"/>
                    <a:pt x="961" y="244"/>
                  </a:cubicBezTo>
                  <a:cubicBezTo>
                    <a:pt x="996" y="219"/>
                    <a:pt x="1029" y="191"/>
                    <a:pt x="1061" y="160"/>
                  </a:cubicBezTo>
                  <a:cubicBezTo>
                    <a:pt x="1060" y="159"/>
                    <a:pt x="1060" y="159"/>
                    <a:pt x="1060" y="159"/>
                  </a:cubicBezTo>
                  <a:cubicBezTo>
                    <a:pt x="1077" y="143"/>
                    <a:pt x="1093" y="126"/>
                    <a:pt x="1107" y="108"/>
                  </a:cubicBezTo>
                  <a:cubicBezTo>
                    <a:pt x="996" y="39"/>
                    <a:pt x="866" y="0"/>
                    <a:pt x="726"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21"/>
            <p:cNvSpPr>
              <a:spLocks noEditPoints="1"/>
            </p:cNvSpPr>
            <p:nvPr userDrawn="1"/>
          </p:nvSpPr>
          <p:spPr bwMode="auto">
            <a:xfrm rot="10800000">
              <a:off x="8218560" y="4965158"/>
              <a:ext cx="1088498" cy="0"/>
            </a:xfrm>
            <a:custGeom>
              <a:avLst/>
              <a:gdLst>
                <a:gd name="T0" fmla="*/ 189 w 1451"/>
                <a:gd name="T1" fmla="*/ 0 w 1451"/>
                <a:gd name="T2" fmla="*/ 0 w 1451"/>
                <a:gd name="T3" fmla="*/ 189 w 1451"/>
                <a:gd name="T4" fmla="*/ 189 w 1451"/>
                <a:gd name="T5" fmla="*/ 1451 w 1451"/>
                <a:gd name="T6" fmla="*/ 1261 w 1451"/>
                <a:gd name="T7" fmla="*/ 1261 w 1451"/>
                <a:gd name="T8" fmla="*/ 1451 w 1451"/>
                <a:gd name="T9" fmla="*/ 1451 w 145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451">
                  <a:moveTo>
                    <a:pt x="189" y="0"/>
                  </a:moveTo>
                  <a:cubicBezTo>
                    <a:pt x="0" y="0"/>
                    <a:pt x="0" y="0"/>
                    <a:pt x="0" y="0"/>
                  </a:cubicBezTo>
                  <a:cubicBezTo>
                    <a:pt x="0" y="0"/>
                    <a:pt x="0" y="0"/>
                    <a:pt x="0" y="0"/>
                  </a:cubicBezTo>
                  <a:cubicBezTo>
                    <a:pt x="189" y="0"/>
                    <a:pt x="189" y="0"/>
                    <a:pt x="189" y="0"/>
                  </a:cubicBezTo>
                  <a:cubicBezTo>
                    <a:pt x="189" y="0"/>
                    <a:pt x="189" y="0"/>
                    <a:pt x="189" y="0"/>
                  </a:cubicBezTo>
                  <a:moveTo>
                    <a:pt x="1451" y="0"/>
                  </a:moveTo>
                  <a:cubicBezTo>
                    <a:pt x="1261" y="0"/>
                    <a:pt x="1261" y="0"/>
                    <a:pt x="1261" y="0"/>
                  </a:cubicBezTo>
                  <a:cubicBezTo>
                    <a:pt x="1261" y="0"/>
                    <a:pt x="1261" y="0"/>
                    <a:pt x="1261" y="0"/>
                  </a:cubicBezTo>
                  <a:cubicBezTo>
                    <a:pt x="1451" y="0"/>
                    <a:pt x="1451" y="0"/>
                    <a:pt x="1451" y="0"/>
                  </a:cubicBezTo>
                  <a:cubicBezTo>
                    <a:pt x="1451" y="0"/>
                    <a:pt x="1451" y="0"/>
                    <a:pt x="1451"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22"/>
            <p:cNvSpPr>
              <a:spLocks noEditPoints="1"/>
            </p:cNvSpPr>
            <p:nvPr userDrawn="1"/>
          </p:nvSpPr>
          <p:spPr bwMode="auto">
            <a:xfrm rot="10800000">
              <a:off x="8950346" y="4267803"/>
              <a:ext cx="589011" cy="556415"/>
            </a:xfrm>
            <a:custGeom>
              <a:avLst/>
              <a:gdLst>
                <a:gd name="T0" fmla="*/ 731 w 785"/>
                <a:gd name="T1" fmla="*/ 589 h 742"/>
                <a:gd name="T2" fmla="*/ 678 w 785"/>
                <a:gd name="T3" fmla="*/ 633 h 742"/>
                <a:gd name="T4" fmla="*/ 785 w 785"/>
                <a:gd name="T5" fmla="*/ 642 h 742"/>
                <a:gd name="T6" fmla="*/ 731 w 785"/>
                <a:gd name="T7" fmla="*/ 589 h 742"/>
                <a:gd name="T8" fmla="*/ 2 w 785"/>
                <a:gd name="T9" fmla="*/ 332 h 742"/>
                <a:gd name="T10" fmla="*/ 142 w 785"/>
                <a:gd name="T11" fmla="*/ 678 h 742"/>
                <a:gd name="T12" fmla="*/ 222 w 785"/>
                <a:gd name="T13" fmla="*/ 742 h 742"/>
                <a:gd name="T14" fmla="*/ 375 w 785"/>
                <a:gd name="T15" fmla="*/ 676 h 742"/>
                <a:gd name="T16" fmla="*/ 231 w 785"/>
                <a:gd name="T17" fmla="*/ 589 h 742"/>
                <a:gd name="T18" fmla="*/ 128 w 785"/>
                <a:gd name="T19" fmla="*/ 359 h 742"/>
                <a:gd name="T20" fmla="*/ 2 w 785"/>
                <a:gd name="T21" fmla="*/ 332 h 742"/>
                <a:gd name="T22" fmla="*/ 142 w 785"/>
                <a:gd name="T23" fmla="*/ 0 h 742"/>
                <a:gd name="T24" fmla="*/ 42 w 785"/>
                <a:gd name="T25" fmla="*/ 145 h 742"/>
                <a:gd name="T26" fmla="*/ 169 w 785"/>
                <a:gd name="T27" fmla="*/ 172 h 742"/>
                <a:gd name="T28" fmla="*/ 231 w 785"/>
                <a:gd name="T29" fmla="*/ 89 h 742"/>
                <a:gd name="T30" fmla="*/ 231 w 785"/>
                <a:gd name="T31" fmla="*/ 88 h 742"/>
                <a:gd name="T32" fmla="*/ 231 w 785"/>
                <a:gd name="T33" fmla="*/ 88 h 742"/>
                <a:gd name="T34" fmla="*/ 142 w 785"/>
                <a:gd name="T35"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5" h="742">
                  <a:moveTo>
                    <a:pt x="731" y="589"/>
                  </a:moveTo>
                  <a:cubicBezTo>
                    <a:pt x="715" y="606"/>
                    <a:pt x="697" y="620"/>
                    <a:pt x="678" y="633"/>
                  </a:cubicBezTo>
                  <a:cubicBezTo>
                    <a:pt x="714" y="634"/>
                    <a:pt x="749" y="637"/>
                    <a:pt x="785" y="642"/>
                  </a:cubicBezTo>
                  <a:cubicBezTo>
                    <a:pt x="731" y="589"/>
                    <a:pt x="731" y="589"/>
                    <a:pt x="731" y="589"/>
                  </a:cubicBezTo>
                  <a:moveTo>
                    <a:pt x="2" y="332"/>
                  </a:moveTo>
                  <a:cubicBezTo>
                    <a:pt x="0" y="457"/>
                    <a:pt x="47" y="582"/>
                    <a:pt x="142" y="678"/>
                  </a:cubicBezTo>
                  <a:cubicBezTo>
                    <a:pt x="167" y="703"/>
                    <a:pt x="194" y="724"/>
                    <a:pt x="222" y="742"/>
                  </a:cubicBezTo>
                  <a:cubicBezTo>
                    <a:pt x="271" y="715"/>
                    <a:pt x="323" y="693"/>
                    <a:pt x="375" y="676"/>
                  </a:cubicBezTo>
                  <a:cubicBezTo>
                    <a:pt x="322" y="660"/>
                    <a:pt x="273" y="631"/>
                    <a:pt x="231" y="589"/>
                  </a:cubicBezTo>
                  <a:cubicBezTo>
                    <a:pt x="167" y="525"/>
                    <a:pt x="133" y="443"/>
                    <a:pt x="128" y="359"/>
                  </a:cubicBezTo>
                  <a:cubicBezTo>
                    <a:pt x="87" y="345"/>
                    <a:pt x="44" y="336"/>
                    <a:pt x="2" y="332"/>
                  </a:cubicBezTo>
                  <a:moveTo>
                    <a:pt x="142" y="0"/>
                  </a:moveTo>
                  <a:cubicBezTo>
                    <a:pt x="99" y="43"/>
                    <a:pt x="65" y="93"/>
                    <a:pt x="42" y="145"/>
                  </a:cubicBezTo>
                  <a:cubicBezTo>
                    <a:pt x="85" y="151"/>
                    <a:pt x="127" y="160"/>
                    <a:pt x="169" y="172"/>
                  </a:cubicBezTo>
                  <a:cubicBezTo>
                    <a:pt x="185" y="142"/>
                    <a:pt x="205" y="114"/>
                    <a:pt x="231" y="89"/>
                  </a:cubicBezTo>
                  <a:cubicBezTo>
                    <a:pt x="231" y="88"/>
                    <a:pt x="231" y="88"/>
                    <a:pt x="231" y="88"/>
                  </a:cubicBezTo>
                  <a:cubicBezTo>
                    <a:pt x="231" y="88"/>
                    <a:pt x="231" y="88"/>
                    <a:pt x="231" y="88"/>
                  </a:cubicBezTo>
                  <a:cubicBezTo>
                    <a:pt x="142" y="0"/>
                    <a:pt x="142" y="0"/>
                    <a:pt x="142"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23"/>
            <p:cNvSpPr>
              <a:spLocks/>
            </p:cNvSpPr>
            <p:nvPr userDrawn="1"/>
          </p:nvSpPr>
          <p:spPr bwMode="auto">
            <a:xfrm rot="10800000">
              <a:off x="9412648" y="4555193"/>
              <a:ext cx="125331" cy="160222"/>
            </a:xfrm>
            <a:custGeom>
              <a:avLst/>
              <a:gdLst>
                <a:gd name="T0" fmla="*/ 40 w 167"/>
                <a:gd name="T1" fmla="*/ 0 h 214"/>
                <a:gd name="T2" fmla="*/ 0 w 167"/>
                <a:gd name="T3" fmla="*/ 187 h 214"/>
                <a:gd name="T4" fmla="*/ 126 w 167"/>
                <a:gd name="T5" fmla="*/ 214 h 214"/>
                <a:gd name="T6" fmla="*/ 167 w 167"/>
                <a:gd name="T7" fmla="*/ 27 h 214"/>
                <a:gd name="T8" fmla="*/ 40 w 167"/>
                <a:gd name="T9" fmla="*/ 0 h 214"/>
              </a:gdLst>
              <a:ahLst/>
              <a:cxnLst>
                <a:cxn ang="0">
                  <a:pos x="T0" y="T1"/>
                </a:cxn>
                <a:cxn ang="0">
                  <a:pos x="T2" y="T3"/>
                </a:cxn>
                <a:cxn ang="0">
                  <a:pos x="T4" y="T5"/>
                </a:cxn>
                <a:cxn ang="0">
                  <a:pos x="T6" y="T7"/>
                </a:cxn>
                <a:cxn ang="0">
                  <a:pos x="T8" y="T9"/>
                </a:cxn>
              </a:cxnLst>
              <a:rect l="0" t="0" r="r" b="b"/>
              <a:pathLst>
                <a:path w="167" h="214">
                  <a:moveTo>
                    <a:pt x="40" y="0"/>
                  </a:moveTo>
                  <a:cubicBezTo>
                    <a:pt x="14" y="60"/>
                    <a:pt x="1" y="123"/>
                    <a:pt x="0" y="187"/>
                  </a:cubicBezTo>
                  <a:cubicBezTo>
                    <a:pt x="42" y="191"/>
                    <a:pt x="85" y="200"/>
                    <a:pt x="126" y="214"/>
                  </a:cubicBezTo>
                  <a:cubicBezTo>
                    <a:pt x="122" y="150"/>
                    <a:pt x="136" y="85"/>
                    <a:pt x="167" y="27"/>
                  </a:cubicBezTo>
                  <a:cubicBezTo>
                    <a:pt x="125" y="15"/>
                    <a:pt x="83" y="6"/>
                    <a:pt x="4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27"/>
            <p:cNvSpPr>
              <a:spLocks/>
            </p:cNvSpPr>
            <p:nvPr userDrawn="1"/>
          </p:nvSpPr>
          <p:spPr bwMode="auto">
            <a:xfrm rot="10800000">
              <a:off x="8907651" y="4316466"/>
              <a:ext cx="42695" cy="26168"/>
            </a:xfrm>
            <a:custGeom>
              <a:avLst/>
              <a:gdLst>
                <a:gd name="T0" fmla="*/ 0 w 57"/>
                <a:gd name="T1" fmla="*/ 0 h 35"/>
                <a:gd name="T2" fmla="*/ 35 w 57"/>
                <a:gd name="T3" fmla="*/ 35 h 35"/>
                <a:gd name="T4" fmla="*/ 57 w 57"/>
                <a:gd name="T5" fmla="*/ 11 h 35"/>
                <a:gd name="T6" fmla="*/ 0 w 57"/>
                <a:gd name="T7" fmla="*/ 0 h 35"/>
              </a:gdLst>
              <a:ahLst/>
              <a:cxnLst>
                <a:cxn ang="0">
                  <a:pos x="T0" y="T1"/>
                </a:cxn>
                <a:cxn ang="0">
                  <a:pos x="T2" y="T3"/>
                </a:cxn>
                <a:cxn ang="0">
                  <a:pos x="T4" y="T5"/>
                </a:cxn>
                <a:cxn ang="0">
                  <a:pos x="T6" y="T7"/>
                </a:cxn>
              </a:cxnLst>
              <a:rect l="0" t="0" r="r" b="b"/>
              <a:pathLst>
                <a:path w="57" h="35">
                  <a:moveTo>
                    <a:pt x="0" y="0"/>
                  </a:moveTo>
                  <a:cubicBezTo>
                    <a:pt x="35" y="35"/>
                    <a:pt x="35" y="35"/>
                    <a:pt x="35" y="35"/>
                  </a:cubicBezTo>
                  <a:cubicBezTo>
                    <a:pt x="43" y="27"/>
                    <a:pt x="50" y="19"/>
                    <a:pt x="57" y="11"/>
                  </a:cubicBezTo>
                  <a:cubicBezTo>
                    <a:pt x="38" y="7"/>
                    <a:pt x="19" y="3"/>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28"/>
            <p:cNvSpPr>
              <a:spLocks noEditPoints="1"/>
            </p:cNvSpPr>
            <p:nvPr userDrawn="1"/>
          </p:nvSpPr>
          <p:spPr bwMode="auto">
            <a:xfrm rot="10800000">
              <a:off x="8819506" y="4428025"/>
              <a:ext cx="484338" cy="501784"/>
            </a:xfrm>
            <a:custGeom>
              <a:avLst/>
              <a:gdLst>
                <a:gd name="T0" fmla="*/ 519 w 646"/>
                <a:gd name="T1" fmla="*/ 449 h 669"/>
                <a:gd name="T2" fmla="*/ 483 w 646"/>
                <a:gd name="T3" fmla="*/ 638 h 669"/>
                <a:gd name="T4" fmla="*/ 607 w 646"/>
                <a:gd name="T5" fmla="*/ 669 h 669"/>
                <a:gd name="T6" fmla="*/ 646 w 646"/>
                <a:gd name="T7" fmla="*/ 483 h 669"/>
                <a:gd name="T8" fmla="*/ 519 w 646"/>
                <a:gd name="T9" fmla="*/ 449 h 669"/>
                <a:gd name="T10" fmla="*/ 167 w 646"/>
                <a:gd name="T11" fmla="*/ 0 h 669"/>
                <a:gd name="T12" fmla="*/ 0 w 646"/>
                <a:gd name="T13" fmla="*/ 30 h 669"/>
                <a:gd name="T14" fmla="*/ 24 w 646"/>
                <a:gd name="T15" fmla="*/ 155 h 669"/>
                <a:gd name="T16" fmla="*/ 167 w 646"/>
                <a:gd name="T17" fmla="*/ 126 h 669"/>
                <a:gd name="T18" fmla="*/ 216 w 646"/>
                <a:gd name="T19" fmla="*/ 129 h 669"/>
                <a:gd name="T20" fmla="*/ 188 w 646"/>
                <a:gd name="T21" fmla="*/ 1 h 669"/>
                <a:gd name="T22" fmla="*/ 167 w 646"/>
                <a:gd name="T23"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6" h="669">
                  <a:moveTo>
                    <a:pt x="519" y="449"/>
                  </a:moveTo>
                  <a:cubicBezTo>
                    <a:pt x="525" y="513"/>
                    <a:pt x="513" y="579"/>
                    <a:pt x="483" y="638"/>
                  </a:cubicBezTo>
                  <a:cubicBezTo>
                    <a:pt x="523" y="652"/>
                    <a:pt x="564" y="663"/>
                    <a:pt x="607" y="669"/>
                  </a:cubicBezTo>
                  <a:cubicBezTo>
                    <a:pt x="633" y="610"/>
                    <a:pt x="646" y="547"/>
                    <a:pt x="646" y="483"/>
                  </a:cubicBezTo>
                  <a:cubicBezTo>
                    <a:pt x="602" y="477"/>
                    <a:pt x="559" y="465"/>
                    <a:pt x="519" y="449"/>
                  </a:cubicBezTo>
                  <a:moveTo>
                    <a:pt x="167" y="0"/>
                  </a:moveTo>
                  <a:cubicBezTo>
                    <a:pt x="110" y="0"/>
                    <a:pt x="54" y="10"/>
                    <a:pt x="0" y="30"/>
                  </a:cubicBezTo>
                  <a:cubicBezTo>
                    <a:pt x="4" y="73"/>
                    <a:pt x="13" y="115"/>
                    <a:pt x="24" y="155"/>
                  </a:cubicBezTo>
                  <a:cubicBezTo>
                    <a:pt x="70" y="136"/>
                    <a:pt x="118" y="126"/>
                    <a:pt x="167" y="126"/>
                  </a:cubicBezTo>
                  <a:cubicBezTo>
                    <a:pt x="183" y="126"/>
                    <a:pt x="199" y="127"/>
                    <a:pt x="216" y="129"/>
                  </a:cubicBezTo>
                  <a:cubicBezTo>
                    <a:pt x="201" y="88"/>
                    <a:pt x="192" y="45"/>
                    <a:pt x="188" y="1"/>
                  </a:cubicBezTo>
                  <a:cubicBezTo>
                    <a:pt x="181" y="0"/>
                    <a:pt x="174" y="0"/>
                    <a:pt x="167"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29"/>
            <p:cNvSpPr>
              <a:spLocks noEditPoints="1"/>
            </p:cNvSpPr>
            <p:nvPr userDrawn="1"/>
          </p:nvSpPr>
          <p:spPr bwMode="auto">
            <a:xfrm rot="10800000">
              <a:off x="8950346" y="4342635"/>
              <a:ext cx="482502" cy="481584"/>
            </a:xfrm>
            <a:custGeom>
              <a:avLst/>
              <a:gdLst>
                <a:gd name="T0" fmla="*/ 589 w 643"/>
                <a:gd name="T1" fmla="*/ 589 h 642"/>
                <a:gd name="T2" fmla="*/ 589 w 643"/>
                <a:gd name="T3" fmla="*/ 589 h 642"/>
                <a:gd name="T4" fmla="*/ 643 w 643"/>
                <a:gd name="T5" fmla="*/ 642 h 642"/>
                <a:gd name="T6" fmla="*/ 643 w 643"/>
                <a:gd name="T7" fmla="*/ 642 h 642"/>
                <a:gd name="T8" fmla="*/ 589 w 643"/>
                <a:gd name="T9" fmla="*/ 589 h 642"/>
                <a:gd name="T10" fmla="*/ 0 w 643"/>
                <a:gd name="T11" fmla="*/ 0 h 642"/>
                <a:gd name="T12" fmla="*/ 0 w 643"/>
                <a:gd name="T13" fmla="*/ 0 h 642"/>
                <a:gd name="T14" fmla="*/ 89 w 643"/>
                <a:gd name="T15" fmla="*/ 88 h 642"/>
                <a:gd name="T16" fmla="*/ 89 w 643"/>
                <a:gd name="T17" fmla="*/ 88 h 642"/>
                <a:gd name="T18" fmla="*/ 0 w 643"/>
                <a:gd name="T19" fmla="*/ 0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3" h="642">
                  <a:moveTo>
                    <a:pt x="589" y="589"/>
                  </a:moveTo>
                  <a:cubicBezTo>
                    <a:pt x="589" y="589"/>
                    <a:pt x="589" y="589"/>
                    <a:pt x="589" y="589"/>
                  </a:cubicBezTo>
                  <a:cubicBezTo>
                    <a:pt x="643" y="642"/>
                    <a:pt x="643" y="642"/>
                    <a:pt x="643" y="642"/>
                  </a:cubicBezTo>
                  <a:cubicBezTo>
                    <a:pt x="643" y="642"/>
                    <a:pt x="643" y="642"/>
                    <a:pt x="643" y="642"/>
                  </a:cubicBezTo>
                  <a:cubicBezTo>
                    <a:pt x="589" y="589"/>
                    <a:pt x="589" y="589"/>
                    <a:pt x="589" y="589"/>
                  </a:cubicBezTo>
                  <a:moveTo>
                    <a:pt x="0" y="0"/>
                  </a:moveTo>
                  <a:cubicBezTo>
                    <a:pt x="0" y="0"/>
                    <a:pt x="0" y="0"/>
                    <a:pt x="0" y="0"/>
                  </a:cubicBezTo>
                  <a:cubicBezTo>
                    <a:pt x="89" y="88"/>
                    <a:pt x="89" y="88"/>
                    <a:pt x="89" y="88"/>
                  </a:cubicBezTo>
                  <a:cubicBezTo>
                    <a:pt x="89" y="88"/>
                    <a:pt x="89" y="88"/>
                    <a:pt x="89" y="88"/>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30"/>
            <p:cNvSpPr>
              <a:spLocks/>
            </p:cNvSpPr>
            <p:nvPr userDrawn="1"/>
          </p:nvSpPr>
          <p:spPr bwMode="auto">
            <a:xfrm rot="10800000">
              <a:off x="8924177" y="4316466"/>
              <a:ext cx="26168" cy="26168"/>
            </a:xfrm>
            <a:custGeom>
              <a:avLst/>
              <a:gdLst>
                <a:gd name="T0" fmla="*/ 0 w 35"/>
                <a:gd name="T1" fmla="*/ 0 h 35"/>
                <a:gd name="T2" fmla="*/ 35 w 35"/>
                <a:gd name="T3" fmla="*/ 35 h 35"/>
                <a:gd name="T4" fmla="*/ 35 w 35"/>
                <a:gd name="T5" fmla="*/ 35 h 35"/>
                <a:gd name="T6" fmla="*/ 0 w 35"/>
                <a:gd name="T7" fmla="*/ 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cubicBezTo>
                    <a:pt x="35" y="35"/>
                    <a:pt x="35" y="35"/>
                    <a:pt x="35" y="35"/>
                  </a:cubicBezTo>
                  <a:cubicBezTo>
                    <a:pt x="35" y="35"/>
                    <a:pt x="35" y="35"/>
                    <a:pt x="35" y="35"/>
                  </a:cubicBezTo>
                  <a:cubicBezTo>
                    <a:pt x="0" y="0"/>
                    <a:pt x="0" y="0"/>
                    <a:pt x="0" y="0"/>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31"/>
            <p:cNvSpPr>
              <a:spLocks noEditPoints="1"/>
            </p:cNvSpPr>
            <p:nvPr userDrawn="1"/>
          </p:nvSpPr>
          <p:spPr bwMode="auto">
            <a:xfrm rot="10800000">
              <a:off x="9684428" y="4206744"/>
              <a:ext cx="648692" cy="576156"/>
            </a:xfrm>
            <a:custGeom>
              <a:avLst/>
              <a:gdLst>
                <a:gd name="T0" fmla="*/ 776 w 865"/>
                <a:gd name="T1" fmla="*/ 589 h 768"/>
                <a:gd name="T2" fmla="*/ 526 w 865"/>
                <a:gd name="T3" fmla="*/ 692 h 768"/>
                <a:gd name="T4" fmla="*/ 490 w 865"/>
                <a:gd name="T5" fmla="*/ 690 h 768"/>
                <a:gd name="T6" fmla="*/ 478 w 865"/>
                <a:gd name="T7" fmla="*/ 768 h 768"/>
                <a:gd name="T8" fmla="*/ 642 w 865"/>
                <a:gd name="T9" fmla="*/ 749 h 768"/>
                <a:gd name="T10" fmla="*/ 758 w 865"/>
                <a:gd name="T11" fmla="*/ 758 h 768"/>
                <a:gd name="T12" fmla="*/ 865 w 865"/>
                <a:gd name="T13" fmla="*/ 677 h 768"/>
                <a:gd name="T14" fmla="*/ 865 w 865"/>
                <a:gd name="T15" fmla="*/ 677 h 768"/>
                <a:gd name="T16" fmla="*/ 865 w 865"/>
                <a:gd name="T17" fmla="*/ 677 h 768"/>
                <a:gd name="T18" fmla="*/ 776 w 865"/>
                <a:gd name="T19" fmla="*/ 589 h 768"/>
                <a:gd name="T20" fmla="*/ 187 w 865"/>
                <a:gd name="T21" fmla="*/ 0 h 768"/>
                <a:gd name="T22" fmla="*/ 187 w 865"/>
                <a:gd name="T23" fmla="*/ 677 h 768"/>
                <a:gd name="T24" fmla="*/ 288 w 865"/>
                <a:gd name="T25" fmla="*/ 755 h 768"/>
                <a:gd name="T26" fmla="*/ 311 w 865"/>
                <a:gd name="T27" fmla="*/ 620 h 768"/>
                <a:gd name="T28" fmla="*/ 276 w 865"/>
                <a:gd name="T29" fmla="*/ 589 h 768"/>
                <a:gd name="T30" fmla="*/ 276 w 865"/>
                <a:gd name="T31" fmla="*/ 88 h 768"/>
                <a:gd name="T32" fmla="*/ 276 w 865"/>
                <a:gd name="T33" fmla="*/ 88 h 768"/>
                <a:gd name="T34" fmla="*/ 276 w 865"/>
                <a:gd name="T35" fmla="*/ 88 h 768"/>
                <a:gd name="T36" fmla="*/ 187 w 865"/>
                <a:gd name="T37" fmla="*/ 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5" h="768">
                  <a:moveTo>
                    <a:pt x="776" y="589"/>
                  </a:moveTo>
                  <a:cubicBezTo>
                    <a:pt x="707" y="658"/>
                    <a:pt x="617" y="692"/>
                    <a:pt x="526" y="692"/>
                  </a:cubicBezTo>
                  <a:cubicBezTo>
                    <a:pt x="514" y="692"/>
                    <a:pt x="502" y="692"/>
                    <a:pt x="490" y="690"/>
                  </a:cubicBezTo>
                  <a:cubicBezTo>
                    <a:pt x="484" y="716"/>
                    <a:pt x="480" y="742"/>
                    <a:pt x="478" y="768"/>
                  </a:cubicBezTo>
                  <a:cubicBezTo>
                    <a:pt x="532" y="755"/>
                    <a:pt x="587" y="749"/>
                    <a:pt x="642" y="749"/>
                  </a:cubicBezTo>
                  <a:cubicBezTo>
                    <a:pt x="681" y="749"/>
                    <a:pt x="720" y="752"/>
                    <a:pt x="758" y="758"/>
                  </a:cubicBezTo>
                  <a:cubicBezTo>
                    <a:pt x="796" y="737"/>
                    <a:pt x="832" y="710"/>
                    <a:pt x="865" y="677"/>
                  </a:cubicBezTo>
                  <a:cubicBezTo>
                    <a:pt x="865" y="677"/>
                    <a:pt x="865" y="677"/>
                    <a:pt x="865" y="677"/>
                  </a:cubicBezTo>
                  <a:cubicBezTo>
                    <a:pt x="865" y="677"/>
                    <a:pt x="865" y="677"/>
                    <a:pt x="865" y="677"/>
                  </a:cubicBezTo>
                  <a:cubicBezTo>
                    <a:pt x="776" y="589"/>
                    <a:pt x="776" y="589"/>
                    <a:pt x="776" y="589"/>
                  </a:cubicBezTo>
                  <a:moveTo>
                    <a:pt x="187" y="0"/>
                  </a:moveTo>
                  <a:cubicBezTo>
                    <a:pt x="0" y="187"/>
                    <a:pt x="0" y="490"/>
                    <a:pt x="187" y="677"/>
                  </a:cubicBezTo>
                  <a:cubicBezTo>
                    <a:pt x="218" y="708"/>
                    <a:pt x="252" y="734"/>
                    <a:pt x="288" y="755"/>
                  </a:cubicBezTo>
                  <a:cubicBezTo>
                    <a:pt x="291" y="709"/>
                    <a:pt x="299" y="664"/>
                    <a:pt x="311" y="620"/>
                  </a:cubicBezTo>
                  <a:cubicBezTo>
                    <a:pt x="299" y="610"/>
                    <a:pt x="287" y="600"/>
                    <a:pt x="276" y="589"/>
                  </a:cubicBezTo>
                  <a:cubicBezTo>
                    <a:pt x="138" y="450"/>
                    <a:pt x="138" y="226"/>
                    <a:pt x="276" y="88"/>
                  </a:cubicBezTo>
                  <a:cubicBezTo>
                    <a:pt x="276" y="88"/>
                    <a:pt x="276" y="88"/>
                    <a:pt x="276" y="88"/>
                  </a:cubicBezTo>
                  <a:cubicBezTo>
                    <a:pt x="276" y="88"/>
                    <a:pt x="276" y="88"/>
                    <a:pt x="276" y="88"/>
                  </a:cubicBezTo>
                  <a:cubicBezTo>
                    <a:pt x="187" y="0"/>
                    <a:pt x="187" y="0"/>
                    <a:pt x="187"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35"/>
            <p:cNvSpPr>
              <a:spLocks/>
            </p:cNvSpPr>
            <p:nvPr userDrawn="1"/>
          </p:nvSpPr>
          <p:spPr bwMode="auto">
            <a:xfrm rot="10800000">
              <a:off x="9744110" y="4831563"/>
              <a:ext cx="41318" cy="23414"/>
            </a:xfrm>
            <a:custGeom>
              <a:avLst/>
              <a:gdLst>
                <a:gd name="T0" fmla="*/ 0 w 55"/>
                <a:gd name="T1" fmla="*/ 0 h 31"/>
                <a:gd name="T2" fmla="*/ 55 w 55"/>
                <a:gd name="T3" fmla="*/ 31 h 31"/>
                <a:gd name="T4" fmla="*/ 0 w 55"/>
                <a:gd name="T5" fmla="*/ 0 h 31"/>
              </a:gdLst>
              <a:ahLst/>
              <a:cxnLst>
                <a:cxn ang="0">
                  <a:pos x="T0" y="T1"/>
                </a:cxn>
                <a:cxn ang="0">
                  <a:pos x="T2" y="T3"/>
                </a:cxn>
                <a:cxn ang="0">
                  <a:pos x="T4" y="T5"/>
                </a:cxn>
              </a:cxnLst>
              <a:rect l="0" t="0" r="r" b="b"/>
              <a:pathLst>
                <a:path w="55" h="31">
                  <a:moveTo>
                    <a:pt x="0" y="0"/>
                  </a:moveTo>
                  <a:cubicBezTo>
                    <a:pt x="17" y="12"/>
                    <a:pt x="36" y="23"/>
                    <a:pt x="55" y="31"/>
                  </a:cubicBezTo>
                  <a:cubicBezTo>
                    <a:pt x="37" y="20"/>
                    <a:pt x="19" y="9"/>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36"/>
            <p:cNvSpPr>
              <a:spLocks noEditPoints="1"/>
            </p:cNvSpPr>
            <p:nvPr userDrawn="1"/>
          </p:nvSpPr>
          <p:spPr bwMode="auto">
            <a:xfrm rot="10800000">
              <a:off x="9684428" y="4275149"/>
              <a:ext cx="508211" cy="508670"/>
            </a:xfrm>
            <a:custGeom>
              <a:avLst/>
              <a:gdLst>
                <a:gd name="T0" fmla="*/ 589 w 678"/>
                <a:gd name="T1" fmla="*/ 590 h 678"/>
                <a:gd name="T2" fmla="*/ 589 w 678"/>
                <a:gd name="T3" fmla="*/ 590 h 678"/>
                <a:gd name="T4" fmla="*/ 678 w 678"/>
                <a:gd name="T5" fmla="*/ 678 h 678"/>
                <a:gd name="T6" fmla="*/ 678 w 678"/>
                <a:gd name="T7" fmla="*/ 678 h 678"/>
                <a:gd name="T8" fmla="*/ 589 w 678"/>
                <a:gd name="T9" fmla="*/ 590 h 678"/>
                <a:gd name="T10" fmla="*/ 0 w 678"/>
                <a:gd name="T11" fmla="*/ 0 h 678"/>
                <a:gd name="T12" fmla="*/ 0 w 678"/>
                <a:gd name="T13" fmla="*/ 1 h 678"/>
                <a:gd name="T14" fmla="*/ 89 w 678"/>
                <a:gd name="T15" fmla="*/ 89 h 678"/>
                <a:gd name="T16" fmla="*/ 89 w 678"/>
                <a:gd name="T17" fmla="*/ 89 h 678"/>
                <a:gd name="T18" fmla="*/ 0 w 678"/>
                <a:gd name="T19" fmla="*/ 0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8" h="678">
                  <a:moveTo>
                    <a:pt x="589" y="590"/>
                  </a:moveTo>
                  <a:cubicBezTo>
                    <a:pt x="589" y="590"/>
                    <a:pt x="589" y="590"/>
                    <a:pt x="589" y="590"/>
                  </a:cubicBezTo>
                  <a:cubicBezTo>
                    <a:pt x="678" y="678"/>
                    <a:pt x="678" y="678"/>
                    <a:pt x="678" y="678"/>
                  </a:cubicBezTo>
                  <a:cubicBezTo>
                    <a:pt x="678" y="678"/>
                    <a:pt x="678" y="678"/>
                    <a:pt x="678" y="678"/>
                  </a:cubicBezTo>
                  <a:cubicBezTo>
                    <a:pt x="589" y="590"/>
                    <a:pt x="589" y="590"/>
                    <a:pt x="589" y="590"/>
                  </a:cubicBezTo>
                  <a:moveTo>
                    <a:pt x="0" y="0"/>
                  </a:moveTo>
                  <a:cubicBezTo>
                    <a:pt x="0" y="0"/>
                    <a:pt x="0" y="1"/>
                    <a:pt x="0" y="1"/>
                  </a:cubicBezTo>
                  <a:cubicBezTo>
                    <a:pt x="89" y="89"/>
                    <a:pt x="89" y="89"/>
                    <a:pt x="89" y="89"/>
                  </a:cubicBezTo>
                  <a:cubicBezTo>
                    <a:pt x="89" y="89"/>
                    <a:pt x="89" y="89"/>
                    <a:pt x="89" y="89"/>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37"/>
            <p:cNvSpPr>
              <a:spLocks/>
            </p:cNvSpPr>
            <p:nvPr userDrawn="1"/>
          </p:nvSpPr>
          <p:spPr bwMode="auto">
            <a:xfrm rot="10800000">
              <a:off x="10830312" y="3605340"/>
              <a:ext cx="283717" cy="392979"/>
            </a:xfrm>
            <a:custGeom>
              <a:avLst/>
              <a:gdLst>
                <a:gd name="T0" fmla="*/ 118 w 378"/>
                <a:gd name="T1" fmla="*/ 0 h 524"/>
                <a:gd name="T2" fmla="*/ 128 w 378"/>
                <a:gd name="T3" fmla="*/ 439 h 524"/>
                <a:gd name="T4" fmla="*/ 327 w 378"/>
                <a:gd name="T5" fmla="*/ 524 h 524"/>
                <a:gd name="T6" fmla="*/ 378 w 378"/>
                <a:gd name="T7" fmla="*/ 441 h 524"/>
                <a:gd name="T8" fmla="*/ 342 w 378"/>
                <a:gd name="T9" fmla="*/ 444 h 524"/>
                <a:gd name="T10" fmla="*/ 184 w 378"/>
                <a:gd name="T11" fmla="*/ 380 h 524"/>
                <a:gd name="T12" fmla="*/ 177 w 378"/>
                <a:gd name="T13" fmla="*/ 56 h 524"/>
                <a:gd name="T14" fmla="*/ 177 w 378"/>
                <a:gd name="T15" fmla="*/ 56 h 524"/>
                <a:gd name="T16" fmla="*/ 177 w 378"/>
                <a:gd name="T17" fmla="*/ 56 h 524"/>
                <a:gd name="T18" fmla="*/ 118 w 378"/>
                <a:gd name="T19"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524">
                  <a:moveTo>
                    <a:pt x="118" y="0"/>
                  </a:moveTo>
                  <a:cubicBezTo>
                    <a:pt x="0" y="124"/>
                    <a:pt x="4" y="321"/>
                    <a:pt x="128" y="439"/>
                  </a:cubicBezTo>
                  <a:cubicBezTo>
                    <a:pt x="184" y="492"/>
                    <a:pt x="255" y="521"/>
                    <a:pt x="327" y="524"/>
                  </a:cubicBezTo>
                  <a:cubicBezTo>
                    <a:pt x="342" y="495"/>
                    <a:pt x="360" y="467"/>
                    <a:pt x="378" y="441"/>
                  </a:cubicBezTo>
                  <a:cubicBezTo>
                    <a:pt x="367" y="443"/>
                    <a:pt x="355" y="444"/>
                    <a:pt x="342" y="444"/>
                  </a:cubicBezTo>
                  <a:cubicBezTo>
                    <a:pt x="286" y="444"/>
                    <a:pt x="229" y="422"/>
                    <a:pt x="184" y="380"/>
                  </a:cubicBezTo>
                  <a:cubicBezTo>
                    <a:pt x="93" y="293"/>
                    <a:pt x="90" y="148"/>
                    <a:pt x="177" y="56"/>
                  </a:cubicBezTo>
                  <a:cubicBezTo>
                    <a:pt x="177" y="56"/>
                    <a:pt x="177" y="56"/>
                    <a:pt x="177" y="56"/>
                  </a:cubicBezTo>
                  <a:cubicBezTo>
                    <a:pt x="177" y="56"/>
                    <a:pt x="177" y="56"/>
                    <a:pt x="177" y="56"/>
                  </a:cubicBezTo>
                  <a:cubicBezTo>
                    <a:pt x="118" y="0"/>
                    <a:pt x="118" y="0"/>
                    <a:pt x="118"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38"/>
            <p:cNvSpPr>
              <a:spLocks/>
            </p:cNvSpPr>
            <p:nvPr userDrawn="1"/>
          </p:nvSpPr>
          <p:spPr bwMode="auto">
            <a:xfrm rot="10800000">
              <a:off x="10688454" y="3604880"/>
              <a:ext cx="180422" cy="113854"/>
            </a:xfrm>
            <a:custGeom>
              <a:avLst/>
              <a:gdLst>
                <a:gd name="T0" fmla="*/ 181 w 240"/>
                <a:gd name="T1" fmla="*/ 0 h 152"/>
                <a:gd name="T2" fmla="*/ 51 w 240"/>
                <a:gd name="T3" fmla="*/ 68 h 152"/>
                <a:gd name="T4" fmla="*/ 0 w 240"/>
                <a:gd name="T5" fmla="*/ 151 h 152"/>
                <a:gd name="T6" fmla="*/ 15 w 240"/>
                <a:gd name="T7" fmla="*/ 152 h 152"/>
                <a:gd name="T8" fmla="*/ 240 w 240"/>
                <a:gd name="T9" fmla="*/ 56 h 152"/>
                <a:gd name="T10" fmla="*/ 240 w 240"/>
                <a:gd name="T11" fmla="*/ 56 h 152"/>
                <a:gd name="T12" fmla="*/ 240 w 240"/>
                <a:gd name="T13" fmla="*/ 56 h 152"/>
                <a:gd name="T14" fmla="*/ 181 w 240"/>
                <a:gd name="T15" fmla="*/ 0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152">
                  <a:moveTo>
                    <a:pt x="181" y="0"/>
                  </a:moveTo>
                  <a:cubicBezTo>
                    <a:pt x="145" y="37"/>
                    <a:pt x="99" y="60"/>
                    <a:pt x="51" y="68"/>
                  </a:cubicBezTo>
                  <a:cubicBezTo>
                    <a:pt x="33" y="94"/>
                    <a:pt x="15" y="122"/>
                    <a:pt x="0" y="151"/>
                  </a:cubicBezTo>
                  <a:cubicBezTo>
                    <a:pt x="5" y="152"/>
                    <a:pt x="10" y="152"/>
                    <a:pt x="15" y="152"/>
                  </a:cubicBezTo>
                  <a:cubicBezTo>
                    <a:pt x="97" y="152"/>
                    <a:pt x="179" y="120"/>
                    <a:pt x="240" y="56"/>
                  </a:cubicBezTo>
                  <a:cubicBezTo>
                    <a:pt x="240" y="56"/>
                    <a:pt x="240" y="56"/>
                    <a:pt x="240" y="56"/>
                  </a:cubicBezTo>
                  <a:cubicBezTo>
                    <a:pt x="240" y="56"/>
                    <a:pt x="240" y="56"/>
                    <a:pt x="240" y="56"/>
                  </a:cubicBezTo>
                  <a:cubicBezTo>
                    <a:pt x="181" y="0"/>
                    <a:pt x="181" y="0"/>
                    <a:pt x="181"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39"/>
            <p:cNvSpPr>
              <a:spLocks/>
            </p:cNvSpPr>
            <p:nvPr userDrawn="1"/>
          </p:nvSpPr>
          <p:spPr bwMode="auto">
            <a:xfrm rot="10800000">
              <a:off x="10625100" y="3806419"/>
              <a:ext cx="400325" cy="263976"/>
            </a:xfrm>
            <a:custGeom>
              <a:avLst/>
              <a:gdLst>
                <a:gd name="T0" fmla="*/ 224 w 534"/>
                <a:gd name="T1" fmla="*/ 0 h 352"/>
                <a:gd name="T2" fmla="*/ 0 w 534"/>
                <a:gd name="T3" fmla="*/ 96 h 352"/>
                <a:gd name="T4" fmla="*/ 0 w 534"/>
                <a:gd name="T5" fmla="*/ 96 h 352"/>
                <a:gd name="T6" fmla="*/ 0 w 534"/>
                <a:gd name="T7" fmla="*/ 96 h 352"/>
                <a:gd name="T8" fmla="*/ 59 w 534"/>
                <a:gd name="T9" fmla="*/ 152 h 352"/>
                <a:gd name="T10" fmla="*/ 224 w 534"/>
                <a:gd name="T11" fmla="*/ 81 h 352"/>
                <a:gd name="T12" fmla="*/ 382 w 534"/>
                <a:gd name="T13" fmla="*/ 145 h 352"/>
                <a:gd name="T14" fmla="*/ 449 w 534"/>
                <a:gd name="T15" fmla="*/ 352 h 352"/>
                <a:gd name="T16" fmla="*/ 534 w 534"/>
                <a:gd name="T17" fmla="*/ 303 h 352"/>
                <a:gd name="T18" fmla="*/ 439 w 534"/>
                <a:gd name="T19" fmla="*/ 86 h 352"/>
                <a:gd name="T20" fmla="*/ 224 w 534"/>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4" h="352">
                  <a:moveTo>
                    <a:pt x="224" y="0"/>
                  </a:moveTo>
                  <a:cubicBezTo>
                    <a:pt x="143" y="0"/>
                    <a:pt x="61" y="32"/>
                    <a:pt x="0" y="96"/>
                  </a:cubicBezTo>
                  <a:cubicBezTo>
                    <a:pt x="0" y="96"/>
                    <a:pt x="0" y="96"/>
                    <a:pt x="0" y="96"/>
                  </a:cubicBezTo>
                  <a:cubicBezTo>
                    <a:pt x="0" y="96"/>
                    <a:pt x="0" y="96"/>
                    <a:pt x="0" y="96"/>
                  </a:cubicBezTo>
                  <a:cubicBezTo>
                    <a:pt x="59" y="152"/>
                    <a:pt x="59" y="152"/>
                    <a:pt x="59" y="152"/>
                  </a:cubicBezTo>
                  <a:cubicBezTo>
                    <a:pt x="104" y="105"/>
                    <a:pt x="164" y="81"/>
                    <a:pt x="224" y="81"/>
                  </a:cubicBezTo>
                  <a:cubicBezTo>
                    <a:pt x="281" y="81"/>
                    <a:pt x="338" y="103"/>
                    <a:pt x="382" y="145"/>
                  </a:cubicBezTo>
                  <a:cubicBezTo>
                    <a:pt x="441" y="200"/>
                    <a:pt x="463" y="279"/>
                    <a:pt x="449" y="352"/>
                  </a:cubicBezTo>
                  <a:cubicBezTo>
                    <a:pt x="477" y="334"/>
                    <a:pt x="505" y="318"/>
                    <a:pt x="534" y="303"/>
                  </a:cubicBezTo>
                  <a:cubicBezTo>
                    <a:pt x="533" y="224"/>
                    <a:pt x="501" y="145"/>
                    <a:pt x="439" y="86"/>
                  </a:cubicBezTo>
                  <a:cubicBezTo>
                    <a:pt x="379" y="29"/>
                    <a:pt x="301" y="0"/>
                    <a:pt x="224"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41"/>
            <p:cNvSpPr>
              <a:spLocks/>
            </p:cNvSpPr>
            <p:nvPr userDrawn="1"/>
          </p:nvSpPr>
          <p:spPr bwMode="auto">
            <a:xfrm rot="10800000">
              <a:off x="10981352" y="3956542"/>
              <a:ext cx="44072" cy="41777"/>
            </a:xfrm>
            <a:custGeom>
              <a:avLst/>
              <a:gdLst>
                <a:gd name="T0" fmla="*/ 0 w 59"/>
                <a:gd name="T1" fmla="*/ 0 h 56"/>
                <a:gd name="T2" fmla="*/ 0 w 59"/>
                <a:gd name="T3" fmla="*/ 0 h 56"/>
                <a:gd name="T4" fmla="*/ 59 w 59"/>
                <a:gd name="T5" fmla="*/ 56 h 56"/>
                <a:gd name="T6" fmla="*/ 59 w 59"/>
                <a:gd name="T7" fmla="*/ 56 h 56"/>
                <a:gd name="T8" fmla="*/ 0 w 59"/>
                <a:gd name="T9" fmla="*/ 0 h 56"/>
              </a:gdLst>
              <a:ahLst/>
              <a:cxnLst>
                <a:cxn ang="0">
                  <a:pos x="T0" y="T1"/>
                </a:cxn>
                <a:cxn ang="0">
                  <a:pos x="T2" y="T3"/>
                </a:cxn>
                <a:cxn ang="0">
                  <a:pos x="T4" y="T5"/>
                </a:cxn>
                <a:cxn ang="0">
                  <a:pos x="T6" y="T7"/>
                </a:cxn>
                <a:cxn ang="0">
                  <a:pos x="T8" y="T9"/>
                </a:cxn>
              </a:cxnLst>
              <a:rect l="0" t="0" r="r" b="b"/>
              <a:pathLst>
                <a:path w="59" h="56">
                  <a:moveTo>
                    <a:pt x="0" y="0"/>
                  </a:moveTo>
                  <a:cubicBezTo>
                    <a:pt x="0" y="0"/>
                    <a:pt x="0" y="0"/>
                    <a:pt x="0" y="0"/>
                  </a:cubicBezTo>
                  <a:cubicBezTo>
                    <a:pt x="59" y="56"/>
                    <a:pt x="59" y="56"/>
                    <a:pt x="59" y="56"/>
                  </a:cubicBezTo>
                  <a:cubicBezTo>
                    <a:pt x="59" y="56"/>
                    <a:pt x="59" y="56"/>
                    <a:pt x="59" y="56"/>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42"/>
            <p:cNvSpPr>
              <a:spLocks/>
            </p:cNvSpPr>
            <p:nvPr userDrawn="1"/>
          </p:nvSpPr>
          <p:spPr bwMode="auto">
            <a:xfrm rot="10800000">
              <a:off x="10688454" y="3676498"/>
              <a:ext cx="44532" cy="42236"/>
            </a:xfrm>
            <a:custGeom>
              <a:avLst/>
              <a:gdLst>
                <a:gd name="T0" fmla="*/ 0 w 59"/>
                <a:gd name="T1" fmla="*/ 0 h 56"/>
                <a:gd name="T2" fmla="*/ 0 w 59"/>
                <a:gd name="T3" fmla="*/ 0 h 56"/>
                <a:gd name="T4" fmla="*/ 59 w 59"/>
                <a:gd name="T5" fmla="*/ 56 h 56"/>
                <a:gd name="T6" fmla="*/ 59 w 59"/>
                <a:gd name="T7" fmla="*/ 56 h 56"/>
                <a:gd name="T8" fmla="*/ 0 w 59"/>
                <a:gd name="T9" fmla="*/ 0 h 56"/>
              </a:gdLst>
              <a:ahLst/>
              <a:cxnLst>
                <a:cxn ang="0">
                  <a:pos x="T0" y="T1"/>
                </a:cxn>
                <a:cxn ang="0">
                  <a:pos x="T2" y="T3"/>
                </a:cxn>
                <a:cxn ang="0">
                  <a:pos x="T4" y="T5"/>
                </a:cxn>
                <a:cxn ang="0">
                  <a:pos x="T6" y="T7"/>
                </a:cxn>
                <a:cxn ang="0">
                  <a:pos x="T8" y="T9"/>
                </a:cxn>
              </a:cxnLst>
              <a:rect l="0" t="0" r="r" b="b"/>
              <a:pathLst>
                <a:path w="59" h="56">
                  <a:moveTo>
                    <a:pt x="0" y="0"/>
                  </a:moveTo>
                  <a:cubicBezTo>
                    <a:pt x="0" y="0"/>
                    <a:pt x="0" y="0"/>
                    <a:pt x="0" y="0"/>
                  </a:cubicBezTo>
                  <a:cubicBezTo>
                    <a:pt x="59" y="56"/>
                    <a:pt x="59" y="56"/>
                    <a:pt x="59" y="56"/>
                  </a:cubicBezTo>
                  <a:cubicBezTo>
                    <a:pt x="59" y="56"/>
                    <a:pt x="59" y="56"/>
                    <a:pt x="59" y="56"/>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43"/>
            <p:cNvSpPr>
              <a:spLocks noEditPoints="1"/>
            </p:cNvSpPr>
            <p:nvPr userDrawn="1"/>
          </p:nvSpPr>
          <p:spPr bwMode="auto">
            <a:xfrm rot="10800000">
              <a:off x="10149485" y="3588812"/>
              <a:ext cx="242858" cy="429247"/>
            </a:xfrm>
            <a:custGeom>
              <a:avLst/>
              <a:gdLst>
                <a:gd name="T0" fmla="*/ 9 w 324"/>
                <a:gd name="T1" fmla="*/ 350 h 572"/>
                <a:gd name="T2" fmla="*/ 11 w 324"/>
                <a:gd name="T3" fmla="*/ 556 h 572"/>
                <a:gd name="T4" fmla="*/ 105 w 324"/>
                <a:gd name="T5" fmla="*/ 572 h 572"/>
                <a:gd name="T6" fmla="*/ 202 w 324"/>
                <a:gd name="T7" fmla="*/ 555 h 572"/>
                <a:gd name="T8" fmla="*/ 195 w 324"/>
                <a:gd name="T9" fmla="*/ 383 h 572"/>
                <a:gd name="T10" fmla="*/ 9 w 324"/>
                <a:gd name="T11" fmla="*/ 350 h 572"/>
                <a:gd name="T12" fmla="*/ 159 w 324"/>
                <a:gd name="T13" fmla="*/ 0 h 572"/>
                <a:gd name="T14" fmla="*/ 62 w 324"/>
                <a:gd name="T15" fmla="*/ 162 h 572"/>
                <a:gd name="T16" fmla="*/ 251 w 324"/>
                <a:gd name="T17" fmla="*/ 201 h 572"/>
                <a:gd name="T18" fmla="*/ 324 w 324"/>
                <a:gd name="T19" fmla="*/ 96 h 572"/>
                <a:gd name="T20" fmla="*/ 309 w 324"/>
                <a:gd name="T21" fmla="*/ 80 h 572"/>
                <a:gd name="T22" fmla="*/ 309 w 324"/>
                <a:gd name="T23" fmla="*/ 80 h 572"/>
                <a:gd name="T24" fmla="*/ 159 w 324"/>
                <a:gd name="T25"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4" h="572">
                  <a:moveTo>
                    <a:pt x="9" y="350"/>
                  </a:moveTo>
                  <a:cubicBezTo>
                    <a:pt x="0" y="418"/>
                    <a:pt x="0" y="488"/>
                    <a:pt x="11" y="556"/>
                  </a:cubicBezTo>
                  <a:cubicBezTo>
                    <a:pt x="41" y="566"/>
                    <a:pt x="73" y="572"/>
                    <a:pt x="105" y="572"/>
                  </a:cubicBezTo>
                  <a:cubicBezTo>
                    <a:pt x="138" y="572"/>
                    <a:pt x="171" y="566"/>
                    <a:pt x="202" y="555"/>
                  </a:cubicBezTo>
                  <a:cubicBezTo>
                    <a:pt x="190" y="498"/>
                    <a:pt x="188" y="440"/>
                    <a:pt x="195" y="383"/>
                  </a:cubicBezTo>
                  <a:cubicBezTo>
                    <a:pt x="137" y="362"/>
                    <a:pt x="75" y="350"/>
                    <a:pt x="9" y="350"/>
                  </a:cubicBezTo>
                  <a:moveTo>
                    <a:pt x="159" y="0"/>
                  </a:moveTo>
                  <a:cubicBezTo>
                    <a:pt x="119" y="51"/>
                    <a:pt x="86" y="105"/>
                    <a:pt x="62" y="162"/>
                  </a:cubicBezTo>
                  <a:cubicBezTo>
                    <a:pt x="128" y="167"/>
                    <a:pt x="191" y="180"/>
                    <a:pt x="251" y="201"/>
                  </a:cubicBezTo>
                  <a:cubicBezTo>
                    <a:pt x="271" y="164"/>
                    <a:pt x="295" y="129"/>
                    <a:pt x="324" y="96"/>
                  </a:cubicBezTo>
                  <a:cubicBezTo>
                    <a:pt x="320" y="90"/>
                    <a:pt x="314" y="85"/>
                    <a:pt x="309" y="80"/>
                  </a:cubicBezTo>
                  <a:cubicBezTo>
                    <a:pt x="309" y="80"/>
                    <a:pt x="309" y="80"/>
                    <a:pt x="309" y="80"/>
                  </a:cubicBezTo>
                  <a:cubicBezTo>
                    <a:pt x="266" y="37"/>
                    <a:pt x="214" y="11"/>
                    <a:pt x="159"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46"/>
            <p:cNvSpPr>
              <a:spLocks/>
            </p:cNvSpPr>
            <p:nvPr userDrawn="1"/>
          </p:nvSpPr>
          <p:spPr bwMode="auto">
            <a:xfrm rot="10800000">
              <a:off x="9469575" y="3236692"/>
              <a:ext cx="160681" cy="163894"/>
            </a:xfrm>
            <a:custGeom>
              <a:avLst/>
              <a:gdLst>
                <a:gd name="T0" fmla="*/ 81 w 214"/>
                <a:gd name="T1" fmla="*/ 0 h 219"/>
                <a:gd name="T2" fmla="*/ 0 w 214"/>
                <a:gd name="T3" fmla="*/ 66 h 219"/>
                <a:gd name="T4" fmla="*/ 110 w 214"/>
                <a:gd name="T5" fmla="*/ 219 h 219"/>
                <a:gd name="T6" fmla="*/ 214 w 214"/>
                <a:gd name="T7" fmla="*/ 133 h 219"/>
                <a:gd name="T8" fmla="*/ 214 w 214"/>
                <a:gd name="T9" fmla="*/ 133 h 219"/>
                <a:gd name="T10" fmla="*/ 213 w 214"/>
                <a:gd name="T11" fmla="*/ 133 h 219"/>
                <a:gd name="T12" fmla="*/ 81 w 214"/>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14" h="219">
                  <a:moveTo>
                    <a:pt x="81" y="0"/>
                  </a:moveTo>
                  <a:cubicBezTo>
                    <a:pt x="56" y="25"/>
                    <a:pt x="28" y="47"/>
                    <a:pt x="0" y="66"/>
                  </a:cubicBezTo>
                  <a:cubicBezTo>
                    <a:pt x="31" y="120"/>
                    <a:pt x="68" y="171"/>
                    <a:pt x="110" y="219"/>
                  </a:cubicBezTo>
                  <a:cubicBezTo>
                    <a:pt x="147" y="194"/>
                    <a:pt x="182" y="166"/>
                    <a:pt x="214" y="133"/>
                  </a:cubicBezTo>
                  <a:cubicBezTo>
                    <a:pt x="214" y="133"/>
                    <a:pt x="214" y="133"/>
                    <a:pt x="214" y="133"/>
                  </a:cubicBezTo>
                  <a:cubicBezTo>
                    <a:pt x="213" y="133"/>
                    <a:pt x="213" y="133"/>
                    <a:pt x="213" y="133"/>
                  </a:cubicBezTo>
                  <a:cubicBezTo>
                    <a:pt x="81" y="0"/>
                    <a:pt x="81" y="0"/>
                    <a:pt x="81"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47"/>
            <p:cNvSpPr>
              <a:spLocks/>
            </p:cNvSpPr>
            <p:nvPr userDrawn="1"/>
          </p:nvSpPr>
          <p:spPr bwMode="auto">
            <a:xfrm rot="10800000">
              <a:off x="9844650" y="3143497"/>
              <a:ext cx="181799" cy="164354"/>
            </a:xfrm>
            <a:custGeom>
              <a:avLst/>
              <a:gdLst>
                <a:gd name="T0" fmla="*/ 54 w 242"/>
                <a:gd name="T1" fmla="*/ 0 h 219"/>
                <a:gd name="T2" fmla="*/ 0 w 242"/>
                <a:gd name="T3" fmla="*/ 181 h 219"/>
                <a:gd name="T4" fmla="*/ 192 w 242"/>
                <a:gd name="T5" fmla="*/ 219 h 219"/>
                <a:gd name="T6" fmla="*/ 242 w 242"/>
                <a:gd name="T7" fmla="*/ 31 h 219"/>
                <a:gd name="T8" fmla="*/ 234 w 242"/>
                <a:gd name="T9" fmla="*/ 31 h 219"/>
                <a:gd name="T10" fmla="*/ 54 w 242"/>
                <a:gd name="T11" fmla="*/ 0 h 219"/>
              </a:gdLst>
              <a:ahLst/>
              <a:cxnLst>
                <a:cxn ang="0">
                  <a:pos x="T0" y="T1"/>
                </a:cxn>
                <a:cxn ang="0">
                  <a:pos x="T2" y="T3"/>
                </a:cxn>
                <a:cxn ang="0">
                  <a:pos x="T4" y="T5"/>
                </a:cxn>
                <a:cxn ang="0">
                  <a:pos x="T6" y="T7"/>
                </a:cxn>
                <a:cxn ang="0">
                  <a:pos x="T8" y="T9"/>
                </a:cxn>
                <a:cxn ang="0">
                  <a:pos x="T10" y="T11"/>
                </a:cxn>
              </a:cxnLst>
              <a:rect l="0" t="0" r="r" b="b"/>
              <a:pathLst>
                <a:path w="242" h="219">
                  <a:moveTo>
                    <a:pt x="54" y="0"/>
                  </a:moveTo>
                  <a:cubicBezTo>
                    <a:pt x="47" y="65"/>
                    <a:pt x="28" y="125"/>
                    <a:pt x="0" y="181"/>
                  </a:cubicBezTo>
                  <a:cubicBezTo>
                    <a:pt x="62" y="202"/>
                    <a:pt x="127" y="215"/>
                    <a:pt x="192" y="219"/>
                  </a:cubicBezTo>
                  <a:cubicBezTo>
                    <a:pt x="216" y="160"/>
                    <a:pt x="233" y="97"/>
                    <a:pt x="242" y="31"/>
                  </a:cubicBezTo>
                  <a:cubicBezTo>
                    <a:pt x="239" y="31"/>
                    <a:pt x="236" y="31"/>
                    <a:pt x="234" y="31"/>
                  </a:cubicBezTo>
                  <a:cubicBezTo>
                    <a:pt x="173" y="31"/>
                    <a:pt x="112" y="21"/>
                    <a:pt x="54"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50"/>
            <p:cNvSpPr>
              <a:spLocks/>
            </p:cNvSpPr>
            <p:nvPr userDrawn="1"/>
          </p:nvSpPr>
          <p:spPr bwMode="auto">
            <a:xfrm rot="10800000">
              <a:off x="9312108" y="3643902"/>
              <a:ext cx="155172" cy="205213"/>
            </a:xfrm>
            <a:custGeom>
              <a:avLst/>
              <a:gdLst>
                <a:gd name="T0" fmla="*/ 172 w 207"/>
                <a:gd name="T1" fmla="*/ 0 h 274"/>
                <a:gd name="T2" fmla="*/ 0 w 207"/>
                <a:gd name="T3" fmla="*/ 82 h 274"/>
                <a:gd name="T4" fmla="*/ 16 w 207"/>
                <a:gd name="T5" fmla="*/ 274 h 274"/>
                <a:gd name="T6" fmla="*/ 207 w 207"/>
                <a:gd name="T7" fmla="*/ 202 h 274"/>
                <a:gd name="T8" fmla="*/ 172 w 207"/>
                <a:gd name="T9" fmla="*/ 0 h 274"/>
              </a:gdLst>
              <a:ahLst/>
              <a:cxnLst>
                <a:cxn ang="0">
                  <a:pos x="T0" y="T1"/>
                </a:cxn>
                <a:cxn ang="0">
                  <a:pos x="T2" y="T3"/>
                </a:cxn>
                <a:cxn ang="0">
                  <a:pos x="T4" y="T5"/>
                </a:cxn>
                <a:cxn ang="0">
                  <a:pos x="T6" y="T7"/>
                </a:cxn>
                <a:cxn ang="0">
                  <a:pos x="T8" y="T9"/>
                </a:cxn>
              </a:cxnLst>
              <a:rect l="0" t="0" r="r" b="b"/>
              <a:pathLst>
                <a:path w="207" h="274">
                  <a:moveTo>
                    <a:pt x="172" y="0"/>
                  </a:moveTo>
                  <a:cubicBezTo>
                    <a:pt x="119" y="38"/>
                    <a:pt x="61" y="66"/>
                    <a:pt x="0" y="82"/>
                  </a:cubicBezTo>
                  <a:cubicBezTo>
                    <a:pt x="17" y="145"/>
                    <a:pt x="22" y="210"/>
                    <a:pt x="16" y="274"/>
                  </a:cubicBezTo>
                  <a:cubicBezTo>
                    <a:pt x="82" y="259"/>
                    <a:pt x="146" y="235"/>
                    <a:pt x="207" y="202"/>
                  </a:cubicBezTo>
                  <a:cubicBezTo>
                    <a:pt x="205" y="134"/>
                    <a:pt x="193" y="66"/>
                    <a:pt x="172"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51"/>
            <p:cNvSpPr>
              <a:spLocks noEditPoints="1"/>
            </p:cNvSpPr>
            <p:nvPr userDrawn="1"/>
          </p:nvSpPr>
          <p:spPr bwMode="auto">
            <a:xfrm rot="10800000">
              <a:off x="9420912" y="3300964"/>
              <a:ext cx="209344" cy="826359"/>
            </a:xfrm>
            <a:custGeom>
              <a:avLst/>
              <a:gdLst>
                <a:gd name="T0" fmla="*/ 169 w 279"/>
                <a:gd name="T1" fmla="*/ 852 h 1102"/>
                <a:gd name="T2" fmla="*/ 80 w 279"/>
                <a:gd name="T3" fmla="*/ 969 h 1102"/>
                <a:gd name="T4" fmla="*/ 81 w 279"/>
                <a:gd name="T5" fmla="*/ 969 h 1102"/>
                <a:gd name="T6" fmla="*/ 81 w 279"/>
                <a:gd name="T7" fmla="*/ 969 h 1102"/>
                <a:gd name="T8" fmla="*/ 214 w 279"/>
                <a:gd name="T9" fmla="*/ 1102 h 1102"/>
                <a:gd name="T10" fmla="*/ 279 w 279"/>
                <a:gd name="T11" fmla="*/ 1027 h 1102"/>
                <a:gd name="T12" fmla="*/ 169 w 279"/>
                <a:gd name="T13" fmla="*/ 852 h 1102"/>
                <a:gd name="T14" fmla="*/ 110 w 279"/>
                <a:gd name="T15" fmla="*/ 0 h 1102"/>
                <a:gd name="T16" fmla="*/ 0 w 279"/>
                <a:gd name="T17" fmla="*/ 152 h 1102"/>
                <a:gd name="T18" fmla="*/ 80 w 279"/>
                <a:gd name="T19" fmla="*/ 218 h 1102"/>
                <a:gd name="T20" fmla="*/ 169 w 279"/>
                <a:gd name="T21" fmla="*/ 336 h 1102"/>
                <a:gd name="T22" fmla="*/ 279 w 279"/>
                <a:gd name="T23" fmla="*/ 161 h 1102"/>
                <a:gd name="T24" fmla="*/ 213 w 279"/>
                <a:gd name="T25" fmla="*/ 85 h 1102"/>
                <a:gd name="T26" fmla="*/ 110 w 279"/>
                <a:gd name="T27" fmla="*/ 0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9" h="1102">
                  <a:moveTo>
                    <a:pt x="169" y="852"/>
                  </a:moveTo>
                  <a:cubicBezTo>
                    <a:pt x="145" y="894"/>
                    <a:pt x="116" y="933"/>
                    <a:pt x="80" y="969"/>
                  </a:cubicBezTo>
                  <a:cubicBezTo>
                    <a:pt x="81" y="969"/>
                    <a:pt x="81" y="969"/>
                    <a:pt x="81" y="969"/>
                  </a:cubicBezTo>
                  <a:cubicBezTo>
                    <a:pt x="81" y="969"/>
                    <a:pt x="81" y="969"/>
                    <a:pt x="81" y="969"/>
                  </a:cubicBezTo>
                  <a:cubicBezTo>
                    <a:pt x="214" y="1102"/>
                    <a:pt x="214" y="1102"/>
                    <a:pt x="214" y="1102"/>
                  </a:cubicBezTo>
                  <a:cubicBezTo>
                    <a:pt x="237" y="1078"/>
                    <a:pt x="259" y="1053"/>
                    <a:pt x="279" y="1027"/>
                  </a:cubicBezTo>
                  <a:cubicBezTo>
                    <a:pt x="232" y="973"/>
                    <a:pt x="195" y="914"/>
                    <a:pt x="169" y="852"/>
                  </a:cubicBezTo>
                  <a:moveTo>
                    <a:pt x="110" y="0"/>
                  </a:moveTo>
                  <a:cubicBezTo>
                    <a:pt x="68" y="47"/>
                    <a:pt x="31" y="99"/>
                    <a:pt x="0" y="152"/>
                  </a:cubicBezTo>
                  <a:cubicBezTo>
                    <a:pt x="28" y="171"/>
                    <a:pt x="55" y="193"/>
                    <a:pt x="80" y="218"/>
                  </a:cubicBezTo>
                  <a:cubicBezTo>
                    <a:pt x="116" y="254"/>
                    <a:pt x="146" y="294"/>
                    <a:pt x="169" y="336"/>
                  </a:cubicBezTo>
                  <a:cubicBezTo>
                    <a:pt x="196" y="273"/>
                    <a:pt x="232" y="214"/>
                    <a:pt x="279" y="161"/>
                  </a:cubicBezTo>
                  <a:cubicBezTo>
                    <a:pt x="259" y="134"/>
                    <a:pt x="237" y="109"/>
                    <a:pt x="213" y="85"/>
                  </a:cubicBezTo>
                  <a:cubicBezTo>
                    <a:pt x="181" y="53"/>
                    <a:pt x="147" y="24"/>
                    <a:pt x="11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52"/>
            <p:cNvSpPr>
              <a:spLocks/>
            </p:cNvSpPr>
            <p:nvPr userDrawn="1"/>
          </p:nvSpPr>
          <p:spPr bwMode="auto">
            <a:xfrm rot="10800000">
              <a:off x="9764309" y="4169559"/>
              <a:ext cx="211640" cy="51877"/>
            </a:xfrm>
            <a:custGeom>
              <a:avLst/>
              <a:gdLst>
                <a:gd name="T0" fmla="*/ 166 w 282"/>
                <a:gd name="T1" fmla="*/ 0 h 69"/>
                <a:gd name="T2" fmla="*/ 2 w 282"/>
                <a:gd name="T3" fmla="*/ 19 h 69"/>
                <a:gd name="T4" fmla="*/ 0 w 282"/>
                <a:gd name="T5" fmla="*/ 66 h 69"/>
                <a:gd name="T6" fmla="*/ 50 w 282"/>
                <a:gd name="T7" fmla="*/ 69 h 69"/>
                <a:gd name="T8" fmla="*/ 282 w 282"/>
                <a:gd name="T9" fmla="*/ 9 h 69"/>
                <a:gd name="T10" fmla="*/ 166 w 282"/>
                <a:gd name="T11" fmla="*/ 0 h 69"/>
              </a:gdLst>
              <a:ahLst/>
              <a:cxnLst>
                <a:cxn ang="0">
                  <a:pos x="T0" y="T1"/>
                </a:cxn>
                <a:cxn ang="0">
                  <a:pos x="T2" y="T3"/>
                </a:cxn>
                <a:cxn ang="0">
                  <a:pos x="T4" y="T5"/>
                </a:cxn>
                <a:cxn ang="0">
                  <a:pos x="T6" y="T7"/>
                </a:cxn>
                <a:cxn ang="0">
                  <a:pos x="T8" y="T9"/>
                </a:cxn>
                <a:cxn ang="0">
                  <a:pos x="T10" y="T11"/>
                </a:cxn>
              </a:cxnLst>
              <a:rect l="0" t="0" r="r" b="b"/>
              <a:pathLst>
                <a:path w="282" h="69">
                  <a:moveTo>
                    <a:pt x="166" y="0"/>
                  </a:moveTo>
                  <a:cubicBezTo>
                    <a:pt x="111" y="0"/>
                    <a:pt x="56" y="6"/>
                    <a:pt x="2" y="19"/>
                  </a:cubicBezTo>
                  <a:cubicBezTo>
                    <a:pt x="0" y="34"/>
                    <a:pt x="0" y="50"/>
                    <a:pt x="0" y="66"/>
                  </a:cubicBezTo>
                  <a:cubicBezTo>
                    <a:pt x="17" y="68"/>
                    <a:pt x="33" y="69"/>
                    <a:pt x="50" y="69"/>
                  </a:cubicBezTo>
                  <a:cubicBezTo>
                    <a:pt x="130" y="69"/>
                    <a:pt x="210" y="49"/>
                    <a:pt x="282" y="9"/>
                  </a:cubicBezTo>
                  <a:cubicBezTo>
                    <a:pt x="244" y="3"/>
                    <a:pt x="205" y="0"/>
                    <a:pt x="166"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53"/>
            <p:cNvSpPr>
              <a:spLocks/>
            </p:cNvSpPr>
            <p:nvPr userDrawn="1"/>
          </p:nvSpPr>
          <p:spPr bwMode="auto">
            <a:xfrm rot="10800000">
              <a:off x="9974572" y="4171854"/>
              <a:ext cx="70241" cy="34891"/>
            </a:xfrm>
            <a:custGeom>
              <a:avLst/>
              <a:gdLst>
                <a:gd name="T0" fmla="*/ 94 w 94"/>
                <a:gd name="T1" fmla="*/ 0 h 47"/>
                <a:gd name="T2" fmla="*/ 0 w 94"/>
                <a:gd name="T3" fmla="*/ 28 h 47"/>
                <a:gd name="T4" fmla="*/ 92 w 94"/>
                <a:gd name="T5" fmla="*/ 47 h 47"/>
                <a:gd name="T6" fmla="*/ 94 w 94"/>
                <a:gd name="T7" fmla="*/ 0 h 47"/>
              </a:gdLst>
              <a:ahLst/>
              <a:cxnLst>
                <a:cxn ang="0">
                  <a:pos x="T0" y="T1"/>
                </a:cxn>
                <a:cxn ang="0">
                  <a:pos x="T2" y="T3"/>
                </a:cxn>
                <a:cxn ang="0">
                  <a:pos x="T4" y="T5"/>
                </a:cxn>
                <a:cxn ang="0">
                  <a:pos x="T6" y="T7"/>
                </a:cxn>
              </a:cxnLst>
              <a:rect l="0" t="0" r="r" b="b"/>
              <a:pathLst>
                <a:path w="94" h="47">
                  <a:moveTo>
                    <a:pt x="94" y="0"/>
                  </a:moveTo>
                  <a:cubicBezTo>
                    <a:pt x="62" y="7"/>
                    <a:pt x="31" y="17"/>
                    <a:pt x="0" y="28"/>
                  </a:cubicBezTo>
                  <a:cubicBezTo>
                    <a:pt x="30" y="38"/>
                    <a:pt x="61" y="44"/>
                    <a:pt x="92" y="47"/>
                  </a:cubicBezTo>
                  <a:cubicBezTo>
                    <a:pt x="92" y="31"/>
                    <a:pt x="92" y="15"/>
                    <a:pt x="94"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54"/>
            <p:cNvSpPr>
              <a:spLocks/>
            </p:cNvSpPr>
            <p:nvPr userDrawn="1"/>
          </p:nvSpPr>
          <p:spPr bwMode="auto">
            <a:xfrm rot="10800000">
              <a:off x="9469575" y="3300964"/>
              <a:ext cx="100081" cy="99622"/>
            </a:xfrm>
            <a:custGeom>
              <a:avLst/>
              <a:gdLst>
                <a:gd name="T0" fmla="*/ 0 w 133"/>
                <a:gd name="T1" fmla="*/ 0 h 133"/>
                <a:gd name="T2" fmla="*/ 0 w 133"/>
                <a:gd name="T3" fmla="*/ 0 h 133"/>
                <a:gd name="T4" fmla="*/ 132 w 133"/>
                <a:gd name="T5" fmla="*/ 133 h 133"/>
                <a:gd name="T6" fmla="*/ 133 w 133"/>
                <a:gd name="T7" fmla="*/ 133 h 133"/>
                <a:gd name="T8" fmla="*/ 0 w 133"/>
                <a:gd name="T9" fmla="*/ 0 h 133"/>
              </a:gdLst>
              <a:ahLst/>
              <a:cxnLst>
                <a:cxn ang="0">
                  <a:pos x="T0" y="T1"/>
                </a:cxn>
                <a:cxn ang="0">
                  <a:pos x="T2" y="T3"/>
                </a:cxn>
                <a:cxn ang="0">
                  <a:pos x="T4" y="T5"/>
                </a:cxn>
                <a:cxn ang="0">
                  <a:pos x="T6" y="T7"/>
                </a:cxn>
                <a:cxn ang="0">
                  <a:pos x="T8" y="T9"/>
                </a:cxn>
              </a:cxnLst>
              <a:rect l="0" t="0" r="r" b="b"/>
              <a:pathLst>
                <a:path w="133" h="133">
                  <a:moveTo>
                    <a:pt x="0" y="0"/>
                  </a:moveTo>
                  <a:cubicBezTo>
                    <a:pt x="0" y="0"/>
                    <a:pt x="0" y="0"/>
                    <a:pt x="0" y="0"/>
                  </a:cubicBezTo>
                  <a:cubicBezTo>
                    <a:pt x="132" y="133"/>
                    <a:pt x="132" y="133"/>
                    <a:pt x="132" y="133"/>
                  </a:cubicBezTo>
                  <a:cubicBezTo>
                    <a:pt x="132" y="133"/>
                    <a:pt x="132" y="133"/>
                    <a:pt x="133" y="133"/>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55"/>
            <p:cNvSpPr>
              <a:spLocks noEditPoints="1"/>
            </p:cNvSpPr>
            <p:nvPr userDrawn="1"/>
          </p:nvSpPr>
          <p:spPr bwMode="auto">
            <a:xfrm rot="10800000">
              <a:off x="10018186" y="3528213"/>
              <a:ext cx="222658" cy="470106"/>
            </a:xfrm>
            <a:custGeom>
              <a:avLst/>
              <a:gdLst>
                <a:gd name="T0" fmla="*/ 132 w 297"/>
                <a:gd name="T1" fmla="*/ 433 h 627"/>
                <a:gd name="T2" fmla="*/ 107 w 297"/>
                <a:gd name="T3" fmla="*/ 461 h 627"/>
                <a:gd name="T4" fmla="*/ 0 w 297"/>
                <a:gd name="T5" fmla="*/ 529 h 627"/>
                <a:gd name="T6" fmla="*/ 30 w 297"/>
                <a:gd name="T7" fmla="*/ 627 h 627"/>
                <a:gd name="T8" fmla="*/ 179 w 297"/>
                <a:gd name="T9" fmla="*/ 533 h 627"/>
                <a:gd name="T10" fmla="*/ 207 w 297"/>
                <a:gd name="T11" fmla="*/ 503 h 627"/>
                <a:gd name="T12" fmla="*/ 132 w 297"/>
                <a:gd name="T13" fmla="*/ 433 h 627"/>
                <a:gd name="T14" fmla="*/ 197 w 297"/>
                <a:gd name="T15" fmla="*/ 0 h 627"/>
                <a:gd name="T16" fmla="*/ 144 w 297"/>
                <a:gd name="T17" fmla="*/ 46 h 627"/>
                <a:gd name="T18" fmla="*/ 144 w 297"/>
                <a:gd name="T19" fmla="*/ 47 h 627"/>
                <a:gd name="T20" fmla="*/ 122 w 297"/>
                <a:gd name="T21" fmla="*/ 70 h 627"/>
                <a:gd name="T22" fmla="*/ 191 w 297"/>
                <a:gd name="T23" fmla="*/ 244 h 627"/>
                <a:gd name="T24" fmla="*/ 289 w 297"/>
                <a:gd name="T25" fmla="*/ 317 h 627"/>
                <a:gd name="T26" fmla="*/ 283 w 297"/>
                <a:gd name="T27" fmla="*/ 165 h 627"/>
                <a:gd name="T28" fmla="*/ 205 w 297"/>
                <a:gd name="T29" fmla="*/ 10 h 627"/>
                <a:gd name="T30" fmla="*/ 197 w 297"/>
                <a:gd name="T31" fmla="*/ 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7" h="627">
                  <a:moveTo>
                    <a:pt x="132" y="433"/>
                  </a:moveTo>
                  <a:cubicBezTo>
                    <a:pt x="124" y="443"/>
                    <a:pt x="116" y="452"/>
                    <a:pt x="107" y="461"/>
                  </a:cubicBezTo>
                  <a:cubicBezTo>
                    <a:pt x="76" y="492"/>
                    <a:pt x="39" y="515"/>
                    <a:pt x="0" y="529"/>
                  </a:cubicBezTo>
                  <a:cubicBezTo>
                    <a:pt x="7" y="562"/>
                    <a:pt x="17" y="595"/>
                    <a:pt x="30" y="627"/>
                  </a:cubicBezTo>
                  <a:cubicBezTo>
                    <a:pt x="85" y="608"/>
                    <a:pt x="136" y="577"/>
                    <a:pt x="179" y="533"/>
                  </a:cubicBezTo>
                  <a:cubicBezTo>
                    <a:pt x="189" y="524"/>
                    <a:pt x="198" y="514"/>
                    <a:pt x="207" y="503"/>
                  </a:cubicBezTo>
                  <a:cubicBezTo>
                    <a:pt x="184" y="478"/>
                    <a:pt x="159" y="454"/>
                    <a:pt x="132" y="433"/>
                  </a:cubicBezTo>
                  <a:moveTo>
                    <a:pt x="197" y="0"/>
                  </a:moveTo>
                  <a:cubicBezTo>
                    <a:pt x="179" y="14"/>
                    <a:pt x="161" y="29"/>
                    <a:pt x="144" y="46"/>
                  </a:cubicBezTo>
                  <a:cubicBezTo>
                    <a:pt x="144" y="47"/>
                    <a:pt x="144" y="47"/>
                    <a:pt x="144" y="47"/>
                  </a:cubicBezTo>
                  <a:cubicBezTo>
                    <a:pt x="137" y="54"/>
                    <a:pt x="129" y="62"/>
                    <a:pt x="122" y="70"/>
                  </a:cubicBezTo>
                  <a:cubicBezTo>
                    <a:pt x="165" y="120"/>
                    <a:pt x="188" y="182"/>
                    <a:pt x="191" y="244"/>
                  </a:cubicBezTo>
                  <a:cubicBezTo>
                    <a:pt x="226" y="266"/>
                    <a:pt x="259" y="290"/>
                    <a:pt x="289" y="317"/>
                  </a:cubicBezTo>
                  <a:cubicBezTo>
                    <a:pt x="297" y="267"/>
                    <a:pt x="295" y="215"/>
                    <a:pt x="283" y="165"/>
                  </a:cubicBezTo>
                  <a:cubicBezTo>
                    <a:pt x="250" y="116"/>
                    <a:pt x="224" y="64"/>
                    <a:pt x="205" y="10"/>
                  </a:cubicBezTo>
                  <a:cubicBezTo>
                    <a:pt x="202" y="6"/>
                    <a:pt x="200" y="3"/>
                    <a:pt x="197"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56"/>
            <p:cNvSpPr>
              <a:spLocks/>
            </p:cNvSpPr>
            <p:nvPr userDrawn="1"/>
          </p:nvSpPr>
          <p:spPr bwMode="auto">
            <a:xfrm rot="10800000">
              <a:off x="10028744" y="3874824"/>
              <a:ext cx="58305" cy="116150"/>
            </a:xfrm>
            <a:custGeom>
              <a:avLst/>
              <a:gdLst>
                <a:gd name="T0" fmla="*/ 0 w 78"/>
                <a:gd name="T1" fmla="*/ 0 h 155"/>
                <a:gd name="T2" fmla="*/ 78 w 78"/>
                <a:gd name="T3" fmla="*/ 155 h 155"/>
                <a:gd name="T4" fmla="*/ 0 w 78"/>
                <a:gd name="T5" fmla="*/ 0 h 155"/>
              </a:gdLst>
              <a:ahLst/>
              <a:cxnLst>
                <a:cxn ang="0">
                  <a:pos x="T0" y="T1"/>
                </a:cxn>
                <a:cxn ang="0">
                  <a:pos x="T2" y="T3"/>
                </a:cxn>
                <a:cxn ang="0">
                  <a:pos x="T4" y="T5"/>
                </a:cxn>
              </a:cxnLst>
              <a:rect l="0" t="0" r="r" b="b"/>
              <a:pathLst>
                <a:path w="78" h="155">
                  <a:moveTo>
                    <a:pt x="0" y="0"/>
                  </a:moveTo>
                  <a:cubicBezTo>
                    <a:pt x="19" y="54"/>
                    <a:pt x="45" y="106"/>
                    <a:pt x="78" y="155"/>
                  </a:cubicBezTo>
                  <a:cubicBezTo>
                    <a:pt x="64" y="99"/>
                    <a:pt x="38" y="46"/>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7"/>
            <p:cNvSpPr>
              <a:spLocks/>
            </p:cNvSpPr>
            <p:nvPr userDrawn="1"/>
          </p:nvSpPr>
          <p:spPr bwMode="auto">
            <a:xfrm rot="10800000">
              <a:off x="10024153" y="3621408"/>
              <a:ext cx="117527" cy="194194"/>
            </a:xfrm>
            <a:custGeom>
              <a:avLst/>
              <a:gdLst>
                <a:gd name="T0" fmla="*/ 59 w 157"/>
                <a:gd name="T1" fmla="*/ 0 h 259"/>
                <a:gd name="T2" fmla="*/ 0 w 157"/>
                <a:gd name="T3" fmla="*/ 189 h 259"/>
                <a:gd name="T4" fmla="*/ 75 w 157"/>
                <a:gd name="T5" fmla="*/ 259 h 259"/>
                <a:gd name="T6" fmla="*/ 157 w 157"/>
                <a:gd name="T7" fmla="*/ 73 h 259"/>
                <a:gd name="T8" fmla="*/ 59 w 157"/>
                <a:gd name="T9" fmla="*/ 0 h 259"/>
              </a:gdLst>
              <a:ahLst/>
              <a:cxnLst>
                <a:cxn ang="0">
                  <a:pos x="T0" y="T1"/>
                </a:cxn>
                <a:cxn ang="0">
                  <a:pos x="T2" y="T3"/>
                </a:cxn>
                <a:cxn ang="0">
                  <a:pos x="T4" y="T5"/>
                </a:cxn>
                <a:cxn ang="0">
                  <a:pos x="T6" y="T7"/>
                </a:cxn>
                <a:cxn ang="0">
                  <a:pos x="T8" y="T9"/>
                </a:cxn>
              </a:cxnLst>
              <a:rect l="0" t="0" r="r" b="b"/>
              <a:pathLst>
                <a:path w="157" h="259">
                  <a:moveTo>
                    <a:pt x="59" y="0"/>
                  </a:moveTo>
                  <a:cubicBezTo>
                    <a:pt x="62" y="66"/>
                    <a:pt x="42" y="134"/>
                    <a:pt x="0" y="189"/>
                  </a:cubicBezTo>
                  <a:cubicBezTo>
                    <a:pt x="27" y="210"/>
                    <a:pt x="52" y="234"/>
                    <a:pt x="75" y="259"/>
                  </a:cubicBezTo>
                  <a:cubicBezTo>
                    <a:pt x="119" y="204"/>
                    <a:pt x="147" y="140"/>
                    <a:pt x="157" y="73"/>
                  </a:cubicBezTo>
                  <a:cubicBezTo>
                    <a:pt x="127" y="46"/>
                    <a:pt x="94" y="22"/>
                    <a:pt x="59"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8"/>
            <p:cNvSpPr>
              <a:spLocks/>
            </p:cNvSpPr>
            <p:nvPr userDrawn="1"/>
          </p:nvSpPr>
          <p:spPr bwMode="auto">
            <a:xfrm rot="10800000">
              <a:off x="10364797" y="3517194"/>
              <a:ext cx="155631" cy="135431"/>
            </a:xfrm>
            <a:custGeom>
              <a:avLst/>
              <a:gdLst>
                <a:gd name="T0" fmla="*/ 73 w 208"/>
                <a:gd name="T1" fmla="*/ 0 h 181"/>
                <a:gd name="T2" fmla="*/ 72 w 208"/>
                <a:gd name="T3" fmla="*/ 0 h 181"/>
                <a:gd name="T4" fmla="*/ 72 w 208"/>
                <a:gd name="T5" fmla="*/ 0 h 181"/>
                <a:gd name="T6" fmla="*/ 0 w 208"/>
                <a:gd name="T7" fmla="*/ 72 h 181"/>
                <a:gd name="T8" fmla="*/ 208 w 208"/>
                <a:gd name="T9" fmla="*/ 181 h 181"/>
                <a:gd name="T10" fmla="*/ 182 w 208"/>
                <a:gd name="T11" fmla="*/ 69 h 181"/>
                <a:gd name="T12" fmla="*/ 73 w 208"/>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208" h="181">
                  <a:moveTo>
                    <a:pt x="73" y="0"/>
                  </a:moveTo>
                  <a:cubicBezTo>
                    <a:pt x="72" y="0"/>
                    <a:pt x="72" y="0"/>
                    <a:pt x="72" y="0"/>
                  </a:cubicBezTo>
                  <a:cubicBezTo>
                    <a:pt x="72" y="0"/>
                    <a:pt x="72" y="0"/>
                    <a:pt x="72" y="0"/>
                  </a:cubicBezTo>
                  <a:cubicBezTo>
                    <a:pt x="0" y="72"/>
                    <a:pt x="0" y="72"/>
                    <a:pt x="0" y="72"/>
                  </a:cubicBezTo>
                  <a:cubicBezTo>
                    <a:pt x="59" y="131"/>
                    <a:pt x="132" y="167"/>
                    <a:pt x="208" y="181"/>
                  </a:cubicBezTo>
                  <a:cubicBezTo>
                    <a:pt x="196" y="144"/>
                    <a:pt x="187" y="106"/>
                    <a:pt x="182" y="69"/>
                  </a:cubicBezTo>
                  <a:cubicBezTo>
                    <a:pt x="142" y="55"/>
                    <a:pt x="104" y="32"/>
                    <a:pt x="73"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60"/>
            <p:cNvSpPr>
              <a:spLocks/>
            </p:cNvSpPr>
            <p:nvPr userDrawn="1"/>
          </p:nvSpPr>
          <p:spPr bwMode="auto">
            <a:xfrm rot="10800000">
              <a:off x="10093017" y="3963887"/>
              <a:ext cx="50959" cy="48664"/>
            </a:xfrm>
            <a:custGeom>
              <a:avLst/>
              <a:gdLst>
                <a:gd name="T0" fmla="*/ 50 w 68"/>
                <a:gd name="T1" fmla="*/ 0 h 65"/>
                <a:gd name="T2" fmla="*/ 50 w 68"/>
                <a:gd name="T3" fmla="*/ 0 h 65"/>
                <a:gd name="T4" fmla="*/ 50 w 68"/>
                <a:gd name="T5" fmla="*/ 1 h 65"/>
                <a:gd name="T6" fmla="*/ 0 w 68"/>
                <a:gd name="T7" fmla="*/ 51 h 65"/>
                <a:gd name="T8" fmla="*/ 15 w 68"/>
                <a:gd name="T9" fmla="*/ 65 h 65"/>
                <a:gd name="T10" fmla="*/ 68 w 68"/>
                <a:gd name="T11" fmla="*/ 19 h 65"/>
                <a:gd name="T12" fmla="*/ 50 w 68"/>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68" h="65">
                  <a:moveTo>
                    <a:pt x="50" y="0"/>
                  </a:moveTo>
                  <a:cubicBezTo>
                    <a:pt x="50" y="0"/>
                    <a:pt x="50" y="0"/>
                    <a:pt x="50" y="0"/>
                  </a:cubicBezTo>
                  <a:cubicBezTo>
                    <a:pt x="50" y="0"/>
                    <a:pt x="50" y="0"/>
                    <a:pt x="50" y="1"/>
                  </a:cubicBezTo>
                  <a:cubicBezTo>
                    <a:pt x="0" y="51"/>
                    <a:pt x="0" y="51"/>
                    <a:pt x="0" y="51"/>
                  </a:cubicBezTo>
                  <a:cubicBezTo>
                    <a:pt x="15" y="65"/>
                    <a:pt x="15" y="65"/>
                    <a:pt x="15" y="65"/>
                  </a:cubicBezTo>
                  <a:cubicBezTo>
                    <a:pt x="32" y="48"/>
                    <a:pt x="50" y="33"/>
                    <a:pt x="68" y="19"/>
                  </a:cubicBezTo>
                  <a:cubicBezTo>
                    <a:pt x="62" y="13"/>
                    <a:pt x="57" y="6"/>
                    <a:pt x="5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61"/>
            <p:cNvSpPr>
              <a:spLocks/>
            </p:cNvSpPr>
            <p:nvPr userDrawn="1"/>
          </p:nvSpPr>
          <p:spPr bwMode="auto">
            <a:xfrm rot="10800000">
              <a:off x="10132958" y="3963887"/>
              <a:ext cx="11018" cy="10559"/>
            </a:xfrm>
            <a:custGeom>
              <a:avLst/>
              <a:gdLst>
                <a:gd name="T0" fmla="*/ 0 w 15"/>
                <a:gd name="T1" fmla="*/ 0 h 14"/>
                <a:gd name="T2" fmla="*/ 0 w 15"/>
                <a:gd name="T3" fmla="*/ 0 h 14"/>
                <a:gd name="T4" fmla="*/ 15 w 15"/>
                <a:gd name="T5" fmla="*/ 14 h 14"/>
                <a:gd name="T6" fmla="*/ 15 w 15"/>
                <a:gd name="T7" fmla="*/ 14 h 14"/>
                <a:gd name="T8" fmla="*/ 0 w 15"/>
                <a:gd name="T9" fmla="*/ 0 h 14"/>
              </a:gdLst>
              <a:ahLst/>
              <a:cxnLst>
                <a:cxn ang="0">
                  <a:pos x="T0" y="T1"/>
                </a:cxn>
                <a:cxn ang="0">
                  <a:pos x="T2" y="T3"/>
                </a:cxn>
                <a:cxn ang="0">
                  <a:pos x="T4" y="T5"/>
                </a:cxn>
                <a:cxn ang="0">
                  <a:pos x="T6" y="T7"/>
                </a:cxn>
                <a:cxn ang="0">
                  <a:pos x="T8" y="T9"/>
                </a:cxn>
              </a:cxnLst>
              <a:rect l="0" t="0" r="r" b="b"/>
              <a:pathLst>
                <a:path w="15" h="14">
                  <a:moveTo>
                    <a:pt x="0" y="0"/>
                  </a:moveTo>
                  <a:cubicBezTo>
                    <a:pt x="0" y="0"/>
                    <a:pt x="0" y="0"/>
                    <a:pt x="0" y="0"/>
                  </a:cubicBezTo>
                  <a:cubicBezTo>
                    <a:pt x="15" y="14"/>
                    <a:pt x="15" y="14"/>
                    <a:pt x="15" y="14"/>
                  </a:cubicBezTo>
                  <a:cubicBezTo>
                    <a:pt x="15" y="14"/>
                    <a:pt x="15" y="14"/>
                    <a:pt x="15" y="14"/>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63"/>
            <p:cNvSpPr>
              <a:spLocks/>
            </p:cNvSpPr>
            <p:nvPr userDrawn="1"/>
          </p:nvSpPr>
          <p:spPr bwMode="auto">
            <a:xfrm rot="10800000">
              <a:off x="10515377" y="3701289"/>
              <a:ext cx="95031" cy="180881"/>
            </a:xfrm>
            <a:custGeom>
              <a:avLst/>
              <a:gdLst>
                <a:gd name="T0" fmla="*/ 127 w 127"/>
                <a:gd name="T1" fmla="*/ 0 h 241"/>
                <a:gd name="T2" fmla="*/ 11 w 127"/>
                <a:gd name="T3" fmla="*/ 39 h 241"/>
                <a:gd name="T4" fmla="*/ 31 w 127"/>
                <a:gd name="T5" fmla="*/ 241 h 241"/>
                <a:gd name="T6" fmla="*/ 124 w 127"/>
                <a:gd name="T7" fmla="*/ 199 h 241"/>
                <a:gd name="T8" fmla="*/ 127 w 127"/>
                <a:gd name="T9" fmla="*/ 0 h 241"/>
              </a:gdLst>
              <a:ahLst/>
              <a:cxnLst>
                <a:cxn ang="0">
                  <a:pos x="T0" y="T1"/>
                </a:cxn>
                <a:cxn ang="0">
                  <a:pos x="T2" y="T3"/>
                </a:cxn>
                <a:cxn ang="0">
                  <a:pos x="T4" y="T5"/>
                </a:cxn>
                <a:cxn ang="0">
                  <a:pos x="T6" y="T7"/>
                </a:cxn>
                <a:cxn ang="0">
                  <a:pos x="T8" y="T9"/>
                </a:cxn>
              </a:cxnLst>
              <a:rect l="0" t="0" r="r" b="b"/>
              <a:pathLst>
                <a:path w="127" h="241">
                  <a:moveTo>
                    <a:pt x="127" y="0"/>
                  </a:moveTo>
                  <a:cubicBezTo>
                    <a:pt x="87" y="10"/>
                    <a:pt x="48" y="23"/>
                    <a:pt x="11" y="39"/>
                  </a:cubicBezTo>
                  <a:cubicBezTo>
                    <a:pt x="0" y="106"/>
                    <a:pt x="7" y="177"/>
                    <a:pt x="31" y="241"/>
                  </a:cubicBezTo>
                  <a:cubicBezTo>
                    <a:pt x="61" y="224"/>
                    <a:pt x="92" y="210"/>
                    <a:pt x="124" y="199"/>
                  </a:cubicBezTo>
                  <a:cubicBezTo>
                    <a:pt x="102" y="134"/>
                    <a:pt x="103" y="64"/>
                    <a:pt x="127"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64"/>
            <p:cNvSpPr>
              <a:spLocks/>
            </p:cNvSpPr>
            <p:nvPr userDrawn="1"/>
          </p:nvSpPr>
          <p:spPr bwMode="auto">
            <a:xfrm rot="10800000">
              <a:off x="10143976" y="3957919"/>
              <a:ext cx="129004" cy="105131"/>
            </a:xfrm>
            <a:custGeom>
              <a:avLst/>
              <a:gdLst>
                <a:gd name="T0" fmla="*/ 54 w 172"/>
                <a:gd name="T1" fmla="*/ 0 h 140"/>
                <a:gd name="T2" fmla="*/ 0 w 172"/>
                <a:gd name="T3" fmla="*/ 60 h 140"/>
                <a:gd name="T4" fmla="*/ 150 w 172"/>
                <a:gd name="T5" fmla="*/ 140 h 140"/>
                <a:gd name="T6" fmla="*/ 150 w 172"/>
                <a:gd name="T7" fmla="*/ 140 h 140"/>
                <a:gd name="T8" fmla="*/ 150 w 172"/>
                <a:gd name="T9" fmla="*/ 140 h 140"/>
                <a:gd name="T10" fmla="*/ 172 w 172"/>
                <a:gd name="T11" fmla="*/ 118 h 140"/>
                <a:gd name="T12" fmla="*/ 54 w 172"/>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72" h="140">
                  <a:moveTo>
                    <a:pt x="54" y="0"/>
                  </a:moveTo>
                  <a:cubicBezTo>
                    <a:pt x="35" y="19"/>
                    <a:pt x="17" y="39"/>
                    <a:pt x="0" y="60"/>
                  </a:cubicBezTo>
                  <a:cubicBezTo>
                    <a:pt x="55" y="71"/>
                    <a:pt x="107" y="97"/>
                    <a:pt x="150" y="140"/>
                  </a:cubicBezTo>
                  <a:cubicBezTo>
                    <a:pt x="150" y="140"/>
                    <a:pt x="150" y="140"/>
                    <a:pt x="150" y="140"/>
                  </a:cubicBezTo>
                  <a:cubicBezTo>
                    <a:pt x="150" y="140"/>
                    <a:pt x="150" y="140"/>
                    <a:pt x="150" y="140"/>
                  </a:cubicBezTo>
                  <a:cubicBezTo>
                    <a:pt x="172" y="118"/>
                    <a:pt x="172" y="118"/>
                    <a:pt x="172" y="118"/>
                  </a:cubicBezTo>
                  <a:cubicBezTo>
                    <a:pt x="54" y="0"/>
                    <a:pt x="54" y="0"/>
                    <a:pt x="54"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65"/>
            <p:cNvSpPr>
              <a:spLocks/>
            </p:cNvSpPr>
            <p:nvPr userDrawn="1"/>
          </p:nvSpPr>
          <p:spPr bwMode="auto">
            <a:xfrm rot="10800000">
              <a:off x="10106330" y="3974446"/>
              <a:ext cx="126249" cy="106509"/>
            </a:xfrm>
            <a:custGeom>
              <a:avLst/>
              <a:gdLst>
                <a:gd name="T0" fmla="*/ 24 w 168"/>
                <a:gd name="T1" fmla="*/ 0 h 142"/>
                <a:gd name="T2" fmla="*/ 0 w 168"/>
                <a:gd name="T3" fmla="*/ 23 h 142"/>
                <a:gd name="T4" fmla="*/ 0 w 168"/>
                <a:gd name="T5" fmla="*/ 24 h 142"/>
                <a:gd name="T6" fmla="*/ 0 w 168"/>
                <a:gd name="T7" fmla="*/ 24 h 142"/>
                <a:gd name="T8" fmla="*/ 118 w 168"/>
                <a:gd name="T9" fmla="*/ 142 h 142"/>
                <a:gd name="T10" fmla="*/ 168 w 168"/>
                <a:gd name="T11" fmla="*/ 91 h 142"/>
                <a:gd name="T12" fmla="*/ 24 w 168"/>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168" h="142">
                  <a:moveTo>
                    <a:pt x="24" y="0"/>
                  </a:moveTo>
                  <a:cubicBezTo>
                    <a:pt x="16" y="8"/>
                    <a:pt x="8" y="15"/>
                    <a:pt x="0" y="23"/>
                  </a:cubicBezTo>
                  <a:cubicBezTo>
                    <a:pt x="0" y="24"/>
                    <a:pt x="0" y="24"/>
                    <a:pt x="0" y="24"/>
                  </a:cubicBezTo>
                  <a:cubicBezTo>
                    <a:pt x="0" y="24"/>
                    <a:pt x="0" y="24"/>
                    <a:pt x="0" y="24"/>
                  </a:cubicBezTo>
                  <a:cubicBezTo>
                    <a:pt x="118" y="142"/>
                    <a:pt x="118" y="142"/>
                    <a:pt x="118" y="142"/>
                  </a:cubicBezTo>
                  <a:cubicBezTo>
                    <a:pt x="168" y="91"/>
                    <a:pt x="168" y="91"/>
                    <a:pt x="168" y="91"/>
                  </a:cubicBezTo>
                  <a:cubicBezTo>
                    <a:pt x="126" y="49"/>
                    <a:pt x="77" y="19"/>
                    <a:pt x="24"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66"/>
            <p:cNvSpPr>
              <a:spLocks/>
            </p:cNvSpPr>
            <p:nvPr userDrawn="1"/>
          </p:nvSpPr>
          <p:spPr bwMode="auto">
            <a:xfrm rot="10800000">
              <a:off x="10143975" y="3974446"/>
              <a:ext cx="88604" cy="88604"/>
            </a:xfrm>
            <a:custGeom>
              <a:avLst/>
              <a:gdLst>
                <a:gd name="T0" fmla="*/ 0 w 118"/>
                <a:gd name="T1" fmla="*/ 0 h 118"/>
                <a:gd name="T2" fmla="*/ 0 w 118"/>
                <a:gd name="T3" fmla="*/ 0 h 118"/>
                <a:gd name="T4" fmla="*/ 118 w 118"/>
                <a:gd name="T5" fmla="*/ 118 h 118"/>
                <a:gd name="T6" fmla="*/ 118 w 118"/>
                <a:gd name="T7" fmla="*/ 118 h 118"/>
                <a:gd name="T8" fmla="*/ 0 w 118"/>
                <a:gd name="T9" fmla="*/ 0 h 118"/>
              </a:gdLst>
              <a:ahLst/>
              <a:cxnLst>
                <a:cxn ang="0">
                  <a:pos x="T0" y="T1"/>
                </a:cxn>
                <a:cxn ang="0">
                  <a:pos x="T2" y="T3"/>
                </a:cxn>
                <a:cxn ang="0">
                  <a:pos x="T4" y="T5"/>
                </a:cxn>
                <a:cxn ang="0">
                  <a:pos x="T6" y="T7"/>
                </a:cxn>
                <a:cxn ang="0">
                  <a:pos x="T8" y="T9"/>
                </a:cxn>
              </a:cxnLst>
              <a:rect l="0" t="0" r="r" b="b"/>
              <a:pathLst>
                <a:path w="118" h="118">
                  <a:moveTo>
                    <a:pt x="0" y="0"/>
                  </a:moveTo>
                  <a:cubicBezTo>
                    <a:pt x="0" y="0"/>
                    <a:pt x="0" y="0"/>
                    <a:pt x="0" y="0"/>
                  </a:cubicBezTo>
                  <a:cubicBezTo>
                    <a:pt x="118" y="118"/>
                    <a:pt x="118" y="118"/>
                    <a:pt x="118" y="118"/>
                  </a:cubicBezTo>
                  <a:cubicBezTo>
                    <a:pt x="118" y="118"/>
                    <a:pt x="118" y="118"/>
                    <a:pt x="118" y="118"/>
                  </a:cubicBezTo>
                  <a:cubicBezTo>
                    <a:pt x="0" y="0"/>
                    <a:pt x="0" y="0"/>
                    <a:pt x="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67"/>
            <p:cNvSpPr>
              <a:spLocks/>
            </p:cNvSpPr>
            <p:nvPr userDrawn="1"/>
          </p:nvSpPr>
          <p:spPr bwMode="auto">
            <a:xfrm rot="10800000">
              <a:off x="10143975" y="3957919"/>
              <a:ext cx="16527" cy="16527"/>
            </a:xfrm>
            <a:custGeom>
              <a:avLst/>
              <a:gdLst>
                <a:gd name="T0" fmla="*/ 22 w 22"/>
                <a:gd name="T1" fmla="*/ 0 h 22"/>
                <a:gd name="T2" fmla="*/ 0 w 22"/>
                <a:gd name="T3" fmla="*/ 22 h 22"/>
                <a:gd name="T4" fmla="*/ 0 w 22"/>
                <a:gd name="T5" fmla="*/ 22 h 22"/>
                <a:gd name="T6" fmla="*/ 22 w 22"/>
                <a:gd name="T7" fmla="*/ 0 h 22"/>
                <a:gd name="T8" fmla="*/ 22 w 22"/>
                <a:gd name="T9" fmla="*/ 0 h 22"/>
              </a:gdLst>
              <a:ahLst/>
              <a:cxnLst>
                <a:cxn ang="0">
                  <a:pos x="T0" y="T1"/>
                </a:cxn>
                <a:cxn ang="0">
                  <a:pos x="T2" y="T3"/>
                </a:cxn>
                <a:cxn ang="0">
                  <a:pos x="T4" y="T5"/>
                </a:cxn>
                <a:cxn ang="0">
                  <a:pos x="T6" y="T7"/>
                </a:cxn>
                <a:cxn ang="0">
                  <a:pos x="T8" y="T9"/>
                </a:cxn>
              </a:cxnLst>
              <a:rect l="0" t="0" r="r" b="b"/>
              <a:pathLst>
                <a:path w="22" h="22">
                  <a:moveTo>
                    <a:pt x="22" y="0"/>
                  </a:moveTo>
                  <a:cubicBezTo>
                    <a:pt x="0" y="22"/>
                    <a:pt x="0" y="22"/>
                    <a:pt x="0" y="22"/>
                  </a:cubicBezTo>
                  <a:cubicBezTo>
                    <a:pt x="0" y="22"/>
                    <a:pt x="0" y="22"/>
                    <a:pt x="0" y="22"/>
                  </a:cubicBezTo>
                  <a:cubicBezTo>
                    <a:pt x="22" y="0"/>
                    <a:pt x="22" y="0"/>
                    <a:pt x="22" y="0"/>
                  </a:cubicBezTo>
                  <a:cubicBezTo>
                    <a:pt x="22" y="0"/>
                    <a:pt x="22" y="0"/>
                    <a:pt x="22"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68"/>
            <p:cNvSpPr>
              <a:spLocks/>
            </p:cNvSpPr>
            <p:nvPr userDrawn="1"/>
          </p:nvSpPr>
          <p:spPr bwMode="auto">
            <a:xfrm rot="10800000">
              <a:off x="10106331" y="3974446"/>
              <a:ext cx="37645" cy="38104"/>
            </a:xfrm>
            <a:custGeom>
              <a:avLst/>
              <a:gdLst>
                <a:gd name="T0" fmla="*/ 50 w 50"/>
                <a:gd name="T1" fmla="*/ 0 h 51"/>
                <a:gd name="T2" fmla="*/ 0 w 50"/>
                <a:gd name="T3" fmla="*/ 51 h 51"/>
                <a:gd name="T4" fmla="*/ 0 w 50"/>
                <a:gd name="T5" fmla="*/ 51 h 51"/>
                <a:gd name="T6" fmla="*/ 50 w 50"/>
                <a:gd name="T7" fmla="*/ 1 h 51"/>
                <a:gd name="T8" fmla="*/ 50 w 50"/>
                <a:gd name="T9" fmla="*/ 0 h 51"/>
              </a:gdLst>
              <a:ahLst/>
              <a:cxnLst>
                <a:cxn ang="0">
                  <a:pos x="T0" y="T1"/>
                </a:cxn>
                <a:cxn ang="0">
                  <a:pos x="T2" y="T3"/>
                </a:cxn>
                <a:cxn ang="0">
                  <a:pos x="T4" y="T5"/>
                </a:cxn>
                <a:cxn ang="0">
                  <a:pos x="T6" y="T7"/>
                </a:cxn>
                <a:cxn ang="0">
                  <a:pos x="T8" y="T9"/>
                </a:cxn>
              </a:cxnLst>
              <a:rect l="0" t="0" r="r" b="b"/>
              <a:pathLst>
                <a:path w="50" h="51">
                  <a:moveTo>
                    <a:pt x="50" y="0"/>
                  </a:moveTo>
                  <a:cubicBezTo>
                    <a:pt x="0" y="51"/>
                    <a:pt x="0" y="51"/>
                    <a:pt x="0" y="51"/>
                  </a:cubicBezTo>
                  <a:cubicBezTo>
                    <a:pt x="0" y="51"/>
                    <a:pt x="0" y="51"/>
                    <a:pt x="0" y="51"/>
                  </a:cubicBezTo>
                  <a:cubicBezTo>
                    <a:pt x="50" y="1"/>
                    <a:pt x="50" y="1"/>
                    <a:pt x="50" y="1"/>
                  </a:cubicBezTo>
                  <a:cubicBezTo>
                    <a:pt x="50" y="0"/>
                    <a:pt x="50" y="0"/>
                    <a:pt x="50"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Rectangle 69"/>
            <p:cNvSpPr>
              <a:spLocks noChangeArrowheads="1"/>
            </p:cNvSpPr>
            <p:nvPr userDrawn="1"/>
          </p:nvSpPr>
          <p:spPr bwMode="auto">
            <a:xfrm rot="10800000">
              <a:off x="10143516" y="3973987"/>
              <a:ext cx="459" cy="459"/>
            </a:xfrm>
            <a:prstGeom prst="rect">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Rectangle 70"/>
            <p:cNvSpPr>
              <a:spLocks noChangeArrowheads="1"/>
            </p:cNvSpPr>
            <p:nvPr userDrawn="1"/>
          </p:nvSpPr>
          <p:spPr bwMode="auto">
            <a:xfrm rot="10800000">
              <a:off x="10143516" y="3973987"/>
              <a:ext cx="459" cy="459"/>
            </a:xfrm>
            <a:prstGeom prst="rect">
              <a:avLst/>
            </a:pr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71"/>
            <p:cNvSpPr>
              <a:spLocks/>
            </p:cNvSpPr>
            <p:nvPr userDrawn="1"/>
          </p:nvSpPr>
          <p:spPr bwMode="auto">
            <a:xfrm rot="10800000">
              <a:off x="10466714" y="3598911"/>
              <a:ext cx="53714" cy="53714"/>
            </a:xfrm>
            <a:custGeom>
              <a:avLst/>
              <a:gdLst>
                <a:gd name="T0" fmla="*/ 72 w 72"/>
                <a:gd name="T1" fmla="*/ 0 h 72"/>
                <a:gd name="T2" fmla="*/ 0 w 72"/>
                <a:gd name="T3" fmla="*/ 72 h 72"/>
                <a:gd name="T4" fmla="*/ 0 w 72"/>
                <a:gd name="T5" fmla="*/ 72 h 72"/>
                <a:gd name="T6" fmla="*/ 72 w 72"/>
                <a:gd name="T7" fmla="*/ 0 h 72"/>
                <a:gd name="T8" fmla="*/ 72 w 72"/>
                <a:gd name="T9" fmla="*/ 0 h 72"/>
              </a:gdLst>
              <a:ahLst/>
              <a:cxnLst>
                <a:cxn ang="0">
                  <a:pos x="T0" y="T1"/>
                </a:cxn>
                <a:cxn ang="0">
                  <a:pos x="T2" y="T3"/>
                </a:cxn>
                <a:cxn ang="0">
                  <a:pos x="T4" y="T5"/>
                </a:cxn>
                <a:cxn ang="0">
                  <a:pos x="T6" y="T7"/>
                </a:cxn>
                <a:cxn ang="0">
                  <a:pos x="T8" y="T9"/>
                </a:cxn>
              </a:cxnLst>
              <a:rect l="0" t="0" r="r" b="b"/>
              <a:pathLst>
                <a:path w="72" h="72">
                  <a:moveTo>
                    <a:pt x="72" y="0"/>
                  </a:moveTo>
                  <a:cubicBezTo>
                    <a:pt x="0" y="72"/>
                    <a:pt x="0" y="72"/>
                    <a:pt x="0" y="72"/>
                  </a:cubicBezTo>
                  <a:cubicBezTo>
                    <a:pt x="0" y="72"/>
                    <a:pt x="0" y="72"/>
                    <a:pt x="0" y="72"/>
                  </a:cubicBezTo>
                  <a:cubicBezTo>
                    <a:pt x="72" y="0"/>
                    <a:pt x="72" y="0"/>
                    <a:pt x="72" y="0"/>
                  </a:cubicBezTo>
                  <a:cubicBezTo>
                    <a:pt x="72" y="0"/>
                    <a:pt x="72" y="0"/>
                    <a:pt x="72" y="0"/>
                  </a:cubicBezTo>
                </a:path>
              </a:pathLst>
            </a:custGeom>
            <a:solidFill>
              <a:schemeClr val="tx2">
                <a:lumMod val="20000"/>
                <a:lumOff val="80000"/>
                <a:alpha val="15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455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nodePh="1">
                                  <p:stCondLst>
                                    <p:cond delay="0"/>
                                  </p:stCondLst>
                                  <p:endCondLst>
                                    <p:cond evt="begin" delay="0">
                                      <p:tn val="5"/>
                                    </p:cond>
                                  </p:end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2_Custom Layout">
    <p:spTree>
      <p:nvGrpSpPr>
        <p:cNvPr id="1" name=""/>
        <p:cNvGrpSpPr/>
        <p:nvPr/>
      </p:nvGrpSpPr>
      <p:grpSpPr>
        <a:xfrm>
          <a:off x="0" y="0"/>
          <a:ext cx="0" cy="0"/>
          <a:chOff x="0" y="0"/>
          <a:chExt cx="0" cy="0"/>
        </a:xfrm>
      </p:grpSpPr>
      <p:sp>
        <p:nvSpPr>
          <p:cNvPr id="66" name="Picture Placeholder 65"/>
          <p:cNvSpPr>
            <a:spLocks noGrp="1"/>
          </p:cNvSpPr>
          <p:nvPr>
            <p:ph type="pic" sz="quarter" idx="13"/>
          </p:nvPr>
        </p:nvSpPr>
        <p:spPr>
          <a:xfrm>
            <a:off x="0" y="0"/>
            <a:ext cx="8414733" cy="6858000"/>
          </a:xfrm>
          <a:custGeom>
            <a:avLst/>
            <a:gdLst>
              <a:gd name="connsiteX0" fmla="*/ 0 w 8414733"/>
              <a:gd name="connsiteY0" fmla="*/ 0 h 6858000"/>
              <a:gd name="connsiteX1" fmla="*/ 8414733 w 8414733"/>
              <a:gd name="connsiteY1" fmla="*/ 0 h 6858000"/>
              <a:gd name="connsiteX2" fmla="*/ 8413488 w 8414733"/>
              <a:gd name="connsiteY2" fmla="*/ 222 h 6858000"/>
              <a:gd name="connsiteX3" fmla="*/ 5618953 w 8414733"/>
              <a:gd name="connsiteY3" fmla="*/ 3429001 h 6858000"/>
              <a:gd name="connsiteX4" fmla="*/ 8413488 w 8414733"/>
              <a:gd name="connsiteY4" fmla="*/ 6857780 h 6858000"/>
              <a:gd name="connsiteX5" fmla="*/ 8414722 w 8414733"/>
              <a:gd name="connsiteY5" fmla="*/ 6858000 h 6858000"/>
              <a:gd name="connsiteX6" fmla="*/ 0 w 841473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14733" h="6858000">
                <a:moveTo>
                  <a:pt x="0" y="0"/>
                </a:moveTo>
                <a:lnTo>
                  <a:pt x="8414733" y="0"/>
                </a:lnTo>
                <a:lnTo>
                  <a:pt x="8413488" y="222"/>
                </a:lnTo>
                <a:cubicBezTo>
                  <a:pt x="6818650" y="326573"/>
                  <a:pt x="5618953" y="1737685"/>
                  <a:pt x="5618953" y="3429001"/>
                </a:cubicBezTo>
                <a:cubicBezTo>
                  <a:pt x="5618953" y="5120318"/>
                  <a:pt x="6818650" y="6531429"/>
                  <a:pt x="8413488" y="6857780"/>
                </a:cubicBezTo>
                <a:lnTo>
                  <a:pt x="8414722" y="6858000"/>
                </a:lnTo>
                <a:lnTo>
                  <a:pt x="0" y="6858000"/>
                </a:lnTo>
                <a:close/>
              </a:path>
            </a:pathLst>
          </a:custGeom>
        </p:spPr>
        <p:txBody>
          <a:bodyPr wrap="square">
            <a:noAutofit/>
          </a:bodyPr>
          <a:lstStyle/>
          <a:p>
            <a:endParaRPr lang="en-US"/>
          </a:p>
        </p:txBody>
      </p:sp>
      <p:sp>
        <p:nvSpPr>
          <p:cNvPr id="3" name="Date Placeholder 2"/>
          <p:cNvSpPr>
            <a:spLocks noGrp="1"/>
          </p:cNvSpPr>
          <p:nvPr>
            <p:ph type="dt" sz="half" idx="10"/>
          </p:nvPr>
        </p:nvSpPr>
        <p:spPr/>
        <p:txBody>
          <a:bodyPr/>
          <a:lstStyle/>
          <a:p>
            <a:fld id="{8DEC4F7C-C100-432C-A9A3-6AE2A795E25F}" type="datetime1">
              <a:rPr lang="en-US" smtClean="0">
                <a:solidFill>
                  <a:srgbClr val="464646">
                    <a:tint val="75000"/>
                  </a:srgbClr>
                </a:solidFill>
              </a:rPr>
              <a:t>01-Feb-19</a:t>
            </a:fld>
            <a:endParaRPr lang="en-US">
              <a:solidFill>
                <a:srgbClr val="464646">
                  <a:tint val="75000"/>
                </a:srgbClr>
              </a:solidFill>
            </a:endParaRPr>
          </a:p>
        </p:txBody>
      </p:sp>
      <p:sp>
        <p:nvSpPr>
          <p:cNvPr id="5" name="Slide Number Placeholder 4"/>
          <p:cNvSpPr>
            <a:spLocks noGrp="1"/>
          </p:cNvSpPr>
          <p:nvPr>
            <p:ph type="sldNum" sz="quarter" idx="12"/>
          </p:nvPr>
        </p:nvSpPr>
        <p:spPr>
          <a:xfrm>
            <a:off x="11273724" y="487518"/>
            <a:ext cx="612494" cy="365125"/>
          </a:xfrm>
          <a:prstGeom prst="rect">
            <a:avLst/>
          </a:prstGeom>
        </p:spPr>
        <p:txBody>
          <a:bodyPr/>
          <a:lstStyle/>
          <a:p>
            <a:fld id="{32FFBE4F-D559-476D-AEE3-28F000B7084D}" type="slidenum">
              <a:rPr lang="en-US" smtClean="0">
                <a:solidFill>
                  <a:srgbClr val="FFFFFF"/>
                </a:solidFill>
              </a:rPr>
              <a:pPr/>
              <a:t>‹#›</a:t>
            </a:fld>
            <a:endParaRPr lang="en-US">
              <a:solidFill>
                <a:srgbClr val="FFFFFF"/>
              </a:solidFill>
            </a:endParaRPr>
          </a:p>
        </p:txBody>
      </p:sp>
      <p:grpSp>
        <p:nvGrpSpPr>
          <p:cNvPr id="67" name="Group 66"/>
          <p:cNvGrpSpPr/>
          <p:nvPr userDrawn="1"/>
        </p:nvGrpSpPr>
        <p:grpSpPr>
          <a:xfrm>
            <a:off x="9611345" y="3881120"/>
            <a:ext cx="3080265" cy="3784538"/>
            <a:chOff x="8427719" y="2426869"/>
            <a:chExt cx="4263891" cy="5238789"/>
          </a:xfrm>
        </p:grpSpPr>
        <p:grpSp>
          <p:nvGrpSpPr>
            <p:cNvPr id="68" name="Group 67"/>
            <p:cNvGrpSpPr/>
            <p:nvPr userDrawn="1"/>
          </p:nvGrpSpPr>
          <p:grpSpPr>
            <a:xfrm>
              <a:off x="8686918" y="2426869"/>
              <a:ext cx="4004692" cy="5238789"/>
              <a:chOff x="7960688" y="1320895"/>
              <a:chExt cx="4791883" cy="6268563"/>
            </a:xfrm>
            <a:solidFill>
              <a:schemeClr val="tx2">
                <a:lumMod val="20000"/>
                <a:lumOff val="80000"/>
                <a:alpha val="20000"/>
              </a:schemeClr>
            </a:solidFill>
          </p:grpSpPr>
          <p:sp>
            <p:nvSpPr>
              <p:cNvPr id="157" name="Freeform 14"/>
              <p:cNvSpPr>
                <a:spLocks noEditPoints="1"/>
              </p:cNvSpPr>
              <p:nvPr userDrawn="1"/>
            </p:nvSpPr>
            <p:spPr bwMode="auto">
              <a:xfrm>
                <a:off x="7960688" y="6674441"/>
                <a:ext cx="1829263" cy="915017"/>
              </a:xfrm>
              <a:custGeom>
                <a:avLst/>
                <a:gdLst>
                  <a:gd name="T0" fmla="*/ 190 w 1451"/>
                  <a:gd name="T1" fmla="*/ 0 h 726"/>
                  <a:gd name="T2" fmla="*/ 189 w 1451"/>
                  <a:gd name="T3" fmla="*/ 0 h 726"/>
                  <a:gd name="T4" fmla="*/ 189 w 1451"/>
                  <a:gd name="T5" fmla="*/ 0 h 726"/>
                  <a:gd name="T6" fmla="*/ 0 w 1451"/>
                  <a:gd name="T7" fmla="*/ 0 h 726"/>
                  <a:gd name="T8" fmla="*/ 726 w 1451"/>
                  <a:gd name="T9" fmla="*/ 726 h 726"/>
                  <a:gd name="T10" fmla="*/ 1396 w 1451"/>
                  <a:gd name="T11" fmla="*/ 280 h 726"/>
                  <a:gd name="T12" fmla="*/ 1204 w 1451"/>
                  <a:gd name="T13" fmla="*/ 242 h 726"/>
                  <a:gd name="T14" fmla="*/ 726 w 1451"/>
                  <a:gd name="T15" fmla="*/ 535 h 726"/>
                  <a:gd name="T16" fmla="*/ 190 w 1451"/>
                  <a:gd name="T17" fmla="*/ 0 h 726"/>
                  <a:gd name="T18" fmla="*/ 1451 w 1451"/>
                  <a:gd name="T19" fmla="*/ 0 h 726"/>
                  <a:gd name="T20" fmla="*/ 1451 w 1451"/>
                  <a:gd name="T21" fmla="*/ 0 h 726"/>
                  <a:gd name="T22" fmla="*/ 1451 w 1451"/>
                  <a:gd name="T23" fmla="*/ 0 h 726"/>
                  <a:gd name="T24" fmla="*/ 1261 w 1451"/>
                  <a:gd name="T25" fmla="*/ 0 h 726"/>
                  <a:gd name="T26" fmla="*/ 1258 w 1451"/>
                  <a:gd name="T27" fmla="*/ 61 h 726"/>
                  <a:gd name="T28" fmla="*/ 1438 w 1451"/>
                  <a:gd name="T29" fmla="*/ 92 h 726"/>
                  <a:gd name="T30" fmla="*/ 1446 w 1451"/>
                  <a:gd name="T31" fmla="*/ 92 h 726"/>
                  <a:gd name="T32" fmla="*/ 1451 w 1451"/>
                  <a:gd name="T33"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1" h="726">
                    <a:moveTo>
                      <a:pt x="190" y="0"/>
                    </a:moveTo>
                    <a:cubicBezTo>
                      <a:pt x="189" y="0"/>
                      <a:pt x="189" y="0"/>
                      <a:pt x="189" y="0"/>
                    </a:cubicBezTo>
                    <a:cubicBezTo>
                      <a:pt x="189" y="0"/>
                      <a:pt x="189" y="0"/>
                      <a:pt x="189" y="0"/>
                    </a:cubicBezTo>
                    <a:cubicBezTo>
                      <a:pt x="0" y="0"/>
                      <a:pt x="0" y="0"/>
                      <a:pt x="0" y="0"/>
                    </a:cubicBezTo>
                    <a:cubicBezTo>
                      <a:pt x="0" y="401"/>
                      <a:pt x="325" y="726"/>
                      <a:pt x="726" y="726"/>
                    </a:cubicBezTo>
                    <a:cubicBezTo>
                      <a:pt x="1027" y="726"/>
                      <a:pt x="1286" y="542"/>
                      <a:pt x="1396" y="280"/>
                    </a:cubicBezTo>
                    <a:cubicBezTo>
                      <a:pt x="1331" y="276"/>
                      <a:pt x="1266" y="263"/>
                      <a:pt x="1204" y="242"/>
                    </a:cubicBezTo>
                    <a:cubicBezTo>
                      <a:pt x="1115" y="416"/>
                      <a:pt x="934" y="535"/>
                      <a:pt x="726" y="535"/>
                    </a:cubicBezTo>
                    <a:cubicBezTo>
                      <a:pt x="430" y="535"/>
                      <a:pt x="190" y="296"/>
                      <a:pt x="190" y="0"/>
                    </a:cubicBezTo>
                    <a:moveTo>
                      <a:pt x="1451" y="0"/>
                    </a:moveTo>
                    <a:cubicBezTo>
                      <a:pt x="1451" y="0"/>
                      <a:pt x="1451" y="0"/>
                      <a:pt x="1451" y="0"/>
                    </a:cubicBezTo>
                    <a:cubicBezTo>
                      <a:pt x="1451" y="0"/>
                      <a:pt x="1451" y="0"/>
                      <a:pt x="1451" y="0"/>
                    </a:cubicBezTo>
                    <a:cubicBezTo>
                      <a:pt x="1261" y="0"/>
                      <a:pt x="1261" y="0"/>
                      <a:pt x="1261" y="0"/>
                    </a:cubicBezTo>
                    <a:cubicBezTo>
                      <a:pt x="1261" y="21"/>
                      <a:pt x="1260" y="41"/>
                      <a:pt x="1258" y="61"/>
                    </a:cubicBezTo>
                    <a:cubicBezTo>
                      <a:pt x="1316" y="82"/>
                      <a:pt x="1377" y="92"/>
                      <a:pt x="1438" y="92"/>
                    </a:cubicBezTo>
                    <a:cubicBezTo>
                      <a:pt x="1440" y="92"/>
                      <a:pt x="1443" y="92"/>
                      <a:pt x="1446" y="92"/>
                    </a:cubicBezTo>
                    <a:cubicBezTo>
                      <a:pt x="1449" y="62"/>
                      <a:pt x="1451" y="31"/>
                      <a:pt x="1451"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58" name="Freeform 20"/>
              <p:cNvSpPr>
                <a:spLocks noEditPoints="1"/>
              </p:cNvSpPr>
              <p:nvPr userDrawn="1"/>
            </p:nvSpPr>
            <p:spPr bwMode="auto">
              <a:xfrm>
                <a:off x="10687224" y="3965650"/>
                <a:ext cx="1829263" cy="913474"/>
              </a:xfrm>
              <a:custGeom>
                <a:avLst/>
                <a:gdLst>
                  <a:gd name="T0" fmla="*/ 171 w 1451"/>
                  <a:gd name="T1" fmla="*/ 173 h 725"/>
                  <a:gd name="T2" fmla="*/ 28 w 1451"/>
                  <a:gd name="T3" fmla="*/ 202 h 725"/>
                  <a:gd name="T4" fmla="*/ 487 w 1451"/>
                  <a:gd name="T5" fmla="*/ 685 h 725"/>
                  <a:gd name="T6" fmla="*/ 523 w 1451"/>
                  <a:gd name="T7" fmla="*/ 496 h 725"/>
                  <a:gd name="T8" fmla="*/ 220 w 1451"/>
                  <a:gd name="T9" fmla="*/ 176 h 725"/>
                  <a:gd name="T10" fmla="*/ 171 w 1451"/>
                  <a:gd name="T11" fmla="*/ 173 h 725"/>
                  <a:gd name="T12" fmla="*/ 190 w 1451"/>
                  <a:gd name="T13" fmla="*/ 0 h 725"/>
                  <a:gd name="T14" fmla="*/ 189 w 1451"/>
                  <a:gd name="T15" fmla="*/ 0 h 725"/>
                  <a:gd name="T16" fmla="*/ 189 w 1451"/>
                  <a:gd name="T17" fmla="*/ 0 h 725"/>
                  <a:gd name="T18" fmla="*/ 0 w 1451"/>
                  <a:gd name="T19" fmla="*/ 0 h 725"/>
                  <a:gd name="T20" fmla="*/ 4 w 1451"/>
                  <a:gd name="T21" fmla="*/ 77 h 725"/>
                  <a:gd name="T22" fmla="*/ 171 w 1451"/>
                  <a:gd name="T23" fmla="*/ 47 h 725"/>
                  <a:gd name="T24" fmla="*/ 192 w 1451"/>
                  <a:gd name="T25" fmla="*/ 48 h 725"/>
                  <a:gd name="T26" fmla="*/ 190 w 1451"/>
                  <a:gd name="T27" fmla="*/ 0 h 725"/>
                  <a:gd name="T28" fmla="*/ 1451 w 1451"/>
                  <a:gd name="T29" fmla="*/ 0 h 725"/>
                  <a:gd name="T30" fmla="*/ 1451 w 1451"/>
                  <a:gd name="T31" fmla="*/ 0 h 725"/>
                  <a:gd name="T32" fmla="*/ 1451 w 1451"/>
                  <a:gd name="T33" fmla="*/ 0 h 725"/>
                  <a:gd name="T34" fmla="*/ 1261 w 1451"/>
                  <a:gd name="T35" fmla="*/ 0 h 725"/>
                  <a:gd name="T36" fmla="*/ 726 w 1451"/>
                  <a:gd name="T37" fmla="*/ 535 h 725"/>
                  <a:gd name="T38" fmla="*/ 650 w 1451"/>
                  <a:gd name="T39" fmla="*/ 530 h 725"/>
                  <a:gd name="T40" fmla="*/ 611 w 1451"/>
                  <a:gd name="T41" fmla="*/ 716 h 725"/>
                  <a:gd name="T42" fmla="*/ 726 w 1451"/>
                  <a:gd name="T43" fmla="*/ 725 h 725"/>
                  <a:gd name="T44" fmla="*/ 1451 w 1451"/>
                  <a:gd name="T45"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1" h="725">
                    <a:moveTo>
                      <a:pt x="171" y="173"/>
                    </a:moveTo>
                    <a:cubicBezTo>
                      <a:pt x="122" y="173"/>
                      <a:pt x="74" y="183"/>
                      <a:pt x="28" y="202"/>
                    </a:cubicBezTo>
                    <a:cubicBezTo>
                      <a:pt x="94" y="428"/>
                      <a:pt x="266" y="609"/>
                      <a:pt x="487" y="685"/>
                    </a:cubicBezTo>
                    <a:cubicBezTo>
                      <a:pt x="517" y="626"/>
                      <a:pt x="529" y="560"/>
                      <a:pt x="523" y="496"/>
                    </a:cubicBezTo>
                    <a:cubicBezTo>
                      <a:pt x="382" y="438"/>
                      <a:pt x="270" y="321"/>
                      <a:pt x="220" y="176"/>
                    </a:cubicBezTo>
                    <a:cubicBezTo>
                      <a:pt x="203" y="174"/>
                      <a:pt x="187" y="173"/>
                      <a:pt x="171" y="173"/>
                    </a:cubicBezTo>
                    <a:moveTo>
                      <a:pt x="190" y="0"/>
                    </a:moveTo>
                    <a:cubicBezTo>
                      <a:pt x="189" y="0"/>
                      <a:pt x="189" y="0"/>
                      <a:pt x="189" y="0"/>
                    </a:cubicBezTo>
                    <a:cubicBezTo>
                      <a:pt x="189" y="0"/>
                      <a:pt x="189" y="0"/>
                      <a:pt x="189" y="0"/>
                    </a:cubicBezTo>
                    <a:cubicBezTo>
                      <a:pt x="0" y="0"/>
                      <a:pt x="0" y="0"/>
                      <a:pt x="0" y="0"/>
                    </a:cubicBezTo>
                    <a:cubicBezTo>
                      <a:pt x="0" y="26"/>
                      <a:pt x="1" y="52"/>
                      <a:pt x="4" y="77"/>
                    </a:cubicBezTo>
                    <a:cubicBezTo>
                      <a:pt x="58" y="57"/>
                      <a:pt x="114" y="47"/>
                      <a:pt x="171" y="47"/>
                    </a:cubicBezTo>
                    <a:cubicBezTo>
                      <a:pt x="178" y="47"/>
                      <a:pt x="185" y="47"/>
                      <a:pt x="192" y="48"/>
                    </a:cubicBezTo>
                    <a:cubicBezTo>
                      <a:pt x="190" y="32"/>
                      <a:pt x="190" y="16"/>
                      <a:pt x="190" y="0"/>
                    </a:cubicBezTo>
                    <a:moveTo>
                      <a:pt x="1451" y="0"/>
                    </a:moveTo>
                    <a:cubicBezTo>
                      <a:pt x="1451" y="0"/>
                      <a:pt x="1451" y="0"/>
                      <a:pt x="1451" y="0"/>
                    </a:cubicBezTo>
                    <a:cubicBezTo>
                      <a:pt x="1451" y="0"/>
                      <a:pt x="1451" y="0"/>
                      <a:pt x="1451" y="0"/>
                    </a:cubicBezTo>
                    <a:cubicBezTo>
                      <a:pt x="1261" y="0"/>
                      <a:pt x="1261" y="0"/>
                      <a:pt x="1261" y="0"/>
                    </a:cubicBezTo>
                    <a:cubicBezTo>
                      <a:pt x="1261" y="295"/>
                      <a:pt x="1021" y="535"/>
                      <a:pt x="726" y="535"/>
                    </a:cubicBezTo>
                    <a:cubicBezTo>
                      <a:pt x="700" y="535"/>
                      <a:pt x="675" y="533"/>
                      <a:pt x="650" y="530"/>
                    </a:cubicBezTo>
                    <a:cubicBezTo>
                      <a:pt x="650" y="594"/>
                      <a:pt x="637" y="657"/>
                      <a:pt x="611" y="716"/>
                    </a:cubicBezTo>
                    <a:cubicBezTo>
                      <a:pt x="648" y="722"/>
                      <a:pt x="687" y="725"/>
                      <a:pt x="726" y="725"/>
                    </a:cubicBezTo>
                    <a:cubicBezTo>
                      <a:pt x="1126" y="725"/>
                      <a:pt x="1451" y="400"/>
                      <a:pt x="1451"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grpSp>
            <p:nvGrpSpPr>
              <p:cNvPr id="159" name="Group 158"/>
              <p:cNvGrpSpPr/>
              <p:nvPr userDrawn="1"/>
            </p:nvGrpSpPr>
            <p:grpSpPr>
              <a:xfrm>
                <a:off x="8877249" y="1320895"/>
                <a:ext cx="3875322" cy="5085830"/>
                <a:chOff x="8877249" y="1320895"/>
                <a:chExt cx="3875322" cy="5085830"/>
              </a:xfrm>
              <a:grpFill/>
            </p:grpSpPr>
            <p:sp>
              <p:nvSpPr>
                <p:cNvPr id="160" name="Freeform 5"/>
                <p:cNvSpPr>
                  <a:spLocks noEditPoints="1"/>
                </p:cNvSpPr>
                <p:nvPr userDrawn="1"/>
              </p:nvSpPr>
              <p:spPr bwMode="auto">
                <a:xfrm>
                  <a:off x="9322413" y="4379182"/>
                  <a:ext cx="1563090" cy="1561547"/>
                </a:xfrm>
                <a:custGeom>
                  <a:avLst/>
                  <a:gdLst>
                    <a:gd name="T0" fmla="*/ 211 w 1240"/>
                    <a:gd name="T1" fmla="*/ 872 h 1239"/>
                    <a:gd name="T2" fmla="*/ 39 w 1240"/>
                    <a:gd name="T3" fmla="*/ 958 h 1239"/>
                    <a:gd name="T4" fmla="*/ 43 w 1240"/>
                    <a:gd name="T5" fmla="*/ 971 h 1239"/>
                    <a:gd name="T6" fmla="*/ 121 w 1240"/>
                    <a:gd name="T7" fmla="*/ 1126 h 1239"/>
                    <a:gd name="T8" fmla="*/ 213 w 1240"/>
                    <a:gd name="T9" fmla="*/ 1239 h 1239"/>
                    <a:gd name="T10" fmla="*/ 214 w 1240"/>
                    <a:gd name="T11" fmla="*/ 1239 h 1239"/>
                    <a:gd name="T12" fmla="*/ 214 w 1240"/>
                    <a:gd name="T13" fmla="*/ 1239 h 1239"/>
                    <a:gd name="T14" fmla="*/ 348 w 1240"/>
                    <a:gd name="T15" fmla="*/ 1105 h 1239"/>
                    <a:gd name="T16" fmla="*/ 211 w 1240"/>
                    <a:gd name="T17" fmla="*/ 872 h 1239"/>
                    <a:gd name="T18" fmla="*/ 3 w 1240"/>
                    <a:gd name="T19" fmla="*/ 670 h 1239"/>
                    <a:gd name="T20" fmla="*/ 1 w 1240"/>
                    <a:gd name="T21" fmla="*/ 758 h 1239"/>
                    <a:gd name="T22" fmla="*/ 99 w 1240"/>
                    <a:gd name="T23" fmla="*/ 711 h 1239"/>
                    <a:gd name="T24" fmla="*/ 3 w 1240"/>
                    <a:gd name="T25" fmla="*/ 670 h 1239"/>
                    <a:gd name="T26" fmla="*/ 942 w 1240"/>
                    <a:gd name="T27" fmla="*/ 32 h 1239"/>
                    <a:gd name="T28" fmla="*/ 901 w 1240"/>
                    <a:gd name="T29" fmla="*/ 219 h 1239"/>
                    <a:gd name="T30" fmla="*/ 1105 w 1240"/>
                    <a:gd name="T31" fmla="*/ 347 h 1239"/>
                    <a:gd name="T32" fmla="*/ 1106 w 1240"/>
                    <a:gd name="T33" fmla="*/ 347 h 1239"/>
                    <a:gd name="T34" fmla="*/ 1106 w 1240"/>
                    <a:gd name="T35" fmla="*/ 347 h 1239"/>
                    <a:gd name="T36" fmla="*/ 1240 w 1240"/>
                    <a:gd name="T37" fmla="*/ 213 h 1239"/>
                    <a:gd name="T38" fmla="*/ 942 w 1240"/>
                    <a:gd name="T39" fmla="*/ 32 h 1239"/>
                    <a:gd name="T40" fmla="*/ 516 w 1240"/>
                    <a:gd name="T41" fmla="*/ 31 h 1239"/>
                    <a:gd name="T42" fmla="*/ 213 w 1240"/>
                    <a:gd name="T43" fmla="*/ 213 h 1239"/>
                    <a:gd name="T44" fmla="*/ 26 w 1240"/>
                    <a:gd name="T45" fmla="*/ 535 h 1239"/>
                    <a:gd name="T46" fmla="*/ 205 w 1240"/>
                    <a:gd name="T47" fmla="*/ 605 h 1239"/>
                    <a:gd name="T48" fmla="*/ 348 w 1240"/>
                    <a:gd name="T49" fmla="*/ 347 h 1239"/>
                    <a:gd name="T50" fmla="*/ 592 w 1240"/>
                    <a:gd name="T51" fmla="*/ 207 h 1239"/>
                    <a:gd name="T52" fmla="*/ 516 w 1240"/>
                    <a:gd name="T53" fmla="*/ 31 h 1239"/>
                    <a:gd name="T54" fmla="*/ 727 w 1240"/>
                    <a:gd name="T55" fmla="*/ 0 h 1239"/>
                    <a:gd name="T56" fmla="*/ 650 w 1240"/>
                    <a:gd name="T57" fmla="*/ 4 h 1239"/>
                    <a:gd name="T58" fmla="*/ 716 w 1240"/>
                    <a:gd name="T59" fmla="*/ 190 h 1239"/>
                    <a:gd name="T60" fmla="*/ 727 w 1240"/>
                    <a:gd name="T61" fmla="*/ 190 h 1239"/>
                    <a:gd name="T62" fmla="*/ 775 w 1240"/>
                    <a:gd name="T63" fmla="*/ 192 h 1239"/>
                    <a:gd name="T64" fmla="*/ 815 w 1240"/>
                    <a:gd name="T65" fmla="*/ 5 h 1239"/>
                    <a:gd name="T66" fmla="*/ 727 w 1240"/>
                    <a:gd name="T67" fmla="*/ 0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40" h="1239">
                      <a:moveTo>
                        <a:pt x="211" y="872"/>
                      </a:moveTo>
                      <a:cubicBezTo>
                        <a:pt x="150" y="890"/>
                        <a:pt x="92" y="918"/>
                        <a:pt x="39" y="958"/>
                      </a:cubicBezTo>
                      <a:cubicBezTo>
                        <a:pt x="40" y="962"/>
                        <a:pt x="42" y="966"/>
                        <a:pt x="43" y="971"/>
                      </a:cubicBezTo>
                      <a:cubicBezTo>
                        <a:pt x="81" y="1017"/>
                        <a:pt x="107" y="1070"/>
                        <a:pt x="121" y="1126"/>
                      </a:cubicBezTo>
                      <a:cubicBezTo>
                        <a:pt x="147" y="1166"/>
                        <a:pt x="178" y="1204"/>
                        <a:pt x="213" y="1239"/>
                      </a:cubicBezTo>
                      <a:cubicBezTo>
                        <a:pt x="214" y="1239"/>
                        <a:pt x="214" y="1239"/>
                        <a:pt x="214" y="1239"/>
                      </a:cubicBezTo>
                      <a:cubicBezTo>
                        <a:pt x="214" y="1239"/>
                        <a:pt x="214" y="1239"/>
                        <a:pt x="214" y="1239"/>
                      </a:cubicBezTo>
                      <a:cubicBezTo>
                        <a:pt x="348" y="1105"/>
                        <a:pt x="348" y="1105"/>
                        <a:pt x="348" y="1105"/>
                      </a:cubicBezTo>
                      <a:cubicBezTo>
                        <a:pt x="281" y="1038"/>
                        <a:pt x="235" y="957"/>
                        <a:pt x="211" y="872"/>
                      </a:cubicBezTo>
                      <a:moveTo>
                        <a:pt x="3" y="670"/>
                      </a:moveTo>
                      <a:cubicBezTo>
                        <a:pt x="1" y="699"/>
                        <a:pt x="0" y="728"/>
                        <a:pt x="1" y="758"/>
                      </a:cubicBezTo>
                      <a:cubicBezTo>
                        <a:pt x="33" y="740"/>
                        <a:pt x="66" y="724"/>
                        <a:pt x="99" y="711"/>
                      </a:cubicBezTo>
                      <a:cubicBezTo>
                        <a:pt x="66" y="701"/>
                        <a:pt x="34" y="687"/>
                        <a:pt x="3" y="670"/>
                      </a:cubicBezTo>
                      <a:moveTo>
                        <a:pt x="942" y="32"/>
                      </a:moveTo>
                      <a:cubicBezTo>
                        <a:pt x="911" y="90"/>
                        <a:pt x="897" y="155"/>
                        <a:pt x="901" y="219"/>
                      </a:cubicBezTo>
                      <a:cubicBezTo>
                        <a:pt x="976" y="245"/>
                        <a:pt x="1046" y="287"/>
                        <a:pt x="1105" y="347"/>
                      </a:cubicBezTo>
                      <a:cubicBezTo>
                        <a:pt x="1106" y="347"/>
                        <a:pt x="1106" y="347"/>
                        <a:pt x="1106" y="347"/>
                      </a:cubicBezTo>
                      <a:cubicBezTo>
                        <a:pt x="1106" y="347"/>
                        <a:pt x="1106" y="347"/>
                        <a:pt x="1106" y="347"/>
                      </a:cubicBezTo>
                      <a:cubicBezTo>
                        <a:pt x="1240" y="213"/>
                        <a:pt x="1240" y="213"/>
                        <a:pt x="1240" y="213"/>
                      </a:cubicBezTo>
                      <a:cubicBezTo>
                        <a:pt x="1153" y="126"/>
                        <a:pt x="1051" y="66"/>
                        <a:pt x="942" y="32"/>
                      </a:cubicBezTo>
                      <a:moveTo>
                        <a:pt x="516" y="31"/>
                      </a:moveTo>
                      <a:cubicBezTo>
                        <a:pt x="405" y="65"/>
                        <a:pt x="301" y="125"/>
                        <a:pt x="213" y="213"/>
                      </a:cubicBezTo>
                      <a:cubicBezTo>
                        <a:pt x="121" y="305"/>
                        <a:pt x="58" y="417"/>
                        <a:pt x="26" y="535"/>
                      </a:cubicBezTo>
                      <a:cubicBezTo>
                        <a:pt x="79" y="575"/>
                        <a:pt x="141" y="599"/>
                        <a:pt x="205" y="605"/>
                      </a:cubicBezTo>
                      <a:cubicBezTo>
                        <a:pt x="226" y="511"/>
                        <a:pt x="274" y="421"/>
                        <a:pt x="348" y="347"/>
                      </a:cubicBezTo>
                      <a:cubicBezTo>
                        <a:pt x="418" y="277"/>
                        <a:pt x="502" y="231"/>
                        <a:pt x="592" y="207"/>
                      </a:cubicBezTo>
                      <a:cubicBezTo>
                        <a:pt x="583" y="144"/>
                        <a:pt x="558" y="83"/>
                        <a:pt x="516" y="31"/>
                      </a:cubicBezTo>
                      <a:moveTo>
                        <a:pt x="727" y="0"/>
                      </a:moveTo>
                      <a:cubicBezTo>
                        <a:pt x="701" y="0"/>
                        <a:pt x="676" y="1"/>
                        <a:pt x="650" y="4"/>
                      </a:cubicBezTo>
                      <a:cubicBezTo>
                        <a:pt x="685" y="62"/>
                        <a:pt x="707" y="125"/>
                        <a:pt x="716" y="190"/>
                      </a:cubicBezTo>
                      <a:cubicBezTo>
                        <a:pt x="720" y="190"/>
                        <a:pt x="723" y="190"/>
                        <a:pt x="727" y="190"/>
                      </a:cubicBezTo>
                      <a:cubicBezTo>
                        <a:pt x="743" y="190"/>
                        <a:pt x="759" y="191"/>
                        <a:pt x="775" y="192"/>
                      </a:cubicBezTo>
                      <a:cubicBezTo>
                        <a:pt x="776" y="128"/>
                        <a:pt x="789" y="65"/>
                        <a:pt x="815" y="5"/>
                      </a:cubicBezTo>
                      <a:cubicBezTo>
                        <a:pt x="786" y="2"/>
                        <a:pt x="756" y="0"/>
                        <a:pt x="727"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61" name="Freeform 6"/>
                <p:cNvSpPr>
                  <a:spLocks noEditPoints="1"/>
                </p:cNvSpPr>
                <p:nvPr userDrawn="1"/>
              </p:nvSpPr>
              <p:spPr bwMode="auto">
                <a:xfrm>
                  <a:off x="9591672" y="4646126"/>
                  <a:ext cx="1562319" cy="1560776"/>
                </a:xfrm>
                <a:custGeom>
                  <a:avLst/>
                  <a:gdLst>
                    <a:gd name="T0" fmla="*/ 655 w 1239"/>
                    <a:gd name="T1" fmla="*/ 1030 h 1238"/>
                    <a:gd name="T2" fmla="*/ 566 w 1239"/>
                    <a:gd name="T3" fmla="*/ 1047 h 1238"/>
                    <a:gd name="T4" fmla="*/ 558 w 1239"/>
                    <a:gd name="T5" fmla="*/ 1238 h 1238"/>
                    <a:gd name="T6" fmla="*/ 671 w 1239"/>
                    <a:gd name="T7" fmla="*/ 1222 h 1238"/>
                    <a:gd name="T8" fmla="*/ 655 w 1239"/>
                    <a:gd name="T9" fmla="*/ 1030 h 1238"/>
                    <a:gd name="T10" fmla="*/ 134 w 1239"/>
                    <a:gd name="T11" fmla="*/ 892 h 1238"/>
                    <a:gd name="T12" fmla="*/ 134 w 1239"/>
                    <a:gd name="T13" fmla="*/ 893 h 1238"/>
                    <a:gd name="T14" fmla="*/ 134 w 1239"/>
                    <a:gd name="T15" fmla="*/ 893 h 1238"/>
                    <a:gd name="T16" fmla="*/ 0 w 1239"/>
                    <a:gd name="T17" fmla="*/ 1027 h 1238"/>
                    <a:gd name="T18" fmla="*/ 322 w 1239"/>
                    <a:gd name="T19" fmla="*/ 1214 h 1238"/>
                    <a:gd name="T20" fmla="*/ 334 w 1239"/>
                    <a:gd name="T21" fmla="*/ 1019 h 1238"/>
                    <a:gd name="T22" fmla="*/ 134 w 1239"/>
                    <a:gd name="T23" fmla="*/ 892 h 1238"/>
                    <a:gd name="T24" fmla="*/ 1211 w 1239"/>
                    <a:gd name="T25" fmla="*/ 514 h 1238"/>
                    <a:gd name="T26" fmla="*/ 1048 w 1239"/>
                    <a:gd name="T27" fmla="*/ 534 h 1238"/>
                    <a:gd name="T28" fmla="*/ 892 w 1239"/>
                    <a:gd name="T29" fmla="*/ 892 h 1238"/>
                    <a:gd name="T30" fmla="*/ 827 w 1239"/>
                    <a:gd name="T31" fmla="*/ 948 h 1238"/>
                    <a:gd name="T32" fmla="*/ 862 w 1239"/>
                    <a:gd name="T33" fmla="*/ 1150 h 1238"/>
                    <a:gd name="T34" fmla="*/ 1026 w 1239"/>
                    <a:gd name="T35" fmla="*/ 1027 h 1238"/>
                    <a:gd name="T36" fmla="*/ 1239 w 1239"/>
                    <a:gd name="T37" fmla="*/ 514 h 1238"/>
                    <a:gd name="T38" fmla="*/ 1211 w 1239"/>
                    <a:gd name="T39" fmla="*/ 514 h 1238"/>
                    <a:gd name="T40" fmla="*/ 1026 w 1239"/>
                    <a:gd name="T41" fmla="*/ 0 h 1238"/>
                    <a:gd name="T42" fmla="*/ 1026 w 1239"/>
                    <a:gd name="T43" fmla="*/ 1 h 1238"/>
                    <a:gd name="T44" fmla="*/ 1026 w 1239"/>
                    <a:gd name="T45" fmla="*/ 1 h 1238"/>
                    <a:gd name="T46" fmla="*/ 892 w 1239"/>
                    <a:gd name="T47" fmla="*/ 135 h 1238"/>
                    <a:gd name="T48" fmla="*/ 1006 w 1239"/>
                    <a:gd name="T49" fmla="*/ 304 h 1238"/>
                    <a:gd name="T50" fmla="*/ 1201 w 1239"/>
                    <a:gd name="T51" fmla="*/ 280 h 1238"/>
                    <a:gd name="T52" fmla="*/ 1026 w 1239"/>
                    <a:gd name="T53" fmla="*/ 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9" h="1238">
                      <a:moveTo>
                        <a:pt x="655" y="1030"/>
                      </a:moveTo>
                      <a:cubicBezTo>
                        <a:pt x="626" y="1038"/>
                        <a:pt x="596" y="1044"/>
                        <a:pt x="566" y="1047"/>
                      </a:cubicBezTo>
                      <a:cubicBezTo>
                        <a:pt x="554" y="1110"/>
                        <a:pt x="551" y="1174"/>
                        <a:pt x="558" y="1238"/>
                      </a:cubicBezTo>
                      <a:cubicBezTo>
                        <a:pt x="596" y="1236"/>
                        <a:pt x="634" y="1230"/>
                        <a:pt x="671" y="1222"/>
                      </a:cubicBezTo>
                      <a:cubicBezTo>
                        <a:pt x="677" y="1158"/>
                        <a:pt x="672" y="1093"/>
                        <a:pt x="655" y="1030"/>
                      </a:cubicBezTo>
                      <a:moveTo>
                        <a:pt x="134" y="892"/>
                      </a:moveTo>
                      <a:cubicBezTo>
                        <a:pt x="134" y="893"/>
                        <a:pt x="134" y="893"/>
                        <a:pt x="134" y="893"/>
                      </a:cubicBezTo>
                      <a:cubicBezTo>
                        <a:pt x="134" y="893"/>
                        <a:pt x="134" y="893"/>
                        <a:pt x="134" y="893"/>
                      </a:cubicBezTo>
                      <a:cubicBezTo>
                        <a:pt x="0" y="1027"/>
                        <a:pt x="0" y="1027"/>
                        <a:pt x="0" y="1027"/>
                      </a:cubicBezTo>
                      <a:cubicBezTo>
                        <a:pt x="92" y="1119"/>
                        <a:pt x="204" y="1182"/>
                        <a:pt x="322" y="1214"/>
                      </a:cubicBezTo>
                      <a:cubicBezTo>
                        <a:pt x="319" y="1149"/>
                        <a:pt x="323" y="1083"/>
                        <a:pt x="334" y="1019"/>
                      </a:cubicBezTo>
                      <a:cubicBezTo>
                        <a:pt x="261" y="993"/>
                        <a:pt x="193" y="951"/>
                        <a:pt x="134" y="892"/>
                      </a:cubicBezTo>
                      <a:moveTo>
                        <a:pt x="1211" y="514"/>
                      </a:moveTo>
                      <a:cubicBezTo>
                        <a:pt x="1156" y="514"/>
                        <a:pt x="1102" y="520"/>
                        <a:pt x="1048" y="534"/>
                      </a:cubicBezTo>
                      <a:cubicBezTo>
                        <a:pt x="1043" y="664"/>
                        <a:pt x="991" y="793"/>
                        <a:pt x="892" y="892"/>
                      </a:cubicBezTo>
                      <a:cubicBezTo>
                        <a:pt x="871" y="913"/>
                        <a:pt x="850" y="931"/>
                        <a:pt x="827" y="948"/>
                      </a:cubicBezTo>
                      <a:cubicBezTo>
                        <a:pt x="848" y="1014"/>
                        <a:pt x="860" y="1082"/>
                        <a:pt x="862" y="1150"/>
                      </a:cubicBezTo>
                      <a:cubicBezTo>
                        <a:pt x="921" y="1118"/>
                        <a:pt x="976" y="1077"/>
                        <a:pt x="1026" y="1027"/>
                      </a:cubicBezTo>
                      <a:cubicBezTo>
                        <a:pt x="1168" y="885"/>
                        <a:pt x="1239" y="700"/>
                        <a:pt x="1239" y="514"/>
                      </a:cubicBezTo>
                      <a:cubicBezTo>
                        <a:pt x="1229" y="514"/>
                        <a:pt x="1220" y="514"/>
                        <a:pt x="1211" y="514"/>
                      </a:cubicBezTo>
                      <a:moveTo>
                        <a:pt x="1026" y="0"/>
                      </a:moveTo>
                      <a:cubicBezTo>
                        <a:pt x="1026" y="1"/>
                        <a:pt x="1026" y="1"/>
                        <a:pt x="1026" y="1"/>
                      </a:cubicBezTo>
                      <a:cubicBezTo>
                        <a:pt x="1026" y="1"/>
                        <a:pt x="1026" y="1"/>
                        <a:pt x="1026" y="1"/>
                      </a:cubicBezTo>
                      <a:cubicBezTo>
                        <a:pt x="892" y="135"/>
                        <a:pt x="892" y="135"/>
                        <a:pt x="892" y="135"/>
                      </a:cubicBezTo>
                      <a:cubicBezTo>
                        <a:pt x="942" y="185"/>
                        <a:pt x="980" y="243"/>
                        <a:pt x="1006" y="304"/>
                      </a:cubicBezTo>
                      <a:cubicBezTo>
                        <a:pt x="1070" y="289"/>
                        <a:pt x="1135" y="281"/>
                        <a:pt x="1201" y="280"/>
                      </a:cubicBezTo>
                      <a:cubicBezTo>
                        <a:pt x="1166" y="178"/>
                        <a:pt x="1108" y="82"/>
                        <a:pt x="1026"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62" name="Freeform 25"/>
                <p:cNvSpPr>
                  <a:spLocks/>
                </p:cNvSpPr>
                <p:nvPr userDrawn="1"/>
              </p:nvSpPr>
              <p:spPr bwMode="auto">
                <a:xfrm>
                  <a:off x="10877788" y="5023398"/>
                  <a:ext cx="268487" cy="209852"/>
                </a:xfrm>
                <a:custGeom>
                  <a:avLst/>
                  <a:gdLst>
                    <a:gd name="T0" fmla="*/ 187 w 213"/>
                    <a:gd name="T1" fmla="*/ 0 h 167"/>
                    <a:gd name="T2" fmla="*/ 20 w 213"/>
                    <a:gd name="T3" fmla="*/ 42 h 167"/>
                    <a:gd name="T4" fmla="*/ 0 w 213"/>
                    <a:gd name="T5" fmla="*/ 41 h 167"/>
                    <a:gd name="T6" fmla="*/ 27 w 213"/>
                    <a:gd name="T7" fmla="*/ 167 h 167"/>
                    <a:gd name="T8" fmla="*/ 213 w 213"/>
                    <a:gd name="T9" fmla="*/ 126 h 167"/>
                    <a:gd name="T10" fmla="*/ 187 w 213"/>
                    <a:gd name="T11" fmla="*/ 0 h 167"/>
                  </a:gdLst>
                  <a:ahLst/>
                  <a:cxnLst>
                    <a:cxn ang="0">
                      <a:pos x="T0" y="T1"/>
                    </a:cxn>
                    <a:cxn ang="0">
                      <a:pos x="T2" y="T3"/>
                    </a:cxn>
                    <a:cxn ang="0">
                      <a:pos x="T4" y="T5"/>
                    </a:cxn>
                    <a:cxn ang="0">
                      <a:pos x="T6" y="T7"/>
                    </a:cxn>
                    <a:cxn ang="0">
                      <a:pos x="T8" y="T9"/>
                    </a:cxn>
                    <a:cxn ang="0">
                      <a:pos x="T10" y="T11"/>
                    </a:cxn>
                  </a:cxnLst>
                  <a:rect l="0" t="0" r="r" b="b"/>
                  <a:pathLst>
                    <a:path w="213" h="167">
                      <a:moveTo>
                        <a:pt x="187" y="0"/>
                      </a:moveTo>
                      <a:cubicBezTo>
                        <a:pt x="135" y="28"/>
                        <a:pt x="77" y="42"/>
                        <a:pt x="20" y="42"/>
                      </a:cubicBezTo>
                      <a:cubicBezTo>
                        <a:pt x="13" y="42"/>
                        <a:pt x="7" y="41"/>
                        <a:pt x="0" y="41"/>
                      </a:cubicBezTo>
                      <a:cubicBezTo>
                        <a:pt x="14" y="82"/>
                        <a:pt x="23" y="124"/>
                        <a:pt x="27" y="167"/>
                      </a:cubicBezTo>
                      <a:cubicBezTo>
                        <a:pt x="90" y="166"/>
                        <a:pt x="154" y="153"/>
                        <a:pt x="213" y="126"/>
                      </a:cubicBezTo>
                      <a:cubicBezTo>
                        <a:pt x="208" y="84"/>
                        <a:pt x="199" y="41"/>
                        <a:pt x="187"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63" name="Freeform 32"/>
                <p:cNvSpPr>
                  <a:spLocks/>
                </p:cNvSpPr>
                <p:nvPr userDrawn="1"/>
              </p:nvSpPr>
              <p:spPr bwMode="auto">
                <a:xfrm>
                  <a:off x="9326271" y="5053487"/>
                  <a:ext cx="254600" cy="221425"/>
                </a:xfrm>
                <a:custGeom>
                  <a:avLst/>
                  <a:gdLst>
                    <a:gd name="T0" fmla="*/ 23 w 202"/>
                    <a:gd name="T1" fmla="*/ 0 h 176"/>
                    <a:gd name="T2" fmla="*/ 0 w 202"/>
                    <a:gd name="T3" fmla="*/ 135 h 176"/>
                    <a:gd name="T4" fmla="*/ 96 w 202"/>
                    <a:gd name="T5" fmla="*/ 176 h 176"/>
                    <a:gd name="T6" fmla="*/ 190 w 202"/>
                    <a:gd name="T7" fmla="*/ 148 h 176"/>
                    <a:gd name="T8" fmla="*/ 202 w 202"/>
                    <a:gd name="T9" fmla="*/ 70 h 176"/>
                    <a:gd name="T10" fmla="*/ 23 w 202"/>
                    <a:gd name="T11" fmla="*/ 0 h 176"/>
                  </a:gdLst>
                  <a:ahLst/>
                  <a:cxnLst>
                    <a:cxn ang="0">
                      <a:pos x="T0" y="T1"/>
                    </a:cxn>
                    <a:cxn ang="0">
                      <a:pos x="T2" y="T3"/>
                    </a:cxn>
                    <a:cxn ang="0">
                      <a:pos x="T4" y="T5"/>
                    </a:cxn>
                    <a:cxn ang="0">
                      <a:pos x="T6" y="T7"/>
                    </a:cxn>
                    <a:cxn ang="0">
                      <a:pos x="T8" y="T9"/>
                    </a:cxn>
                    <a:cxn ang="0">
                      <a:pos x="T10" y="T11"/>
                    </a:cxn>
                  </a:cxnLst>
                  <a:rect l="0" t="0" r="r" b="b"/>
                  <a:pathLst>
                    <a:path w="202" h="176">
                      <a:moveTo>
                        <a:pt x="23" y="0"/>
                      </a:moveTo>
                      <a:cubicBezTo>
                        <a:pt x="11" y="44"/>
                        <a:pt x="3" y="89"/>
                        <a:pt x="0" y="135"/>
                      </a:cubicBezTo>
                      <a:cubicBezTo>
                        <a:pt x="31" y="152"/>
                        <a:pt x="63" y="166"/>
                        <a:pt x="96" y="176"/>
                      </a:cubicBezTo>
                      <a:cubicBezTo>
                        <a:pt x="127" y="165"/>
                        <a:pt x="158" y="155"/>
                        <a:pt x="190" y="148"/>
                      </a:cubicBezTo>
                      <a:cubicBezTo>
                        <a:pt x="192" y="122"/>
                        <a:pt x="196" y="96"/>
                        <a:pt x="202" y="70"/>
                      </a:cubicBezTo>
                      <a:cubicBezTo>
                        <a:pt x="138" y="64"/>
                        <a:pt x="76" y="40"/>
                        <a:pt x="23"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64" name="Freeform 59"/>
                <p:cNvSpPr>
                  <a:spLocks noEditPoints="1"/>
                </p:cNvSpPr>
                <p:nvPr userDrawn="1"/>
              </p:nvSpPr>
              <p:spPr bwMode="auto">
                <a:xfrm>
                  <a:off x="8877249" y="5630580"/>
                  <a:ext cx="422019" cy="776145"/>
                </a:xfrm>
                <a:custGeom>
                  <a:avLst/>
                  <a:gdLst>
                    <a:gd name="T0" fmla="*/ 191 w 335"/>
                    <a:gd name="T1" fmla="*/ 497 h 616"/>
                    <a:gd name="T2" fmla="*/ 94 w 335"/>
                    <a:gd name="T3" fmla="*/ 514 h 616"/>
                    <a:gd name="T4" fmla="*/ 0 w 335"/>
                    <a:gd name="T5" fmla="*/ 498 h 616"/>
                    <a:gd name="T6" fmla="*/ 26 w 335"/>
                    <a:gd name="T7" fmla="*/ 610 h 616"/>
                    <a:gd name="T8" fmla="*/ 94 w 335"/>
                    <a:gd name="T9" fmla="*/ 616 h 616"/>
                    <a:gd name="T10" fmla="*/ 221 w 335"/>
                    <a:gd name="T11" fmla="*/ 595 h 616"/>
                    <a:gd name="T12" fmla="*/ 191 w 335"/>
                    <a:gd name="T13" fmla="*/ 497 h 616"/>
                    <a:gd name="T14" fmla="*/ 320 w 335"/>
                    <a:gd name="T15" fmla="*/ 0 h 616"/>
                    <a:gd name="T16" fmla="*/ 298 w 335"/>
                    <a:gd name="T17" fmla="*/ 22 h 616"/>
                    <a:gd name="T18" fmla="*/ 313 w 335"/>
                    <a:gd name="T19" fmla="*/ 38 h 616"/>
                    <a:gd name="T20" fmla="*/ 335 w 335"/>
                    <a:gd name="T21" fmla="*/ 15 h 616"/>
                    <a:gd name="T22" fmla="*/ 335 w 335"/>
                    <a:gd name="T23" fmla="*/ 14 h 616"/>
                    <a:gd name="T24" fmla="*/ 335 w 335"/>
                    <a:gd name="T25" fmla="*/ 14 h 616"/>
                    <a:gd name="T26" fmla="*/ 320 w 335"/>
                    <a:gd name="T27" fmla="*/ 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616">
                      <a:moveTo>
                        <a:pt x="191" y="497"/>
                      </a:moveTo>
                      <a:cubicBezTo>
                        <a:pt x="160" y="508"/>
                        <a:pt x="127" y="514"/>
                        <a:pt x="94" y="514"/>
                      </a:cubicBezTo>
                      <a:cubicBezTo>
                        <a:pt x="62" y="514"/>
                        <a:pt x="30" y="508"/>
                        <a:pt x="0" y="498"/>
                      </a:cubicBezTo>
                      <a:cubicBezTo>
                        <a:pt x="5" y="535"/>
                        <a:pt x="14" y="573"/>
                        <a:pt x="26" y="610"/>
                      </a:cubicBezTo>
                      <a:cubicBezTo>
                        <a:pt x="49" y="614"/>
                        <a:pt x="71" y="616"/>
                        <a:pt x="94" y="616"/>
                      </a:cubicBezTo>
                      <a:cubicBezTo>
                        <a:pt x="137" y="616"/>
                        <a:pt x="180" y="609"/>
                        <a:pt x="221" y="595"/>
                      </a:cubicBezTo>
                      <a:cubicBezTo>
                        <a:pt x="208" y="563"/>
                        <a:pt x="198" y="530"/>
                        <a:pt x="191" y="497"/>
                      </a:cubicBezTo>
                      <a:moveTo>
                        <a:pt x="320" y="0"/>
                      </a:moveTo>
                      <a:cubicBezTo>
                        <a:pt x="298" y="22"/>
                        <a:pt x="298" y="22"/>
                        <a:pt x="298" y="22"/>
                      </a:cubicBezTo>
                      <a:cubicBezTo>
                        <a:pt x="303" y="27"/>
                        <a:pt x="309" y="32"/>
                        <a:pt x="313" y="38"/>
                      </a:cubicBezTo>
                      <a:cubicBezTo>
                        <a:pt x="320" y="30"/>
                        <a:pt x="328" y="22"/>
                        <a:pt x="335" y="15"/>
                      </a:cubicBezTo>
                      <a:cubicBezTo>
                        <a:pt x="335" y="14"/>
                        <a:pt x="335" y="14"/>
                        <a:pt x="335" y="14"/>
                      </a:cubicBezTo>
                      <a:cubicBezTo>
                        <a:pt x="335" y="14"/>
                        <a:pt x="335" y="14"/>
                        <a:pt x="335" y="14"/>
                      </a:cubicBezTo>
                      <a:cubicBezTo>
                        <a:pt x="320" y="0"/>
                        <a:pt x="320" y="0"/>
                        <a:pt x="32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65" name="Freeform 86"/>
                <p:cNvSpPr>
                  <a:spLocks noEditPoints="1"/>
                </p:cNvSpPr>
                <p:nvPr userDrawn="1"/>
              </p:nvSpPr>
              <p:spPr bwMode="auto">
                <a:xfrm>
                  <a:off x="9589358" y="2358583"/>
                  <a:ext cx="751456" cy="1469737"/>
                </a:xfrm>
                <a:custGeom>
                  <a:avLst/>
                  <a:gdLst>
                    <a:gd name="T0" fmla="*/ 335 w 596"/>
                    <a:gd name="T1" fmla="*/ 924 h 1166"/>
                    <a:gd name="T2" fmla="*/ 211 w 596"/>
                    <a:gd name="T3" fmla="*/ 1025 h 1166"/>
                    <a:gd name="T4" fmla="*/ 596 w 596"/>
                    <a:gd name="T5" fmla="*/ 1166 h 1166"/>
                    <a:gd name="T6" fmla="*/ 596 w 596"/>
                    <a:gd name="T7" fmla="*/ 1166 h 1166"/>
                    <a:gd name="T8" fmla="*/ 596 w 596"/>
                    <a:gd name="T9" fmla="*/ 1165 h 1166"/>
                    <a:gd name="T10" fmla="*/ 596 w 596"/>
                    <a:gd name="T11" fmla="*/ 1165 h 1166"/>
                    <a:gd name="T12" fmla="*/ 596 w 596"/>
                    <a:gd name="T13" fmla="*/ 1009 h 1166"/>
                    <a:gd name="T14" fmla="*/ 335 w 596"/>
                    <a:gd name="T15" fmla="*/ 924 h 1166"/>
                    <a:gd name="T16" fmla="*/ 212 w 596"/>
                    <a:gd name="T17" fmla="*/ 353 h 1166"/>
                    <a:gd name="T18" fmla="*/ 26 w 596"/>
                    <a:gd name="T19" fmla="*/ 419 h 1166"/>
                    <a:gd name="T20" fmla="*/ 18 w 596"/>
                    <a:gd name="T21" fmla="*/ 419 h 1166"/>
                    <a:gd name="T22" fmla="*/ 0 w 596"/>
                    <a:gd name="T23" fmla="*/ 569 h 1166"/>
                    <a:gd name="T24" fmla="*/ 149 w 596"/>
                    <a:gd name="T25" fmla="*/ 964 h 1166"/>
                    <a:gd name="T26" fmla="*/ 266 w 596"/>
                    <a:gd name="T27" fmla="*/ 860 h 1166"/>
                    <a:gd name="T28" fmla="*/ 156 w 596"/>
                    <a:gd name="T29" fmla="*/ 569 h 1166"/>
                    <a:gd name="T30" fmla="*/ 212 w 596"/>
                    <a:gd name="T31" fmla="*/ 353 h 1166"/>
                    <a:gd name="T32" fmla="*/ 241 w 596"/>
                    <a:gd name="T33" fmla="*/ 90 h 1166"/>
                    <a:gd name="T34" fmla="*/ 45 w 596"/>
                    <a:gd name="T35" fmla="*/ 341 h 1166"/>
                    <a:gd name="T36" fmla="*/ 180 w 596"/>
                    <a:gd name="T37" fmla="*/ 278 h 1166"/>
                    <a:gd name="T38" fmla="*/ 241 w 596"/>
                    <a:gd name="T39" fmla="*/ 90 h 1166"/>
                    <a:gd name="T40" fmla="*/ 416 w 596"/>
                    <a:gd name="T41" fmla="*/ 0 h 1166"/>
                    <a:gd name="T42" fmla="*/ 310 w 596"/>
                    <a:gd name="T43" fmla="*/ 45 h 1166"/>
                    <a:gd name="T44" fmla="*/ 293 w 596"/>
                    <a:gd name="T45" fmla="*/ 249 h 1166"/>
                    <a:gd name="T46" fmla="*/ 400 w 596"/>
                    <a:gd name="T47" fmla="*/ 175 h 1166"/>
                    <a:gd name="T48" fmla="*/ 416 w 596"/>
                    <a:gd name="T49"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6" h="1166">
                      <a:moveTo>
                        <a:pt x="335" y="924"/>
                      </a:moveTo>
                      <a:cubicBezTo>
                        <a:pt x="283" y="943"/>
                        <a:pt x="240" y="979"/>
                        <a:pt x="211" y="1025"/>
                      </a:cubicBezTo>
                      <a:cubicBezTo>
                        <a:pt x="315" y="1113"/>
                        <a:pt x="450" y="1166"/>
                        <a:pt x="596" y="1166"/>
                      </a:cubicBezTo>
                      <a:cubicBezTo>
                        <a:pt x="596" y="1166"/>
                        <a:pt x="596" y="1166"/>
                        <a:pt x="596" y="1166"/>
                      </a:cubicBezTo>
                      <a:cubicBezTo>
                        <a:pt x="596" y="1165"/>
                        <a:pt x="596" y="1165"/>
                        <a:pt x="596" y="1165"/>
                      </a:cubicBezTo>
                      <a:cubicBezTo>
                        <a:pt x="596" y="1165"/>
                        <a:pt x="596" y="1165"/>
                        <a:pt x="596" y="1165"/>
                      </a:cubicBezTo>
                      <a:cubicBezTo>
                        <a:pt x="596" y="1009"/>
                        <a:pt x="596" y="1009"/>
                        <a:pt x="596" y="1009"/>
                      </a:cubicBezTo>
                      <a:cubicBezTo>
                        <a:pt x="498" y="1009"/>
                        <a:pt x="408" y="978"/>
                        <a:pt x="335" y="924"/>
                      </a:cubicBezTo>
                      <a:moveTo>
                        <a:pt x="212" y="353"/>
                      </a:moveTo>
                      <a:cubicBezTo>
                        <a:pt x="158" y="397"/>
                        <a:pt x="92" y="419"/>
                        <a:pt x="26" y="419"/>
                      </a:cubicBezTo>
                      <a:cubicBezTo>
                        <a:pt x="24" y="419"/>
                        <a:pt x="21" y="419"/>
                        <a:pt x="18" y="419"/>
                      </a:cubicBezTo>
                      <a:cubicBezTo>
                        <a:pt x="6" y="467"/>
                        <a:pt x="0" y="517"/>
                        <a:pt x="0" y="569"/>
                      </a:cubicBezTo>
                      <a:cubicBezTo>
                        <a:pt x="0" y="720"/>
                        <a:pt x="56" y="859"/>
                        <a:pt x="149" y="964"/>
                      </a:cubicBezTo>
                      <a:cubicBezTo>
                        <a:pt x="179" y="921"/>
                        <a:pt x="219" y="885"/>
                        <a:pt x="266" y="860"/>
                      </a:cubicBezTo>
                      <a:cubicBezTo>
                        <a:pt x="197" y="783"/>
                        <a:pt x="156" y="681"/>
                        <a:pt x="156" y="569"/>
                      </a:cubicBezTo>
                      <a:cubicBezTo>
                        <a:pt x="156" y="491"/>
                        <a:pt x="176" y="417"/>
                        <a:pt x="212" y="353"/>
                      </a:cubicBezTo>
                      <a:moveTo>
                        <a:pt x="241" y="90"/>
                      </a:moveTo>
                      <a:cubicBezTo>
                        <a:pt x="155" y="154"/>
                        <a:pt x="86" y="241"/>
                        <a:pt x="45" y="341"/>
                      </a:cubicBezTo>
                      <a:cubicBezTo>
                        <a:pt x="94" y="337"/>
                        <a:pt x="142" y="316"/>
                        <a:pt x="180" y="278"/>
                      </a:cubicBezTo>
                      <a:cubicBezTo>
                        <a:pt x="231" y="227"/>
                        <a:pt x="252" y="156"/>
                        <a:pt x="241" y="90"/>
                      </a:cubicBezTo>
                      <a:moveTo>
                        <a:pt x="416" y="0"/>
                      </a:moveTo>
                      <a:cubicBezTo>
                        <a:pt x="379" y="12"/>
                        <a:pt x="344" y="27"/>
                        <a:pt x="310" y="45"/>
                      </a:cubicBezTo>
                      <a:cubicBezTo>
                        <a:pt x="329" y="113"/>
                        <a:pt x="323" y="185"/>
                        <a:pt x="293" y="249"/>
                      </a:cubicBezTo>
                      <a:cubicBezTo>
                        <a:pt x="325" y="220"/>
                        <a:pt x="360" y="194"/>
                        <a:pt x="400" y="175"/>
                      </a:cubicBezTo>
                      <a:cubicBezTo>
                        <a:pt x="400" y="116"/>
                        <a:pt x="406" y="58"/>
                        <a:pt x="416"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66" name="Freeform 90"/>
                <p:cNvSpPr>
                  <a:spLocks/>
                </p:cNvSpPr>
                <p:nvPr userDrawn="1"/>
              </p:nvSpPr>
              <p:spPr bwMode="auto">
                <a:xfrm>
                  <a:off x="10464256" y="1320895"/>
                  <a:ext cx="2288315" cy="2088492"/>
                </a:xfrm>
                <a:custGeom>
                  <a:avLst/>
                  <a:gdLst>
                    <a:gd name="T0" fmla="*/ 711 w 1815"/>
                    <a:gd name="T1" fmla="*/ 0 h 1657"/>
                    <a:gd name="T2" fmla="*/ 0 w 1815"/>
                    <a:gd name="T3" fmla="*/ 295 h 1657"/>
                    <a:gd name="T4" fmla="*/ 0 w 1815"/>
                    <a:gd name="T5" fmla="*/ 295 h 1657"/>
                    <a:gd name="T6" fmla="*/ 0 w 1815"/>
                    <a:gd name="T7" fmla="*/ 295 h 1657"/>
                    <a:gd name="T8" fmla="*/ 186 w 1815"/>
                    <a:gd name="T9" fmla="*/ 481 h 1657"/>
                    <a:gd name="T10" fmla="*/ 711 w 1815"/>
                    <a:gd name="T11" fmla="*/ 263 h 1657"/>
                    <a:gd name="T12" fmla="*/ 1236 w 1815"/>
                    <a:gd name="T13" fmla="*/ 481 h 1657"/>
                    <a:gd name="T14" fmla="*/ 1283 w 1815"/>
                    <a:gd name="T15" fmla="*/ 1480 h 1657"/>
                    <a:gd name="T16" fmla="*/ 1479 w 1815"/>
                    <a:gd name="T17" fmla="*/ 1657 h 1657"/>
                    <a:gd name="T18" fmla="*/ 1423 w 1815"/>
                    <a:gd name="T19" fmla="*/ 295 h 1657"/>
                    <a:gd name="T20" fmla="*/ 711 w 1815"/>
                    <a:gd name="T21"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5" h="1657">
                      <a:moveTo>
                        <a:pt x="711" y="0"/>
                      </a:moveTo>
                      <a:cubicBezTo>
                        <a:pt x="454" y="0"/>
                        <a:pt x="196" y="98"/>
                        <a:pt x="0" y="295"/>
                      </a:cubicBezTo>
                      <a:cubicBezTo>
                        <a:pt x="0" y="295"/>
                        <a:pt x="0" y="295"/>
                        <a:pt x="0" y="295"/>
                      </a:cubicBezTo>
                      <a:cubicBezTo>
                        <a:pt x="0" y="295"/>
                        <a:pt x="0" y="295"/>
                        <a:pt x="0" y="295"/>
                      </a:cubicBezTo>
                      <a:cubicBezTo>
                        <a:pt x="186" y="481"/>
                        <a:pt x="186" y="481"/>
                        <a:pt x="186" y="481"/>
                      </a:cubicBezTo>
                      <a:cubicBezTo>
                        <a:pt x="331" y="336"/>
                        <a:pt x="521" y="263"/>
                        <a:pt x="711" y="263"/>
                      </a:cubicBezTo>
                      <a:cubicBezTo>
                        <a:pt x="901" y="263"/>
                        <a:pt x="1091" y="336"/>
                        <a:pt x="1236" y="481"/>
                      </a:cubicBezTo>
                      <a:cubicBezTo>
                        <a:pt x="1510" y="754"/>
                        <a:pt x="1525" y="1188"/>
                        <a:pt x="1283" y="1480"/>
                      </a:cubicBezTo>
                      <a:cubicBezTo>
                        <a:pt x="1359" y="1527"/>
                        <a:pt x="1425" y="1587"/>
                        <a:pt x="1479" y="1657"/>
                      </a:cubicBezTo>
                      <a:cubicBezTo>
                        <a:pt x="1815" y="1262"/>
                        <a:pt x="1796" y="668"/>
                        <a:pt x="1423" y="295"/>
                      </a:cubicBezTo>
                      <a:cubicBezTo>
                        <a:pt x="1226" y="98"/>
                        <a:pt x="969" y="0"/>
                        <a:pt x="711"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67" name="Freeform 93"/>
                <p:cNvSpPr>
                  <a:spLocks noEditPoints="1"/>
                </p:cNvSpPr>
                <p:nvPr userDrawn="1"/>
              </p:nvSpPr>
              <p:spPr bwMode="auto">
                <a:xfrm>
                  <a:off x="10754346" y="3251998"/>
                  <a:ext cx="1503684" cy="536975"/>
                </a:xfrm>
                <a:custGeom>
                  <a:avLst/>
                  <a:gdLst>
                    <a:gd name="T0" fmla="*/ 189 w 1193"/>
                    <a:gd name="T1" fmla="*/ 157 h 426"/>
                    <a:gd name="T2" fmla="*/ 0 w 1193"/>
                    <a:gd name="T3" fmla="*/ 358 h 426"/>
                    <a:gd name="T4" fmla="*/ 155 w 1193"/>
                    <a:gd name="T5" fmla="*/ 426 h 426"/>
                    <a:gd name="T6" fmla="*/ 288 w 1193"/>
                    <a:gd name="T7" fmla="*/ 192 h 426"/>
                    <a:gd name="T8" fmla="*/ 189 w 1193"/>
                    <a:gd name="T9" fmla="*/ 157 h 426"/>
                    <a:gd name="T10" fmla="*/ 1007 w 1193"/>
                    <a:gd name="T11" fmla="*/ 0 h 426"/>
                    <a:gd name="T12" fmla="*/ 907 w 1193"/>
                    <a:gd name="T13" fmla="*/ 84 h 426"/>
                    <a:gd name="T14" fmla="*/ 1112 w 1193"/>
                    <a:gd name="T15" fmla="*/ 259 h 426"/>
                    <a:gd name="T16" fmla="*/ 1193 w 1193"/>
                    <a:gd name="T17" fmla="*/ 186 h 426"/>
                    <a:gd name="T18" fmla="*/ 1193 w 1193"/>
                    <a:gd name="T19" fmla="*/ 186 h 426"/>
                    <a:gd name="T20" fmla="*/ 1193 w 1193"/>
                    <a:gd name="T21" fmla="*/ 186 h 426"/>
                    <a:gd name="T22" fmla="*/ 1007 w 1193"/>
                    <a:gd name="T23"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3" h="426">
                      <a:moveTo>
                        <a:pt x="189" y="157"/>
                      </a:moveTo>
                      <a:cubicBezTo>
                        <a:pt x="143" y="238"/>
                        <a:pt x="78" y="307"/>
                        <a:pt x="0" y="358"/>
                      </a:cubicBezTo>
                      <a:cubicBezTo>
                        <a:pt x="50" y="385"/>
                        <a:pt x="102" y="408"/>
                        <a:pt x="155" y="426"/>
                      </a:cubicBezTo>
                      <a:cubicBezTo>
                        <a:pt x="179" y="337"/>
                        <a:pt x="225" y="256"/>
                        <a:pt x="288" y="192"/>
                      </a:cubicBezTo>
                      <a:cubicBezTo>
                        <a:pt x="255" y="183"/>
                        <a:pt x="222" y="171"/>
                        <a:pt x="189" y="157"/>
                      </a:cubicBezTo>
                      <a:moveTo>
                        <a:pt x="1007" y="0"/>
                      </a:moveTo>
                      <a:cubicBezTo>
                        <a:pt x="975" y="31"/>
                        <a:pt x="942" y="59"/>
                        <a:pt x="907" y="84"/>
                      </a:cubicBezTo>
                      <a:cubicBezTo>
                        <a:pt x="989" y="124"/>
                        <a:pt x="1060" y="185"/>
                        <a:pt x="1112" y="259"/>
                      </a:cubicBezTo>
                      <a:cubicBezTo>
                        <a:pt x="1140" y="237"/>
                        <a:pt x="1167" y="212"/>
                        <a:pt x="1193" y="186"/>
                      </a:cubicBezTo>
                      <a:cubicBezTo>
                        <a:pt x="1193" y="186"/>
                        <a:pt x="1193" y="186"/>
                        <a:pt x="1193" y="186"/>
                      </a:cubicBezTo>
                      <a:cubicBezTo>
                        <a:pt x="1193" y="186"/>
                        <a:pt x="1193" y="186"/>
                        <a:pt x="1193" y="186"/>
                      </a:cubicBezTo>
                      <a:cubicBezTo>
                        <a:pt x="1007" y="0"/>
                        <a:pt x="1007" y="0"/>
                        <a:pt x="1007"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grpSp>
        </p:grpSp>
        <p:grpSp>
          <p:nvGrpSpPr>
            <p:cNvPr id="69" name="Group 68"/>
            <p:cNvGrpSpPr/>
            <p:nvPr userDrawn="1"/>
          </p:nvGrpSpPr>
          <p:grpSpPr>
            <a:xfrm>
              <a:off x="8962882" y="3114843"/>
              <a:ext cx="3392802" cy="4082064"/>
              <a:chOff x="8290897" y="2144102"/>
              <a:chExt cx="4059715" cy="4884464"/>
            </a:xfrm>
            <a:solidFill>
              <a:schemeClr val="tx2">
                <a:lumMod val="20000"/>
                <a:lumOff val="80000"/>
                <a:alpha val="10000"/>
              </a:schemeClr>
            </a:solidFill>
          </p:grpSpPr>
          <p:sp>
            <p:nvSpPr>
              <p:cNvPr id="139" name="Freeform 17"/>
              <p:cNvSpPr>
                <a:spLocks/>
              </p:cNvSpPr>
              <p:nvPr userDrawn="1"/>
            </p:nvSpPr>
            <p:spPr bwMode="auto">
              <a:xfrm>
                <a:off x="9702770" y="3809032"/>
                <a:ext cx="829379" cy="415075"/>
              </a:xfrm>
              <a:custGeom>
                <a:avLst/>
                <a:gdLst>
                  <a:gd name="T0" fmla="*/ 658 w 658"/>
                  <a:gd name="T1" fmla="*/ 0 h 329"/>
                  <a:gd name="T2" fmla="*/ 658 w 658"/>
                  <a:gd name="T3" fmla="*/ 0 h 329"/>
                  <a:gd name="T4" fmla="*/ 658 w 658"/>
                  <a:gd name="T5" fmla="*/ 0 h 329"/>
                  <a:gd name="T6" fmla="*/ 635 w 658"/>
                  <a:gd name="T7" fmla="*/ 0 h 329"/>
                  <a:gd name="T8" fmla="*/ 572 w 658"/>
                  <a:gd name="T9" fmla="*/ 11 h 329"/>
                  <a:gd name="T10" fmla="*/ 329 w 658"/>
                  <a:gd name="T11" fmla="*/ 243 h 329"/>
                  <a:gd name="T12" fmla="*/ 86 w 658"/>
                  <a:gd name="T13" fmla="*/ 0 h 329"/>
                  <a:gd name="T14" fmla="*/ 86 w 658"/>
                  <a:gd name="T15" fmla="*/ 0 h 329"/>
                  <a:gd name="T16" fmla="*/ 86 w 658"/>
                  <a:gd name="T17" fmla="*/ 0 h 329"/>
                  <a:gd name="T18" fmla="*/ 0 w 658"/>
                  <a:gd name="T19" fmla="*/ 0 h 329"/>
                  <a:gd name="T20" fmla="*/ 143 w 658"/>
                  <a:gd name="T21" fmla="*/ 271 h 329"/>
                  <a:gd name="T22" fmla="*/ 198 w 658"/>
                  <a:gd name="T23" fmla="*/ 302 h 329"/>
                  <a:gd name="T24" fmla="*/ 329 w 658"/>
                  <a:gd name="T25" fmla="*/ 329 h 329"/>
                  <a:gd name="T26" fmla="*/ 658 w 658"/>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8" h="329">
                    <a:moveTo>
                      <a:pt x="658" y="0"/>
                    </a:moveTo>
                    <a:cubicBezTo>
                      <a:pt x="658" y="0"/>
                      <a:pt x="658" y="0"/>
                      <a:pt x="658" y="0"/>
                    </a:cubicBezTo>
                    <a:cubicBezTo>
                      <a:pt x="658" y="0"/>
                      <a:pt x="658" y="0"/>
                      <a:pt x="658" y="0"/>
                    </a:cubicBezTo>
                    <a:cubicBezTo>
                      <a:pt x="635" y="0"/>
                      <a:pt x="635" y="0"/>
                      <a:pt x="635" y="0"/>
                    </a:cubicBezTo>
                    <a:cubicBezTo>
                      <a:pt x="614" y="5"/>
                      <a:pt x="593" y="8"/>
                      <a:pt x="572" y="11"/>
                    </a:cubicBezTo>
                    <a:cubicBezTo>
                      <a:pt x="566" y="140"/>
                      <a:pt x="460" y="243"/>
                      <a:pt x="329" y="243"/>
                    </a:cubicBezTo>
                    <a:cubicBezTo>
                      <a:pt x="195" y="243"/>
                      <a:pt x="86" y="134"/>
                      <a:pt x="86" y="0"/>
                    </a:cubicBezTo>
                    <a:cubicBezTo>
                      <a:pt x="86" y="0"/>
                      <a:pt x="86" y="0"/>
                      <a:pt x="86" y="0"/>
                    </a:cubicBezTo>
                    <a:cubicBezTo>
                      <a:pt x="86" y="0"/>
                      <a:pt x="86" y="0"/>
                      <a:pt x="86" y="0"/>
                    </a:cubicBezTo>
                    <a:cubicBezTo>
                      <a:pt x="0" y="0"/>
                      <a:pt x="0" y="0"/>
                      <a:pt x="0" y="0"/>
                    </a:cubicBezTo>
                    <a:cubicBezTo>
                      <a:pt x="0" y="113"/>
                      <a:pt x="57" y="212"/>
                      <a:pt x="143" y="271"/>
                    </a:cubicBezTo>
                    <a:cubicBezTo>
                      <a:pt x="162" y="280"/>
                      <a:pt x="180" y="291"/>
                      <a:pt x="198" y="302"/>
                    </a:cubicBezTo>
                    <a:cubicBezTo>
                      <a:pt x="238" y="320"/>
                      <a:pt x="283" y="329"/>
                      <a:pt x="329" y="329"/>
                    </a:cubicBezTo>
                    <a:cubicBezTo>
                      <a:pt x="511" y="329"/>
                      <a:pt x="658" y="182"/>
                      <a:pt x="658"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40" name="Freeform 24"/>
              <p:cNvSpPr>
                <a:spLocks noEditPoints="1"/>
              </p:cNvSpPr>
              <p:nvPr userDrawn="1"/>
            </p:nvSpPr>
            <p:spPr bwMode="auto">
              <a:xfrm>
                <a:off x="10576897" y="5000252"/>
                <a:ext cx="753771" cy="232998"/>
              </a:xfrm>
              <a:custGeom>
                <a:avLst/>
                <a:gdLst>
                  <a:gd name="T0" fmla="*/ 153 w 598"/>
                  <a:gd name="T1" fmla="*/ 43 h 185"/>
                  <a:gd name="T2" fmla="*/ 0 w 598"/>
                  <a:gd name="T3" fmla="*/ 109 h 185"/>
                  <a:gd name="T4" fmla="*/ 259 w 598"/>
                  <a:gd name="T5" fmla="*/ 185 h 185"/>
                  <a:gd name="T6" fmla="*/ 266 w 598"/>
                  <a:gd name="T7" fmla="*/ 185 h 185"/>
                  <a:gd name="T8" fmla="*/ 239 w 598"/>
                  <a:gd name="T9" fmla="*/ 59 h 185"/>
                  <a:gd name="T10" fmla="*/ 153 w 598"/>
                  <a:gd name="T11" fmla="*/ 43 h 185"/>
                  <a:gd name="T12" fmla="*/ 456 w 598"/>
                  <a:gd name="T13" fmla="*/ 0 h 185"/>
                  <a:gd name="T14" fmla="*/ 426 w 598"/>
                  <a:gd name="T15" fmla="*/ 18 h 185"/>
                  <a:gd name="T16" fmla="*/ 452 w 598"/>
                  <a:gd name="T17" fmla="*/ 144 h 185"/>
                  <a:gd name="T18" fmla="*/ 598 w 598"/>
                  <a:gd name="T19" fmla="*/ 45 h 185"/>
                  <a:gd name="T20" fmla="*/ 598 w 598"/>
                  <a:gd name="T21" fmla="*/ 44 h 185"/>
                  <a:gd name="T22" fmla="*/ 598 w 598"/>
                  <a:gd name="T23" fmla="*/ 44 h 185"/>
                  <a:gd name="T24" fmla="*/ 563 w 598"/>
                  <a:gd name="T25" fmla="*/ 9 h 185"/>
                  <a:gd name="T26" fmla="*/ 456 w 598"/>
                  <a:gd name="T27"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8" h="185">
                    <a:moveTo>
                      <a:pt x="153" y="43"/>
                    </a:moveTo>
                    <a:cubicBezTo>
                      <a:pt x="101" y="60"/>
                      <a:pt x="49" y="82"/>
                      <a:pt x="0" y="109"/>
                    </a:cubicBezTo>
                    <a:cubicBezTo>
                      <a:pt x="79" y="160"/>
                      <a:pt x="169" y="185"/>
                      <a:pt x="259" y="185"/>
                    </a:cubicBezTo>
                    <a:cubicBezTo>
                      <a:pt x="261" y="185"/>
                      <a:pt x="263" y="185"/>
                      <a:pt x="266" y="185"/>
                    </a:cubicBezTo>
                    <a:cubicBezTo>
                      <a:pt x="262" y="142"/>
                      <a:pt x="253" y="100"/>
                      <a:pt x="239" y="59"/>
                    </a:cubicBezTo>
                    <a:cubicBezTo>
                      <a:pt x="210" y="57"/>
                      <a:pt x="181" y="52"/>
                      <a:pt x="153" y="43"/>
                    </a:cubicBezTo>
                    <a:moveTo>
                      <a:pt x="456" y="0"/>
                    </a:moveTo>
                    <a:cubicBezTo>
                      <a:pt x="446" y="6"/>
                      <a:pt x="436" y="12"/>
                      <a:pt x="426" y="18"/>
                    </a:cubicBezTo>
                    <a:cubicBezTo>
                      <a:pt x="438" y="59"/>
                      <a:pt x="447" y="102"/>
                      <a:pt x="452" y="144"/>
                    </a:cubicBezTo>
                    <a:cubicBezTo>
                      <a:pt x="505" y="121"/>
                      <a:pt x="555" y="88"/>
                      <a:pt x="598" y="45"/>
                    </a:cubicBezTo>
                    <a:cubicBezTo>
                      <a:pt x="598" y="44"/>
                      <a:pt x="598" y="44"/>
                      <a:pt x="598" y="44"/>
                    </a:cubicBezTo>
                    <a:cubicBezTo>
                      <a:pt x="598" y="44"/>
                      <a:pt x="598" y="44"/>
                      <a:pt x="598" y="44"/>
                    </a:cubicBezTo>
                    <a:cubicBezTo>
                      <a:pt x="563" y="9"/>
                      <a:pt x="563" y="9"/>
                      <a:pt x="563" y="9"/>
                    </a:cubicBezTo>
                    <a:cubicBezTo>
                      <a:pt x="527" y="4"/>
                      <a:pt x="492" y="1"/>
                      <a:pt x="456"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41" name="Freeform 34"/>
              <p:cNvSpPr>
                <a:spLocks/>
              </p:cNvSpPr>
              <p:nvPr userDrawn="1"/>
            </p:nvSpPr>
            <p:spPr bwMode="auto">
              <a:xfrm>
                <a:off x="9972801" y="4383811"/>
                <a:ext cx="252286" cy="256143"/>
              </a:xfrm>
              <a:custGeom>
                <a:avLst/>
                <a:gdLst>
                  <a:gd name="T0" fmla="*/ 134 w 200"/>
                  <a:gd name="T1" fmla="*/ 0 h 203"/>
                  <a:gd name="T2" fmla="*/ 0 w 200"/>
                  <a:gd name="T3" fmla="*/ 27 h 203"/>
                  <a:gd name="T4" fmla="*/ 76 w 200"/>
                  <a:gd name="T5" fmla="*/ 203 h 203"/>
                  <a:gd name="T6" fmla="*/ 200 w 200"/>
                  <a:gd name="T7" fmla="*/ 186 h 203"/>
                  <a:gd name="T8" fmla="*/ 134 w 200"/>
                  <a:gd name="T9" fmla="*/ 0 h 203"/>
                </a:gdLst>
                <a:ahLst/>
                <a:cxnLst>
                  <a:cxn ang="0">
                    <a:pos x="T0" y="T1"/>
                  </a:cxn>
                  <a:cxn ang="0">
                    <a:pos x="T2" y="T3"/>
                  </a:cxn>
                  <a:cxn ang="0">
                    <a:pos x="T4" y="T5"/>
                  </a:cxn>
                  <a:cxn ang="0">
                    <a:pos x="T6" y="T7"/>
                  </a:cxn>
                  <a:cxn ang="0">
                    <a:pos x="T8" y="T9"/>
                  </a:cxn>
                </a:cxnLst>
                <a:rect l="0" t="0" r="r" b="b"/>
                <a:pathLst>
                  <a:path w="200" h="203">
                    <a:moveTo>
                      <a:pt x="134" y="0"/>
                    </a:moveTo>
                    <a:cubicBezTo>
                      <a:pt x="89" y="5"/>
                      <a:pt x="44" y="14"/>
                      <a:pt x="0" y="27"/>
                    </a:cubicBezTo>
                    <a:cubicBezTo>
                      <a:pt x="42" y="79"/>
                      <a:pt x="67" y="140"/>
                      <a:pt x="76" y="203"/>
                    </a:cubicBezTo>
                    <a:cubicBezTo>
                      <a:pt x="116" y="193"/>
                      <a:pt x="158" y="187"/>
                      <a:pt x="200" y="186"/>
                    </a:cubicBezTo>
                    <a:cubicBezTo>
                      <a:pt x="191" y="121"/>
                      <a:pt x="169" y="58"/>
                      <a:pt x="134"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42" name="Freeform 48"/>
              <p:cNvSpPr>
                <a:spLocks noEditPoints="1"/>
              </p:cNvSpPr>
              <p:nvPr userDrawn="1"/>
            </p:nvSpPr>
            <p:spPr bwMode="auto">
              <a:xfrm>
                <a:off x="9161938" y="5227078"/>
                <a:ext cx="1521428" cy="1440420"/>
              </a:xfrm>
              <a:custGeom>
                <a:avLst/>
                <a:gdLst>
                  <a:gd name="T0" fmla="*/ 1203 w 1207"/>
                  <a:gd name="T1" fmla="*/ 689 h 1143"/>
                  <a:gd name="T2" fmla="*/ 1012 w 1207"/>
                  <a:gd name="T3" fmla="*/ 761 h 1143"/>
                  <a:gd name="T4" fmla="*/ 948 w 1207"/>
                  <a:gd name="T5" fmla="*/ 968 h 1143"/>
                  <a:gd name="T6" fmla="*/ 1058 w 1207"/>
                  <a:gd name="T7" fmla="*/ 1143 h 1143"/>
                  <a:gd name="T8" fmla="*/ 1203 w 1207"/>
                  <a:gd name="T9" fmla="*/ 689 h 1143"/>
                  <a:gd name="T10" fmla="*/ 1058 w 1207"/>
                  <a:gd name="T11" fmla="*/ 277 h 1143"/>
                  <a:gd name="T12" fmla="*/ 948 w 1207"/>
                  <a:gd name="T13" fmla="*/ 452 h 1143"/>
                  <a:gd name="T14" fmla="*/ 996 w 1207"/>
                  <a:gd name="T15" fmla="*/ 569 h 1143"/>
                  <a:gd name="T16" fmla="*/ 1168 w 1207"/>
                  <a:gd name="T17" fmla="*/ 487 h 1143"/>
                  <a:gd name="T18" fmla="*/ 1058 w 1207"/>
                  <a:gd name="T19" fmla="*/ 277 h 1143"/>
                  <a:gd name="T20" fmla="*/ 128 w 1207"/>
                  <a:gd name="T21" fmla="*/ 85 h 1143"/>
                  <a:gd name="T22" fmla="*/ 0 w 1207"/>
                  <a:gd name="T23" fmla="*/ 178 h 1143"/>
                  <a:gd name="T24" fmla="*/ 144 w 1207"/>
                  <a:gd name="T25" fmla="*/ 269 h 1143"/>
                  <a:gd name="T26" fmla="*/ 144 w 1207"/>
                  <a:gd name="T27" fmla="*/ 269 h 1143"/>
                  <a:gd name="T28" fmla="*/ 162 w 1207"/>
                  <a:gd name="T29" fmla="*/ 288 h 1143"/>
                  <a:gd name="T30" fmla="*/ 166 w 1207"/>
                  <a:gd name="T31" fmla="*/ 285 h 1143"/>
                  <a:gd name="T32" fmla="*/ 128 w 1207"/>
                  <a:gd name="T33" fmla="*/ 85 h 1143"/>
                  <a:gd name="T34" fmla="*/ 600 w 1207"/>
                  <a:gd name="T35" fmla="*/ 0 h 1143"/>
                  <a:gd name="T36" fmla="*/ 368 w 1207"/>
                  <a:gd name="T37" fmla="*/ 60 h 1143"/>
                  <a:gd name="T38" fmla="*/ 318 w 1207"/>
                  <a:gd name="T39" fmla="*/ 57 h 1143"/>
                  <a:gd name="T40" fmla="*/ 338 w 1207"/>
                  <a:gd name="T41" fmla="*/ 199 h 1143"/>
                  <a:gd name="T42" fmla="*/ 484 w 1207"/>
                  <a:gd name="T43" fmla="*/ 179 h 1143"/>
                  <a:gd name="T44" fmla="*/ 779 w 1207"/>
                  <a:gd name="T45" fmla="*/ 268 h 1143"/>
                  <a:gd name="T46" fmla="*/ 889 w 1207"/>
                  <a:gd name="T47" fmla="*/ 116 h 1143"/>
                  <a:gd name="T48" fmla="*/ 600 w 1207"/>
                  <a:gd name="T49" fmla="*/ 0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7" h="1143">
                    <a:moveTo>
                      <a:pt x="1203" y="689"/>
                    </a:moveTo>
                    <a:cubicBezTo>
                      <a:pt x="1142" y="722"/>
                      <a:pt x="1078" y="746"/>
                      <a:pt x="1012" y="761"/>
                    </a:cubicBezTo>
                    <a:cubicBezTo>
                      <a:pt x="1005" y="833"/>
                      <a:pt x="984" y="903"/>
                      <a:pt x="948" y="968"/>
                    </a:cubicBezTo>
                    <a:cubicBezTo>
                      <a:pt x="974" y="1030"/>
                      <a:pt x="1011" y="1089"/>
                      <a:pt x="1058" y="1143"/>
                    </a:cubicBezTo>
                    <a:cubicBezTo>
                      <a:pt x="1159" y="1009"/>
                      <a:pt x="1207" y="849"/>
                      <a:pt x="1203" y="689"/>
                    </a:cubicBezTo>
                    <a:moveTo>
                      <a:pt x="1058" y="277"/>
                    </a:moveTo>
                    <a:cubicBezTo>
                      <a:pt x="1011" y="330"/>
                      <a:pt x="975" y="389"/>
                      <a:pt x="948" y="452"/>
                    </a:cubicBezTo>
                    <a:cubicBezTo>
                      <a:pt x="969" y="489"/>
                      <a:pt x="985" y="529"/>
                      <a:pt x="996" y="569"/>
                    </a:cubicBezTo>
                    <a:cubicBezTo>
                      <a:pt x="1057" y="553"/>
                      <a:pt x="1115" y="525"/>
                      <a:pt x="1168" y="487"/>
                    </a:cubicBezTo>
                    <a:cubicBezTo>
                      <a:pt x="1144" y="413"/>
                      <a:pt x="1107" y="341"/>
                      <a:pt x="1058" y="277"/>
                    </a:cubicBezTo>
                    <a:moveTo>
                      <a:pt x="128" y="85"/>
                    </a:moveTo>
                    <a:cubicBezTo>
                      <a:pt x="83" y="110"/>
                      <a:pt x="40" y="142"/>
                      <a:pt x="0" y="178"/>
                    </a:cubicBezTo>
                    <a:cubicBezTo>
                      <a:pt x="53" y="197"/>
                      <a:pt x="102" y="227"/>
                      <a:pt x="144" y="269"/>
                    </a:cubicBezTo>
                    <a:cubicBezTo>
                      <a:pt x="144" y="269"/>
                      <a:pt x="144" y="269"/>
                      <a:pt x="144" y="269"/>
                    </a:cubicBezTo>
                    <a:cubicBezTo>
                      <a:pt x="151" y="275"/>
                      <a:pt x="156" y="282"/>
                      <a:pt x="162" y="288"/>
                    </a:cubicBezTo>
                    <a:cubicBezTo>
                      <a:pt x="163" y="287"/>
                      <a:pt x="164" y="286"/>
                      <a:pt x="166" y="285"/>
                    </a:cubicBezTo>
                    <a:cubicBezTo>
                      <a:pt x="144" y="220"/>
                      <a:pt x="131" y="152"/>
                      <a:pt x="128" y="85"/>
                    </a:cubicBezTo>
                    <a:moveTo>
                      <a:pt x="600" y="0"/>
                    </a:moveTo>
                    <a:cubicBezTo>
                      <a:pt x="528" y="40"/>
                      <a:pt x="448" y="60"/>
                      <a:pt x="368" y="60"/>
                    </a:cubicBezTo>
                    <a:cubicBezTo>
                      <a:pt x="351" y="60"/>
                      <a:pt x="335" y="59"/>
                      <a:pt x="318" y="57"/>
                    </a:cubicBezTo>
                    <a:cubicBezTo>
                      <a:pt x="318" y="105"/>
                      <a:pt x="325" y="153"/>
                      <a:pt x="338" y="199"/>
                    </a:cubicBezTo>
                    <a:cubicBezTo>
                      <a:pt x="386" y="186"/>
                      <a:pt x="435" y="179"/>
                      <a:pt x="484" y="179"/>
                    </a:cubicBezTo>
                    <a:cubicBezTo>
                      <a:pt x="587" y="179"/>
                      <a:pt x="690" y="209"/>
                      <a:pt x="779" y="268"/>
                    </a:cubicBezTo>
                    <a:cubicBezTo>
                      <a:pt x="810" y="215"/>
                      <a:pt x="847" y="163"/>
                      <a:pt x="889" y="116"/>
                    </a:cubicBezTo>
                    <a:cubicBezTo>
                      <a:pt x="801" y="55"/>
                      <a:pt x="702" y="17"/>
                      <a:pt x="60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43" name="Freeform 62"/>
              <p:cNvSpPr>
                <a:spLocks noEditPoints="1"/>
              </p:cNvSpPr>
              <p:nvPr userDrawn="1"/>
            </p:nvSpPr>
            <p:spPr bwMode="auto">
              <a:xfrm>
                <a:off x="8510007" y="5422271"/>
                <a:ext cx="651931" cy="840952"/>
              </a:xfrm>
              <a:custGeom>
                <a:avLst/>
                <a:gdLst>
                  <a:gd name="T0" fmla="*/ 113 w 517"/>
                  <a:gd name="T1" fmla="*/ 487 h 667"/>
                  <a:gd name="T2" fmla="*/ 20 w 517"/>
                  <a:gd name="T3" fmla="*/ 529 h 667"/>
                  <a:gd name="T4" fmla="*/ 109 w 517"/>
                  <a:gd name="T5" fmla="*/ 667 h 667"/>
                  <a:gd name="T6" fmla="*/ 109 w 517"/>
                  <a:gd name="T7" fmla="*/ 666 h 667"/>
                  <a:gd name="T8" fmla="*/ 109 w 517"/>
                  <a:gd name="T9" fmla="*/ 666 h 667"/>
                  <a:gd name="T10" fmla="*/ 181 w 517"/>
                  <a:gd name="T11" fmla="*/ 594 h 667"/>
                  <a:gd name="T12" fmla="*/ 113 w 517"/>
                  <a:gd name="T13" fmla="*/ 487 h 667"/>
                  <a:gd name="T14" fmla="*/ 385 w 517"/>
                  <a:gd name="T15" fmla="*/ 0 h 667"/>
                  <a:gd name="T16" fmla="*/ 109 w 517"/>
                  <a:gd name="T17" fmla="*/ 115 h 667"/>
                  <a:gd name="T18" fmla="*/ 0 w 517"/>
                  <a:gd name="T19" fmla="*/ 327 h 667"/>
                  <a:gd name="T20" fmla="*/ 116 w 517"/>
                  <a:gd name="T21" fmla="*/ 288 h 667"/>
                  <a:gd name="T22" fmla="*/ 181 w 517"/>
                  <a:gd name="T23" fmla="*/ 187 h 667"/>
                  <a:gd name="T24" fmla="*/ 385 w 517"/>
                  <a:gd name="T25" fmla="*/ 102 h 667"/>
                  <a:gd name="T26" fmla="*/ 439 w 517"/>
                  <a:gd name="T27" fmla="*/ 107 h 667"/>
                  <a:gd name="T28" fmla="*/ 493 w 517"/>
                  <a:gd name="T29" fmla="*/ 47 h 667"/>
                  <a:gd name="T30" fmla="*/ 493 w 517"/>
                  <a:gd name="T31" fmla="*/ 46 h 667"/>
                  <a:gd name="T32" fmla="*/ 517 w 517"/>
                  <a:gd name="T33" fmla="*/ 23 h 667"/>
                  <a:gd name="T34" fmla="*/ 385 w 517"/>
                  <a:gd name="T3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667">
                    <a:moveTo>
                      <a:pt x="113" y="487"/>
                    </a:moveTo>
                    <a:cubicBezTo>
                      <a:pt x="81" y="498"/>
                      <a:pt x="50" y="512"/>
                      <a:pt x="20" y="529"/>
                    </a:cubicBezTo>
                    <a:cubicBezTo>
                      <a:pt x="39" y="579"/>
                      <a:pt x="69" y="626"/>
                      <a:pt x="109" y="667"/>
                    </a:cubicBezTo>
                    <a:cubicBezTo>
                      <a:pt x="109" y="666"/>
                      <a:pt x="109" y="666"/>
                      <a:pt x="109" y="666"/>
                    </a:cubicBezTo>
                    <a:cubicBezTo>
                      <a:pt x="109" y="666"/>
                      <a:pt x="109" y="666"/>
                      <a:pt x="109" y="666"/>
                    </a:cubicBezTo>
                    <a:cubicBezTo>
                      <a:pt x="181" y="594"/>
                      <a:pt x="181" y="594"/>
                      <a:pt x="181" y="594"/>
                    </a:cubicBezTo>
                    <a:cubicBezTo>
                      <a:pt x="150" y="563"/>
                      <a:pt x="127" y="526"/>
                      <a:pt x="113" y="487"/>
                    </a:cubicBezTo>
                    <a:moveTo>
                      <a:pt x="385" y="0"/>
                    </a:moveTo>
                    <a:cubicBezTo>
                      <a:pt x="285" y="0"/>
                      <a:pt x="185" y="38"/>
                      <a:pt x="109" y="115"/>
                    </a:cubicBezTo>
                    <a:cubicBezTo>
                      <a:pt x="49" y="174"/>
                      <a:pt x="13" y="249"/>
                      <a:pt x="0" y="327"/>
                    </a:cubicBezTo>
                    <a:cubicBezTo>
                      <a:pt x="37" y="311"/>
                      <a:pt x="76" y="298"/>
                      <a:pt x="116" y="288"/>
                    </a:cubicBezTo>
                    <a:cubicBezTo>
                      <a:pt x="130" y="251"/>
                      <a:pt x="152" y="216"/>
                      <a:pt x="181" y="187"/>
                    </a:cubicBezTo>
                    <a:cubicBezTo>
                      <a:pt x="238" y="131"/>
                      <a:pt x="311" y="102"/>
                      <a:pt x="385" y="102"/>
                    </a:cubicBezTo>
                    <a:cubicBezTo>
                      <a:pt x="403" y="102"/>
                      <a:pt x="421" y="104"/>
                      <a:pt x="439" y="107"/>
                    </a:cubicBezTo>
                    <a:cubicBezTo>
                      <a:pt x="456" y="86"/>
                      <a:pt x="474" y="66"/>
                      <a:pt x="493" y="47"/>
                    </a:cubicBezTo>
                    <a:cubicBezTo>
                      <a:pt x="493" y="46"/>
                      <a:pt x="493" y="46"/>
                      <a:pt x="493" y="46"/>
                    </a:cubicBezTo>
                    <a:cubicBezTo>
                      <a:pt x="501" y="38"/>
                      <a:pt x="509" y="31"/>
                      <a:pt x="517" y="23"/>
                    </a:cubicBezTo>
                    <a:cubicBezTo>
                      <a:pt x="475" y="8"/>
                      <a:pt x="430" y="0"/>
                      <a:pt x="385"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44" name="Freeform 73"/>
              <p:cNvSpPr>
                <a:spLocks/>
              </p:cNvSpPr>
              <p:nvPr userDrawn="1"/>
            </p:nvSpPr>
            <p:spPr bwMode="auto">
              <a:xfrm>
                <a:off x="9215172" y="2144102"/>
                <a:ext cx="669675" cy="634186"/>
              </a:xfrm>
              <a:custGeom>
                <a:avLst/>
                <a:gdLst>
                  <a:gd name="T0" fmla="*/ 323 w 531"/>
                  <a:gd name="T1" fmla="*/ 0 h 503"/>
                  <a:gd name="T2" fmla="*/ 115 w 531"/>
                  <a:gd name="T3" fmla="*/ 87 h 503"/>
                  <a:gd name="T4" fmla="*/ 115 w 531"/>
                  <a:gd name="T5" fmla="*/ 503 h 503"/>
                  <a:gd name="T6" fmla="*/ 115 w 531"/>
                  <a:gd name="T7" fmla="*/ 503 h 503"/>
                  <a:gd name="T8" fmla="*/ 115 w 531"/>
                  <a:gd name="T9" fmla="*/ 503 h 503"/>
                  <a:gd name="T10" fmla="*/ 169 w 531"/>
                  <a:gd name="T11" fmla="*/ 448 h 503"/>
                  <a:gd name="T12" fmla="*/ 169 w 531"/>
                  <a:gd name="T13" fmla="*/ 141 h 503"/>
                  <a:gd name="T14" fmla="*/ 323 w 531"/>
                  <a:gd name="T15" fmla="*/ 77 h 503"/>
                  <a:gd name="T16" fmla="*/ 477 w 531"/>
                  <a:gd name="T17" fmla="*/ 141 h 503"/>
                  <a:gd name="T18" fmla="*/ 477 w 531"/>
                  <a:gd name="T19" fmla="*/ 141 h 503"/>
                  <a:gd name="T20" fmla="*/ 477 w 531"/>
                  <a:gd name="T21" fmla="*/ 141 h 503"/>
                  <a:gd name="T22" fmla="*/ 531 w 531"/>
                  <a:gd name="T23" fmla="*/ 87 h 503"/>
                  <a:gd name="T24" fmla="*/ 323 w 531"/>
                  <a:gd name="T25"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1" h="503">
                    <a:moveTo>
                      <a:pt x="323" y="0"/>
                    </a:moveTo>
                    <a:cubicBezTo>
                      <a:pt x="248" y="0"/>
                      <a:pt x="172" y="29"/>
                      <a:pt x="115" y="87"/>
                    </a:cubicBezTo>
                    <a:cubicBezTo>
                      <a:pt x="0" y="202"/>
                      <a:pt x="0" y="388"/>
                      <a:pt x="115" y="503"/>
                    </a:cubicBezTo>
                    <a:cubicBezTo>
                      <a:pt x="115" y="503"/>
                      <a:pt x="115" y="503"/>
                      <a:pt x="115" y="503"/>
                    </a:cubicBezTo>
                    <a:cubicBezTo>
                      <a:pt x="115" y="503"/>
                      <a:pt x="115" y="503"/>
                      <a:pt x="115" y="503"/>
                    </a:cubicBezTo>
                    <a:cubicBezTo>
                      <a:pt x="169" y="448"/>
                      <a:pt x="169" y="448"/>
                      <a:pt x="169" y="448"/>
                    </a:cubicBezTo>
                    <a:cubicBezTo>
                      <a:pt x="85" y="364"/>
                      <a:pt x="85" y="226"/>
                      <a:pt x="169" y="141"/>
                    </a:cubicBezTo>
                    <a:cubicBezTo>
                      <a:pt x="212" y="99"/>
                      <a:pt x="268" y="77"/>
                      <a:pt x="323" y="77"/>
                    </a:cubicBezTo>
                    <a:cubicBezTo>
                      <a:pt x="379" y="77"/>
                      <a:pt x="434" y="99"/>
                      <a:pt x="477" y="141"/>
                    </a:cubicBezTo>
                    <a:cubicBezTo>
                      <a:pt x="477" y="141"/>
                      <a:pt x="477" y="141"/>
                      <a:pt x="477" y="141"/>
                    </a:cubicBezTo>
                    <a:cubicBezTo>
                      <a:pt x="477" y="141"/>
                      <a:pt x="477" y="141"/>
                      <a:pt x="477" y="141"/>
                    </a:cubicBezTo>
                    <a:cubicBezTo>
                      <a:pt x="531" y="87"/>
                      <a:pt x="531" y="87"/>
                      <a:pt x="531" y="87"/>
                    </a:cubicBezTo>
                    <a:cubicBezTo>
                      <a:pt x="474" y="29"/>
                      <a:pt x="399" y="0"/>
                      <a:pt x="323"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grpSp>
            <p:nvGrpSpPr>
              <p:cNvPr id="145" name="Group 144"/>
              <p:cNvGrpSpPr/>
              <p:nvPr userDrawn="1"/>
            </p:nvGrpSpPr>
            <p:grpSpPr>
              <a:xfrm>
                <a:off x="8290897" y="2205052"/>
                <a:ext cx="4059715" cy="4823514"/>
                <a:chOff x="8290897" y="2205052"/>
                <a:chExt cx="4059715" cy="4823514"/>
              </a:xfrm>
              <a:grpFill/>
            </p:grpSpPr>
            <p:sp>
              <p:nvSpPr>
                <p:cNvPr id="146" name="Freeform 8"/>
                <p:cNvSpPr>
                  <a:spLocks noEditPoints="1"/>
                </p:cNvSpPr>
                <p:nvPr userDrawn="1"/>
              </p:nvSpPr>
              <p:spPr bwMode="auto">
                <a:xfrm>
                  <a:off x="10324612" y="4998709"/>
                  <a:ext cx="2026000" cy="1916444"/>
                </a:xfrm>
                <a:custGeom>
                  <a:avLst/>
                  <a:gdLst>
                    <a:gd name="T0" fmla="*/ 200 w 1607"/>
                    <a:gd name="T1" fmla="*/ 110 h 1520"/>
                    <a:gd name="T2" fmla="*/ 0 w 1607"/>
                    <a:gd name="T3" fmla="*/ 261 h 1520"/>
                    <a:gd name="T4" fmla="*/ 1 w 1607"/>
                    <a:gd name="T5" fmla="*/ 262 h 1520"/>
                    <a:gd name="T6" fmla="*/ 1 w 1607"/>
                    <a:gd name="T7" fmla="*/ 262 h 1520"/>
                    <a:gd name="T8" fmla="*/ 165 w 1607"/>
                    <a:gd name="T9" fmla="*/ 426 h 1520"/>
                    <a:gd name="T10" fmla="*/ 467 w 1607"/>
                    <a:gd name="T11" fmla="*/ 254 h 1520"/>
                    <a:gd name="T12" fmla="*/ 466 w 1607"/>
                    <a:gd name="T13" fmla="*/ 186 h 1520"/>
                    <a:gd name="T14" fmla="*/ 459 w 1607"/>
                    <a:gd name="T15" fmla="*/ 186 h 1520"/>
                    <a:gd name="T16" fmla="*/ 200 w 1607"/>
                    <a:gd name="T17" fmla="*/ 110 h 1520"/>
                    <a:gd name="T18" fmla="*/ 425 w 1607"/>
                    <a:gd name="T19" fmla="*/ 24 h 1520"/>
                    <a:gd name="T20" fmla="*/ 353 w 1607"/>
                    <a:gd name="T21" fmla="*/ 44 h 1520"/>
                    <a:gd name="T22" fmla="*/ 439 w 1607"/>
                    <a:gd name="T23" fmla="*/ 60 h 1520"/>
                    <a:gd name="T24" fmla="*/ 425 w 1607"/>
                    <a:gd name="T25" fmla="*/ 24 h 1520"/>
                    <a:gd name="T26" fmla="*/ 820 w 1607"/>
                    <a:gd name="T27" fmla="*/ 21 h 1520"/>
                    <a:gd name="T28" fmla="*/ 798 w 1607"/>
                    <a:gd name="T29" fmla="*/ 45 h 1520"/>
                    <a:gd name="T30" fmla="*/ 798 w 1607"/>
                    <a:gd name="T31" fmla="*/ 46 h 1520"/>
                    <a:gd name="T32" fmla="*/ 652 w 1607"/>
                    <a:gd name="T33" fmla="*/ 145 h 1520"/>
                    <a:gd name="T34" fmla="*/ 658 w 1607"/>
                    <a:gd name="T35" fmla="*/ 234 h 1520"/>
                    <a:gd name="T36" fmla="*/ 1094 w 1607"/>
                    <a:gd name="T37" fmla="*/ 426 h 1520"/>
                    <a:gd name="T38" fmla="*/ 1094 w 1607"/>
                    <a:gd name="T39" fmla="*/ 1355 h 1520"/>
                    <a:gd name="T40" fmla="*/ 1095 w 1607"/>
                    <a:gd name="T41" fmla="*/ 1356 h 1520"/>
                    <a:gd name="T42" fmla="*/ 1095 w 1607"/>
                    <a:gd name="T43" fmla="*/ 1355 h 1520"/>
                    <a:gd name="T44" fmla="*/ 1259 w 1607"/>
                    <a:gd name="T45" fmla="*/ 1520 h 1520"/>
                    <a:gd name="T46" fmla="*/ 1259 w 1607"/>
                    <a:gd name="T47" fmla="*/ 261 h 1520"/>
                    <a:gd name="T48" fmla="*/ 820 w 1607"/>
                    <a:gd name="T49" fmla="*/ 21 h 1520"/>
                    <a:gd name="T50" fmla="*/ 630 w 1607"/>
                    <a:gd name="T51" fmla="*/ 0 h 1520"/>
                    <a:gd name="T52" fmla="*/ 620 w 1607"/>
                    <a:gd name="T53" fmla="*/ 0 h 1520"/>
                    <a:gd name="T54" fmla="*/ 626 w 1607"/>
                    <a:gd name="T55" fmla="*/ 19 h 1520"/>
                    <a:gd name="T56" fmla="*/ 656 w 1607"/>
                    <a:gd name="T57" fmla="*/ 1 h 1520"/>
                    <a:gd name="T58" fmla="*/ 630 w 1607"/>
                    <a:gd name="T59" fmla="*/ 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7" h="1520">
                      <a:moveTo>
                        <a:pt x="200" y="110"/>
                      </a:moveTo>
                      <a:cubicBezTo>
                        <a:pt x="129" y="150"/>
                        <a:pt x="61" y="200"/>
                        <a:pt x="0" y="261"/>
                      </a:cubicBezTo>
                      <a:cubicBezTo>
                        <a:pt x="1" y="262"/>
                        <a:pt x="1" y="262"/>
                        <a:pt x="1" y="262"/>
                      </a:cubicBezTo>
                      <a:cubicBezTo>
                        <a:pt x="1" y="262"/>
                        <a:pt x="1" y="262"/>
                        <a:pt x="1" y="262"/>
                      </a:cubicBezTo>
                      <a:cubicBezTo>
                        <a:pt x="165" y="426"/>
                        <a:pt x="165" y="426"/>
                        <a:pt x="165" y="426"/>
                      </a:cubicBezTo>
                      <a:cubicBezTo>
                        <a:pt x="252" y="339"/>
                        <a:pt x="357" y="282"/>
                        <a:pt x="467" y="254"/>
                      </a:cubicBezTo>
                      <a:cubicBezTo>
                        <a:pt x="468" y="231"/>
                        <a:pt x="468" y="209"/>
                        <a:pt x="466" y="186"/>
                      </a:cubicBezTo>
                      <a:cubicBezTo>
                        <a:pt x="463" y="186"/>
                        <a:pt x="461" y="186"/>
                        <a:pt x="459" y="186"/>
                      </a:cubicBezTo>
                      <a:cubicBezTo>
                        <a:pt x="369" y="186"/>
                        <a:pt x="279" y="161"/>
                        <a:pt x="200" y="110"/>
                      </a:cubicBezTo>
                      <a:moveTo>
                        <a:pt x="425" y="24"/>
                      </a:moveTo>
                      <a:cubicBezTo>
                        <a:pt x="401" y="30"/>
                        <a:pt x="377" y="37"/>
                        <a:pt x="353" y="44"/>
                      </a:cubicBezTo>
                      <a:cubicBezTo>
                        <a:pt x="381" y="53"/>
                        <a:pt x="410" y="58"/>
                        <a:pt x="439" y="60"/>
                      </a:cubicBezTo>
                      <a:cubicBezTo>
                        <a:pt x="435" y="48"/>
                        <a:pt x="430" y="36"/>
                        <a:pt x="425" y="24"/>
                      </a:cubicBezTo>
                      <a:moveTo>
                        <a:pt x="820" y="21"/>
                      </a:moveTo>
                      <a:cubicBezTo>
                        <a:pt x="813" y="29"/>
                        <a:pt x="806" y="37"/>
                        <a:pt x="798" y="45"/>
                      </a:cubicBezTo>
                      <a:cubicBezTo>
                        <a:pt x="798" y="46"/>
                        <a:pt x="798" y="46"/>
                        <a:pt x="798" y="46"/>
                      </a:cubicBezTo>
                      <a:cubicBezTo>
                        <a:pt x="755" y="89"/>
                        <a:pt x="705" y="122"/>
                        <a:pt x="652" y="145"/>
                      </a:cubicBezTo>
                      <a:cubicBezTo>
                        <a:pt x="656" y="175"/>
                        <a:pt x="658" y="205"/>
                        <a:pt x="658" y="234"/>
                      </a:cubicBezTo>
                      <a:cubicBezTo>
                        <a:pt x="816" y="241"/>
                        <a:pt x="973" y="305"/>
                        <a:pt x="1094" y="426"/>
                      </a:cubicBezTo>
                      <a:cubicBezTo>
                        <a:pt x="1351" y="683"/>
                        <a:pt x="1351" y="1099"/>
                        <a:pt x="1094" y="1355"/>
                      </a:cubicBezTo>
                      <a:cubicBezTo>
                        <a:pt x="1095" y="1356"/>
                        <a:pt x="1095" y="1356"/>
                        <a:pt x="1095" y="1356"/>
                      </a:cubicBezTo>
                      <a:cubicBezTo>
                        <a:pt x="1095" y="1355"/>
                        <a:pt x="1095" y="1355"/>
                        <a:pt x="1095" y="1355"/>
                      </a:cubicBezTo>
                      <a:cubicBezTo>
                        <a:pt x="1259" y="1520"/>
                        <a:pt x="1259" y="1520"/>
                        <a:pt x="1259" y="1520"/>
                      </a:cubicBezTo>
                      <a:cubicBezTo>
                        <a:pt x="1607" y="1172"/>
                        <a:pt x="1607" y="609"/>
                        <a:pt x="1259" y="261"/>
                      </a:cubicBezTo>
                      <a:cubicBezTo>
                        <a:pt x="1134" y="136"/>
                        <a:pt x="981" y="56"/>
                        <a:pt x="820" y="21"/>
                      </a:cubicBezTo>
                      <a:moveTo>
                        <a:pt x="630" y="0"/>
                      </a:moveTo>
                      <a:cubicBezTo>
                        <a:pt x="626" y="0"/>
                        <a:pt x="623" y="0"/>
                        <a:pt x="620" y="0"/>
                      </a:cubicBezTo>
                      <a:cubicBezTo>
                        <a:pt x="622" y="7"/>
                        <a:pt x="624" y="13"/>
                        <a:pt x="626" y="19"/>
                      </a:cubicBezTo>
                      <a:cubicBezTo>
                        <a:pt x="636" y="13"/>
                        <a:pt x="646" y="7"/>
                        <a:pt x="656" y="1"/>
                      </a:cubicBezTo>
                      <a:cubicBezTo>
                        <a:pt x="647" y="1"/>
                        <a:pt x="638" y="0"/>
                        <a:pt x="63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47" name="Freeform 26"/>
                <p:cNvSpPr>
                  <a:spLocks noEditPoints="1"/>
                </p:cNvSpPr>
                <p:nvPr userDrawn="1"/>
              </p:nvSpPr>
              <p:spPr bwMode="auto">
                <a:xfrm>
                  <a:off x="10475829" y="4025828"/>
                  <a:ext cx="1032288" cy="999884"/>
                </a:xfrm>
                <a:custGeom>
                  <a:avLst/>
                  <a:gdLst>
                    <a:gd name="T0" fmla="*/ 655 w 819"/>
                    <a:gd name="T1" fmla="*/ 637 h 793"/>
                    <a:gd name="T2" fmla="*/ 589 w 819"/>
                    <a:gd name="T3" fmla="*/ 729 h 793"/>
                    <a:gd name="T4" fmla="*/ 589 w 819"/>
                    <a:gd name="T5" fmla="*/ 729 h 793"/>
                    <a:gd name="T6" fmla="*/ 589 w 819"/>
                    <a:gd name="T7" fmla="*/ 729 h 793"/>
                    <a:gd name="T8" fmla="*/ 643 w 819"/>
                    <a:gd name="T9" fmla="*/ 782 h 793"/>
                    <a:gd name="T10" fmla="*/ 700 w 819"/>
                    <a:gd name="T11" fmla="*/ 793 h 793"/>
                    <a:gd name="T12" fmla="*/ 779 w 819"/>
                    <a:gd name="T13" fmla="*/ 668 h 793"/>
                    <a:gd name="T14" fmla="*/ 655 w 819"/>
                    <a:gd name="T15" fmla="*/ 637 h 793"/>
                    <a:gd name="T16" fmla="*/ 172 w 819"/>
                    <a:gd name="T17" fmla="*/ 29 h 793"/>
                    <a:gd name="T18" fmla="*/ 0 w 819"/>
                    <a:gd name="T19" fmla="*/ 140 h 793"/>
                    <a:gd name="T20" fmla="*/ 0 w 819"/>
                    <a:gd name="T21" fmla="*/ 140 h 793"/>
                    <a:gd name="T22" fmla="*/ 0 w 819"/>
                    <a:gd name="T23" fmla="*/ 140 h 793"/>
                    <a:gd name="T24" fmla="*/ 89 w 819"/>
                    <a:gd name="T25" fmla="*/ 228 h 793"/>
                    <a:gd name="T26" fmla="*/ 196 w 819"/>
                    <a:gd name="T27" fmla="*/ 154 h 793"/>
                    <a:gd name="T28" fmla="*/ 172 w 819"/>
                    <a:gd name="T29" fmla="*/ 29 h 793"/>
                    <a:gd name="T30" fmla="*/ 360 w 819"/>
                    <a:gd name="T31" fmla="*/ 0 h 793"/>
                    <a:gd name="T32" fmla="*/ 388 w 819"/>
                    <a:gd name="T33" fmla="*/ 128 h 793"/>
                    <a:gd name="T34" fmla="*/ 589 w 819"/>
                    <a:gd name="T35" fmla="*/ 228 h 793"/>
                    <a:gd name="T36" fmla="*/ 691 w 819"/>
                    <a:gd name="T37" fmla="*/ 448 h 793"/>
                    <a:gd name="T38" fmla="*/ 818 w 819"/>
                    <a:gd name="T39" fmla="*/ 482 h 793"/>
                    <a:gd name="T40" fmla="*/ 678 w 819"/>
                    <a:gd name="T41" fmla="*/ 140 h 793"/>
                    <a:gd name="T42" fmla="*/ 360 w 819"/>
                    <a:gd name="T43" fmla="*/ 0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9" h="793">
                      <a:moveTo>
                        <a:pt x="655" y="637"/>
                      </a:moveTo>
                      <a:cubicBezTo>
                        <a:pt x="638" y="670"/>
                        <a:pt x="616" y="701"/>
                        <a:pt x="589" y="729"/>
                      </a:cubicBezTo>
                      <a:cubicBezTo>
                        <a:pt x="589" y="729"/>
                        <a:pt x="589" y="729"/>
                        <a:pt x="589" y="729"/>
                      </a:cubicBezTo>
                      <a:cubicBezTo>
                        <a:pt x="589" y="729"/>
                        <a:pt x="589" y="729"/>
                        <a:pt x="589" y="729"/>
                      </a:cubicBezTo>
                      <a:cubicBezTo>
                        <a:pt x="643" y="782"/>
                        <a:pt x="643" y="782"/>
                        <a:pt x="643" y="782"/>
                      </a:cubicBezTo>
                      <a:cubicBezTo>
                        <a:pt x="662" y="785"/>
                        <a:pt x="681" y="789"/>
                        <a:pt x="700" y="793"/>
                      </a:cubicBezTo>
                      <a:cubicBezTo>
                        <a:pt x="734" y="755"/>
                        <a:pt x="760" y="713"/>
                        <a:pt x="779" y="668"/>
                      </a:cubicBezTo>
                      <a:cubicBezTo>
                        <a:pt x="736" y="662"/>
                        <a:pt x="695" y="651"/>
                        <a:pt x="655" y="637"/>
                      </a:cubicBezTo>
                      <a:moveTo>
                        <a:pt x="172" y="29"/>
                      </a:moveTo>
                      <a:cubicBezTo>
                        <a:pt x="109" y="52"/>
                        <a:pt x="50" y="89"/>
                        <a:pt x="0" y="140"/>
                      </a:cubicBezTo>
                      <a:cubicBezTo>
                        <a:pt x="0" y="140"/>
                        <a:pt x="0" y="140"/>
                        <a:pt x="0" y="140"/>
                      </a:cubicBezTo>
                      <a:cubicBezTo>
                        <a:pt x="0" y="140"/>
                        <a:pt x="0" y="140"/>
                        <a:pt x="0" y="140"/>
                      </a:cubicBezTo>
                      <a:cubicBezTo>
                        <a:pt x="89" y="228"/>
                        <a:pt x="89" y="228"/>
                        <a:pt x="89" y="228"/>
                      </a:cubicBezTo>
                      <a:cubicBezTo>
                        <a:pt x="121" y="196"/>
                        <a:pt x="157" y="172"/>
                        <a:pt x="196" y="154"/>
                      </a:cubicBezTo>
                      <a:cubicBezTo>
                        <a:pt x="185" y="114"/>
                        <a:pt x="176" y="72"/>
                        <a:pt x="172" y="29"/>
                      </a:cubicBezTo>
                      <a:moveTo>
                        <a:pt x="360" y="0"/>
                      </a:moveTo>
                      <a:cubicBezTo>
                        <a:pt x="364" y="44"/>
                        <a:pt x="373" y="87"/>
                        <a:pt x="388" y="128"/>
                      </a:cubicBezTo>
                      <a:cubicBezTo>
                        <a:pt x="461" y="138"/>
                        <a:pt x="532" y="172"/>
                        <a:pt x="589" y="228"/>
                      </a:cubicBezTo>
                      <a:cubicBezTo>
                        <a:pt x="650" y="290"/>
                        <a:pt x="684" y="368"/>
                        <a:pt x="691" y="448"/>
                      </a:cubicBezTo>
                      <a:cubicBezTo>
                        <a:pt x="731" y="464"/>
                        <a:pt x="774" y="476"/>
                        <a:pt x="818" y="482"/>
                      </a:cubicBezTo>
                      <a:cubicBezTo>
                        <a:pt x="819" y="358"/>
                        <a:pt x="772" y="234"/>
                        <a:pt x="678" y="140"/>
                      </a:cubicBezTo>
                      <a:cubicBezTo>
                        <a:pt x="589" y="51"/>
                        <a:pt x="475" y="5"/>
                        <a:pt x="36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48" name="Freeform 33"/>
                <p:cNvSpPr>
                  <a:spLocks noEditPoints="1"/>
                </p:cNvSpPr>
                <p:nvPr userDrawn="1"/>
              </p:nvSpPr>
              <p:spPr bwMode="auto">
                <a:xfrm>
                  <a:off x="9198971" y="4094493"/>
                  <a:ext cx="1050033" cy="1030745"/>
                </a:xfrm>
                <a:custGeom>
                  <a:avLst/>
                  <a:gdLst>
                    <a:gd name="T0" fmla="*/ 814 w 833"/>
                    <a:gd name="T1" fmla="*/ 416 h 818"/>
                    <a:gd name="T2" fmla="*/ 690 w 833"/>
                    <a:gd name="T3" fmla="*/ 433 h 818"/>
                    <a:gd name="T4" fmla="*/ 589 w 833"/>
                    <a:gd name="T5" fmla="*/ 729 h 818"/>
                    <a:gd name="T6" fmla="*/ 589 w 833"/>
                    <a:gd name="T7" fmla="*/ 730 h 818"/>
                    <a:gd name="T8" fmla="*/ 589 w 833"/>
                    <a:gd name="T9" fmla="*/ 730 h 818"/>
                    <a:gd name="T10" fmla="*/ 678 w 833"/>
                    <a:gd name="T11" fmla="*/ 818 h 818"/>
                    <a:gd name="T12" fmla="*/ 814 w 833"/>
                    <a:gd name="T13" fmla="*/ 416 h 818"/>
                    <a:gd name="T14" fmla="*/ 339 w 833"/>
                    <a:gd name="T15" fmla="*/ 0 h 818"/>
                    <a:gd name="T16" fmla="*/ 0 w 833"/>
                    <a:gd name="T17" fmla="*/ 140 h 818"/>
                    <a:gd name="T18" fmla="*/ 0 w 833"/>
                    <a:gd name="T19" fmla="*/ 141 h 818"/>
                    <a:gd name="T20" fmla="*/ 0 w 833"/>
                    <a:gd name="T21" fmla="*/ 140 h 818"/>
                    <a:gd name="T22" fmla="*/ 89 w 833"/>
                    <a:gd name="T23" fmla="*/ 229 h 818"/>
                    <a:gd name="T24" fmla="*/ 339 w 833"/>
                    <a:gd name="T25" fmla="*/ 125 h 818"/>
                    <a:gd name="T26" fmla="*/ 589 w 833"/>
                    <a:gd name="T27" fmla="*/ 229 h 818"/>
                    <a:gd name="T28" fmla="*/ 614 w 833"/>
                    <a:gd name="T29" fmla="*/ 257 h 818"/>
                    <a:gd name="T30" fmla="*/ 748 w 833"/>
                    <a:gd name="T31" fmla="*/ 230 h 818"/>
                    <a:gd name="T32" fmla="*/ 678 w 833"/>
                    <a:gd name="T33" fmla="*/ 140 h 818"/>
                    <a:gd name="T34" fmla="*/ 598 w 833"/>
                    <a:gd name="T35" fmla="*/ 76 h 818"/>
                    <a:gd name="T36" fmla="*/ 543 w 833"/>
                    <a:gd name="T37" fmla="*/ 45 h 818"/>
                    <a:gd name="T38" fmla="*/ 339 w 833"/>
                    <a:gd name="T39"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3" h="818">
                      <a:moveTo>
                        <a:pt x="814" y="416"/>
                      </a:moveTo>
                      <a:cubicBezTo>
                        <a:pt x="772" y="417"/>
                        <a:pt x="730" y="423"/>
                        <a:pt x="690" y="433"/>
                      </a:cubicBezTo>
                      <a:cubicBezTo>
                        <a:pt x="703" y="538"/>
                        <a:pt x="670" y="649"/>
                        <a:pt x="589" y="729"/>
                      </a:cubicBezTo>
                      <a:cubicBezTo>
                        <a:pt x="589" y="730"/>
                        <a:pt x="589" y="730"/>
                        <a:pt x="589" y="730"/>
                      </a:cubicBezTo>
                      <a:cubicBezTo>
                        <a:pt x="589" y="730"/>
                        <a:pt x="589" y="730"/>
                        <a:pt x="589" y="730"/>
                      </a:cubicBezTo>
                      <a:cubicBezTo>
                        <a:pt x="678" y="818"/>
                        <a:pt x="678" y="818"/>
                        <a:pt x="678" y="818"/>
                      </a:cubicBezTo>
                      <a:cubicBezTo>
                        <a:pt x="787" y="709"/>
                        <a:pt x="833" y="559"/>
                        <a:pt x="814" y="416"/>
                      </a:cubicBezTo>
                      <a:moveTo>
                        <a:pt x="339" y="0"/>
                      </a:moveTo>
                      <a:cubicBezTo>
                        <a:pt x="216" y="0"/>
                        <a:pt x="93" y="47"/>
                        <a:pt x="0" y="140"/>
                      </a:cubicBezTo>
                      <a:cubicBezTo>
                        <a:pt x="0" y="141"/>
                        <a:pt x="0" y="141"/>
                        <a:pt x="0" y="141"/>
                      </a:cubicBezTo>
                      <a:cubicBezTo>
                        <a:pt x="0" y="141"/>
                        <a:pt x="0" y="140"/>
                        <a:pt x="0" y="140"/>
                      </a:cubicBezTo>
                      <a:cubicBezTo>
                        <a:pt x="89" y="229"/>
                        <a:pt x="89" y="229"/>
                        <a:pt x="89" y="229"/>
                      </a:cubicBezTo>
                      <a:cubicBezTo>
                        <a:pt x="158" y="160"/>
                        <a:pt x="248" y="125"/>
                        <a:pt x="339" y="125"/>
                      </a:cubicBezTo>
                      <a:cubicBezTo>
                        <a:pt x="429" y="125"/>
                        <a:pt x="520" y="160"/>
                        <a:pt x="589" y="229"/>
                      </a:cubicBezTo>
                      <a:cubicBezTo>
                        <a:pt x="598" y="238"/>
                        <a:pt x="606" y="247"/>
                        <a:pt x="614" y="257"/>
                      </a:cubicBezTo>
                      <a:cubicBezTo>
                        <a:pt x="658" y="244"/>
                        <a:pt x="703" y="235"/>
                        <a:pt x="748" y="230"/>
                      </a:cubicBezTo>
                      <a:cubicBezTo>
                        <a:pt x="729" y="198"/>
                        <a:pt x="705" y="168"/>
                        <a:pt x="678" y="140"/>
                      </a:cubicBezTo>
                      <a:cubicBezTo>
                        <a:pt x="653" y="116"/>
                        <a:pt x="626" y="94"/>
                        <a:pt x="598" y="76"/>
                      </a:cubicBezTo>
                      <a:cubicBezTo>
                        <a:pt x="579" y="68"/>
                        <a:pt x="560" y="57"/>
                        <a:pt x="543" y="45"/>
                      </a:cubicBezTo>
                      <a:cubicBezTo>
                        <a:pt x="478" y="15"/>
                        <a:pt x="409" y="0"/>
                        <a:pt x="339"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49" name="Freeform 40"/>
                <p:cNvSpPr>
                  <a:spLocks/>
                </p:cNvSpPr>
                <p:nvPr userDrawn="1"/>
              </p:nvSpPr>
              <p:spPr bwMode="auto">
                <a:xfrm>
                  <a:off x="8290897" y="5851234"/>
                  <a:ext cx="184392" cy="280060"/>
                </a:xfrm>
                <a:custGeom>
                  <a:avLst/>
                  <a:gdLst>
                    <a:gd name="T0" fmla="*/ 144 w 146"/>
                    <a:gd name="T1" fmla="*/ 0 h 222"/>
                    <a:gd name="T2" fmla="*/ 59 w 146"/>
                    <a:gd name="T3" fmla="*/ 49 h 222"/>
                    <a:gd name="T4" fmla="*/ 0 w 146"/>
                    <a:gd name="T5" fmla="*/ 166 h 222"/>
                    <a:gd name="T6" fmla="*/ 0 w 146"/>
                    <a:gd name="T7" fmla="*/ 166 h 222"/>
                    <a:gd name="T8" fmla="*/ 0 w 146"/>
                    <a:gd name="T9" fmla="*/ 166 h 222"/>
                    <a:gd name="T10" fmla="*/ 59 w 146"/>
                    <a:gd name="T11" fmla="*/ 222 h 222"/>
                    <a:gd name="T12" fmla="*/ 144 w 146"/>
                    <a:gd name="T13" fmla="*/ 0 h 222"/>
                  </a:gdLst>
                  <a:ahLst/>
                  <a:cxnLst>
                    <a:cxn ang="0">
                      <a:pos x="T0" y="T1"/>
                    </a:cxn>
                    <a:cxn ang="0">
                      <a:pos x="T2" y="T3"/>
                    </a:cxn>
                    <a:cxn ang="0">
                      <a:pos x="T4" y="T5"/>
                    </a:cxn>
                    <a:cxn ang="0">
                      <a:pos x="T6" y="T7"/>
                    </a:cxn>
                    <a:cxn ang="0">
                      <a:pos x="T8" y="T9"/>
                    </a:cxn>
                    <a:cxn ang="0">
                      <a:pos x="T10" y="T11"/>
                    </a:cxn>
                    <a:cxn ang="0">
                      <a:pos x="T12" y="T13"/>
                    </a:cxn>
                  </a:cxnLst>
                  <a:rect l="0" t="0" r="r" b="b"/>
                  <a:pathLst>
                    <a:path w="146" h="222">
                      <a:moveTo>
                        <a:pt x="144" y="0"/>
                      </a:moveTo>
                      <a:cubicBezTo>
                        <a:pt x="115" y="15"/>
                        <a:pt x="87" y="31"/>
                        <a:pt x="59" y="49"/>
                      </a:cubicBezTo>
                      <a:cubicBezTo>
                        <a:pt x="52" y="92"/>
                        <a:pt x="32" y="132"/>
                        <a:pt x="0" y="166"/>
                      </a:cubicBezTo>
                      <a:cubicBezTo>
                        <a:pt x="0" y="166"/>
                        <a:pt x="0" y="166"/>
                        <a:pt x="0" y="166"/>
                      </a:cubicBezTo>
                      <a:cubicBezTo>
                        <a:pt x="0" y="166"/>
                        <a:pt x="0" y="166"/>
                        <a:pt x="0" y="166"/>
                      </a:cubicBezTo>
                      <a:cubicBezTo>
                        <a:pt x="59" y="222"/>
                        <a:pt x="59" y="222"/>
                        <a:pt x="59" y="222"/>
                      </a:cubicBezTo>
                      <a:cubicBezTo>
                        <a:pt x="118" y="160"/>
                        <a:pt x="146" y="80"/>
                        <a:pt x="144"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50" name="Freeform 44"/>
                <p:cNvSpPr>
                  <a:spLocks/>
                </p:cNvSpPr>
                <p:nvPr userDrawn="1"/>
              </p:nvSpPr>
              <p:spPr bwMode="auto">
                <a:xfrm>
                  <a:off x="8874934" y="5761738"/>
                  <a:ext cx="304749" cy="278517"/>
                </a:xfrm>
                <a:custGeom>
                  <a:avLst/>
                  <a:gdLst>
                    <a:gd name="T0" fmla="*/ 53 w 242"/>
                    <a:gd name="T1" fmla="*/ 0 h 221"/>
                    <a:gd name="T2" fmla="*/ 0 w 242"/>
                    <a:gd name="T3" fmla="*/ 188 h 221"/>
                    <a:gd name="T4" fmla="*/ 186 w 242"/>
                    <a:gd name="T5" fmla="*/ 221 h 221"/>
                    <a:gd name="T6" fmla="*/ 242 w 242"/>
                    <a:gd name="T7" fmla="*/ 39 h 221"/>
                    <a:gd name="T8" fmla="*/ 53 w 242"/>
                    <a:gd name="T9" fmla="*/ 0 h 221"/>
                  </a:gdLst>
                  <a:ahLst/>
                  <a:cxnLst>
                    <a:cxn ang="0">
                      <a:pos x="T0" y="T1"/>
                    </a:cxn>
                    <a:cxn ang="0">
                      <a:pos x="T2" y="T3"/>
                    </a:cxn>
                    <a:cxn ang="0">
                      <a:pos x="T4" y="T5"/>
                    </a:cxn>
                    <a:cxn ang="0">
                      <a:pos x="T6" y="T7"/>
                    </a:cxn>
                    <a:cxn ang="0">
                      <a:pos x="T8" y="T9"/>
                    </a:cxn>
                  </a:cxnLst>
                  <a:rect l="0" t="0" r="r" b="b"/>
                  <a:pathLst>
                    <a:path w="242" h="221">
                      <a:moveTo>
                        <a:pt x="53" y="0"/>
                      </a:moveTo>
                      <a:cubicBezTo>
                        <a:pt x="27" y="60"/>
                        <a:pt x="9" y="124"/>
                        <a:pt x="0" y="188"/>
                      </a:cubicBezTo>
                      <a:cubicBezTo>
                        <a:pt x="66" y="188"/>
                        <a:pt x="128" y="200"/>
                        <a:pt x="186" y="221"/>
                      </a:cubicBezTo>
                      <a:cubicBezTo>
                        <a:pt x="194" y="158"/>
                        <a:pt x="212" y="97"/>
                        <a:pt x="242" y="39"/>
                      </a:cubicBezTo>
                      <a:cubicBezTo>
                        <a:pt x="182" y="18"/>
                        <a:pt x="119" y="5"/>
                        <a:pt x="53"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51" name="Freeform 45"/>
                <p:cNvSpPr>
                  <a:spLocks noEditPoints="1"/>
                </p:cNvSpPr>
                <p:nvPr userDrawn="1"/>
              </p:nvSpPr>
              <p:spPr bwMode="auto">
                <a:xfrm>
                  <a:off x="8909652" y="6380493"/>
                  <a:ext cx="1373298" cy="648073"/>
                </a:xfrm>
                <a:custGeom>
                  <a:avLst/>
                  <a:gdLst>
                    <a:gd name="T0" fmla="*/ 979 w 1089"/>
                    <a:gd name="T1" fmla="*/ 236 h 514"/>
                    <a:gd name="T2" fmla="*/ 693 w 1089"/>
                    <a:gd name="T3" fmla="*/ 325 h 514"/>
                    <a:gd name="T4" fmla="*/ 643 w 1089"/>
                    <a:gd name="T5" fmla="*/ 513 h 514"/>
                    <a:gd name="T6" fmla="*/ 685 w 1089"/>
                    <a:gd name="T7" fmla="*/ 514 h 514"/>
                    <a:gd name="T8" fmla="*/ 1089 w 1089"/>
                    <a:gd name="T9" fmla="*/ 389 h 514"/>
                    <a:gd name="T10" fmla="*/ 979 w 1089"/>
                    <a:gd name="T11" fmla="*/ 236 h 514"/>
                    <a:gd name="T12" fmla="*/ 195 w 1089"/>
                    <a:gd name="T13" fmla="*/ 0 h 514"/>
                    <a:gd name="T14" fmla="*/ 68 w 1089"/>
                    <a:gd name="T15" fmla="*/ 21 h 514"/>
                    <a:gd name="T16" fmla="*/ 0 w 1089"/>
                    <a:gd name="T17" fmla="*/ 15 h 514"/>
                    <a:gd name="T18" fmla="*/ 176 w 1089"/>
                    <a:gd name="T19" fmla="*/ 303 h 514"/>
                    <a:gd name="T20" fmla="*/ 451 w 1089"/>
                    <a:gd name="T21" fmla="*/ 475 h 514"/>
                    <a:gd name="T22" fmla="*/ 505 w 1089"/>
                    <a:gd name="T23" fmla="*/ 294 h 514"/>
                    <a:gd name="T24" fmla="*/ 309 w 1089"/>
                    <a:gd name="T25" fmla="*/ 170 h 514"/>
                    <a:gd name="T26" fmla="*/ 195 w 1089"/>
                    <a:gd name="T27"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9" h="514">
                      <a:moveTo>
                        <a:pt x="979" y="236"/>
                      </a:moveTo>
                      <a:cubicBezTo>
                        <a:pt x="892" y="294"/>
                        <a:pt x="793" y="324"/>
                        <a:pt x="693" y="325"/>
                      </a:cubicBezTo>
                      <a:cubicBezTo>
                        <a:pt x="684" y="391"/>
                        <a:pt x="667" y="454"/>
                        <a:pt x="643" y="513"/>
                      </a:cubicBezTo>
                      <a:cubicBezTo>
                        <a:pt x="657" y="513"/>
                        <a:pt x="671" y="514"/>
                        <a:pt x="685" y="514"/>
                      </a:cubicBezTo>
                      <a:cubicBezTo>
                        <a:pt x="826" y="514"/>
                        <a:pt x="968" y="472"/>
                        <a:pt x="1089" y="389"/>
                      </a:cubicBezTo>
                      <a:cubicBezTo>
                        <a:pt x="1047" y="341"/>
                        <a:pt x="1010" y="290"/>
                        <a:pt x="979" y="236"/>
                      </a:cubicBezTo>
                      <a:moveTo>
                        <a:pt x="195" y="0"/>
                      </a:moveTo>
                      <a:cubicBezTo>
                        <a:pt x="154" y="14"/>
                        <a:pt x="111" y="21"/>
                        <a:pt x="68" y="21"/>
                      </a:cubicBezTo>
                      <a:cubicBezTo>
                        <a:pt x="45" y="21"/>
                        <a:pt x="23" y="19"/>
                        <a:pt x="0" y="15"/>
                      </a:cubicBezTo>
                      <a:cubicBezTo>
                        <a:pt x="34" y="120"/>
                        <a:pt x="92" y="219"/>
                        <a:pt x="176" y="303"/>
                      </a:cubicBezTo>
                      <a:cubicBezTo>
                        <a:pt x="256" y="383"/>
                        <a:pt x="350" y="440"/>
                        <a:pt x="451" y="475"/>
                      </a:cubicBezTo>
                      <a:cubicBezTo>
                        <a:pt x="479" y="419"/>
                        <a:pt x="498" y="359"/>
                        <a:pt x="505" y="294"/>
                      </a:cubicBezTo>
                      <a:cubicBezTo>
                        <a:pt x="433" y="269"/>
                        <a:pt x="367" y="227"/>
                        <a:pt x="309" y="170"/>
                      </a:cubicBezTo>
                      <a:cubicBezTo>
                        <a:pt x="259" y="120"/>
                        <a:pt x="221" y="62"/>
                        <a:pt x="195"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52" name="Freeform 49"/>
                <p:cNvSpPr>
                  <a:spLocks/>
                </p:cNvSpPr>
                <p:nvPr userDrawn="1"/>
              </p:nvSpPr>
              <p:spPr bwMode="auto">
                <a:xfrm>
                  <a:off x="9323185" y="5274912"/>
                  <a:ext cx="265401" cy="311692"/>
                </a:xfrm>
                <a:custGeom>
                  <a:avLst/>
                  <a:gdLst>
                    <a:gd name="T0" fmla="*/ 98 w 210"/>
                    <a:gd name="T1" fmla="*/ 0 h 247"/>
                    <a:gd name="T2" fmla="*/ 0 w 210"/>
                    <a:gd name="T3" fmla="*/ 47 h 247"/>
                    <a:gd name="T4" fmla="*/ 38 w 210"/>
                    <a:gd name="T5" fmla="*/ 247 h 247"/>
                    <a:gd name="T6" fmla="*/ 210 w 210"/>
                    <a:gd name="T7" fmla="*/ 161 h 247"/>
                    <a:gd name="T8" fmla="*/ 190 w 210"/>
                    <a:gd name="T9" fmla="*/ 19 h 247"/>
                    <a:gd name="T10" fmla="*/ 98 w 210"/>
                    <a:gd name="T11" fmla="*/ 0 h 247"/>
                  </a:gdLst>
                  <a:ahLst/>
                  <a:cxnLst>
                    <a:cxn ang="0">
                      <a:pos x="T0" y="T1"/>
                    </a:cxn>
                    <a:cxn ang="0">
                      <a:pos x="T2" y="T3"/>
                    </a:cxn>
                    <a:cxn ang="0">
                      <a:pos x="T4" y="T5"/>
                    </a:cxn>
                    <a:cxn ang="0">
                      <a:pos x="T6" y="T7"/>
                    </a:cxn>
                    <a:cxn ang="0">
                      <a:pos x="T8" y="T9"/>
                    </a:cxn>
                    <a:cxn ang="0">
                      <a:pos x="T10" y="T11"/>
                    </a:cxn>
                  </a:cxnLst>
                  <a:rect l="0" t="0" r="r" b="b"/>
                  <a:pathLst>
                    <a:path w="210" h="247">
                      <a:moveTo>
                        <a:pt x="98" y="0"/>
                      </a:moveTo>
                      <a:cubicBezTo>
                        <a:pt x="65" y="13"/>
                        <a:pt x="32" y="29"/>
                        <a:pt x="0" y="47"/>
                      </a:cubicBezTo>
                      <a:cubicBezTo>
                        <a:pt x="3" y="114"/>
                        <a:pt x="16" y="182"/>
                        <a:pt x="38" y="247"/>
                      </a:cubicBezTo>
                      <a:cubicBezTo>
                        <a:pt x="91" y="207"/>
                        <a:pt x="149" y="179"/>
                        <a:pt x="210" y="161"/>
                      </a:cubicBezTo>
                      <a:cubicBezTo>
                        <a:pt x="197" y="115"/>
                        <a:pt x="190" y="67"/>
                        <a:pt x="190" y="19"/>
                      </a:cubicBezTo>
                      <a:cubicBezTo>
                        <a:pt x="159" y="16"/>
                        <a:pt x="128" y="10"/>
                        <a:pt x="98"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53" name="Freeform 72"/>
                <p:cNvSpPr>
                  <a:spLocks noEditPoints="1"/>
                </p:cNvSpPr>
                <p:nvPr userDrawn="1"/>
              </p:nvSpPr>
              <p:spPr bwMode="auto">
                <a:xfrm>
                  <a:off x="9360217" y="2252886"/>
                  <a:ext cx="620298" cy="633414"/>
                </a:xfrm>
                <a:custGeom>
                  <a:avLst/>
                  <a:gdLst>
                    <a:gd name="T0" fmla="*/ 55 w 492"/>
                    <a:gd name="T1" fmla="*/ 362 h 503"/>
                    <a:gd name="T2" fmla="*/ 54 w 492"/>
                    <a:gd name="T3" fmla="*/ 362 h 503"/>
                    <a:gd name="T4" fmla="*/ 54 w 492"/>
                    <a:gd name="T5" fmla="*/ 363 h 503"/>
                    <a:gd name="T6" fmla="*/ 0 w 492"/>
                    <a:gd name="T7" fmla="*/ 417 h 503"/>
                    <a:gd name="T8" fmla="*/ 200 w 492"/>
                    <a:gd name="T9" fmla="*/ 503 h 503"/>
                    <a:gd name="T10" fmla="*/ 227 w 492"/>
                    <a:gd name="T11" fmla="*/ 425 h 503"/>
                    <a:gd name="T12" fmla="*/ 208 w 492"/>
                    <a:gd name="T13" fmla="*/ 426 h 503"/>
                    <a:gd name="T14" fmla="*/ 55 w 492"/>
                    <a:gd name="T15" fmla="*/ 362 h 503"/>
                    <a:gd name="T16" fmla="*/ 475 w 492"/>
                    <a:gd name="T17" fmla="*/ 333 h 503"/>
                    <a:gd name="T18" fmla="*/ 394 w 492"/>
                    <a:gd name="T19" fmla="*/ 437 h 503"/>
                    <a:gd name="T20" fmla="*/ 417 w 492"/>
                    <a:gd name="T21" fmla="*/ 417 h 503"/>
                    <a:gd name="T22" fmla="*/ 475 w 492"/>
                    <a:gd name="T23" fmla="*/ 333 h 503"/>
                    <a:gd name="T24" fmla="*/ 417 w 492"/>
                    <a:gd name="T25" fmla="*/ 0 h 503"/>
                    <a:gd name="T26" fmla="*/ 416 w 492"/>
                    <a:gd name="T27" fmla="*/ 1 h 503"/>
                    <a:gd name="T28" fmla="*/ 416 w 492"/>
                    <a:gd name="T29" fmla="*/ 1 h 503"/>
                    <a:gd name="T30" fmla="*/ 362 w 492"/>
                    <a:gd name="T31" fmla="*/ 55 h 503"/>
                    <a:gd name="T32" fmla="*/ 423 w 492"/>
                    <a:gd name="T33" fmla="*/ 174 h 503"/>
                    <a:gd name="T34" fmla="*/ 492 w 492"/>
                    <a:gd name="T35" fmla="*/ 129 h 503"/>
                    <a:gd name="T36" fmla="*/ 417 w 492"/>
                    <a:gd name="T37"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2" h="503">
                      <a:moveTo>
                        <a:pt x="55" y="362"/>
                      </a:moveTo>
                      <a:cubicBezTo>
                        <a:pt x="54" y="362"/>
                        <a:pt x="54" y="362"/>
                        <a:pt x="54" y="362"/>
                      </a:cubicBezTo>
                      <a:cubicBezTo>
                        <a:pt x="54" y="363"/>
                        <a:pt x="54" y="363"/>
                        <a:pt x="54" y="363"/>
                      </a:cubicBezTo>
                      <a:cubicBezTo>
                        <a:pt x="0" y="417"/>
                        <a:pt x="0" y="417"/>
                        <a:pt x="0" y="417"/>
                      </a:cubicBezTo>
                      <a:cubicBezTo>
                        <a:pt x="56" y="472"/>
                        <a:pt x="128" y="501"/>
                        <a:pt x="200" y="503"/>
                      </a:cubicBezTo>
                      <a:cubicBezTo>
                        <a:pt x="207" y="476"/>
                        <a:pt x="216" y="450"/>
                        <a:pt x="227" y="425"/>
                      </a:cubicBezTo>
                      <a:cubicBezTo>
                        <a:pt x="220" y="426"/>
                        <a:pt x="214" y="426"/>
                        <a:pt x="208" y="426"/>
                      </a:cubicBezTo>
                      <a:cubicBezTo>
                        <a:pt x="153" y="426"/>
                        <a:pt x="97" y="405"/>
                        <a:pt x="55" y="362"/>
                      </a:cubicBezTo>
                      <a:moveTo>
                        <a:pt x="475" y="333"/>
                      </a:moveTo>
                      <a:cubicBezTo>
                        <a:pt x="443" y="364"/>
                        <a:pt x="416" y="399"/>
                        <a:pt x="394" y="437"/>
                      </a:cubicBezTo>
                      <a:cubicBezTo>
                        <a:pt x="402" y="431"/>
                        <a:pt x="409" y="424"/>
                        <a:pt x="417" y="417"/>
                      </a:cubicBezTo>
                      <a:cubicBezTo>
                        <a:pt x="441" y="392"/>
                        <a:pt x="461" y="364"/>
                        <a:pt x="475" y="333"/>
                      </a:cubicBezTo>
                      <a:moveTo>
                        <a:pt x="417" y="0"/>
                      </a:moveTo>
                      <a:cubicBezTo>
                        <a:pt x="416" y="1"/>
                        <a:pt x="416" y="1"/>
                        <a:pt x="416" y="1"/>
                      </a:cubicBezTo>
                      <a:cubicBezTo>
                        <a:pt x="416" y="1"/>
                        <a:pt x="416" y="1"/>
                        <a:pt x="416" y="1"/>
                      </a:cubicBezTo>
                      <a:cubicBezTo>
                        <a:pt x="362" y="55"/>
                        <a:pt x="362" y="55"/>
                        <a:pt x="362" y="55"/>
                      </a:cubicBezTo>
                      <a:cubicBezTo>
                        <a:pt x="396" y="88"/>
                        <a:pt x="416" y="130"/>
                        <a:pt x="423" y="174"/>
                      </a:cubicBezTo>
                      <a:cubicBezTo>
                        <a:pt x="445" y="157"/>
                        <a:pt x="468" y="142"/>
                        <a:pt x="492" y="129"/>
                      </a:cubicBezTo>
                      <a:cubicBezTo>
                        <a:pt x="479" y="82"/>
                        <a:pt x="454" y="37"/>
                        <a:pt x="417"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54" name="Freeform 75"/>
                <p:cNvSpPr>
                  <a:spLocks/>
                </p:cNvSpPr>
                <p:nvPr userDrawn="1"/>
              </p:nvSpPr>
              <p:spPr bwMode="auto">
                <a:xfrm>
                  <a:off x="11074525" y="2205052"/>
                  <a:ext cx="855611" cy="810091"/>
                </a:xfrm>
                <a:custGeom>
                  <a:avLst/>
                  <a:gdLst>
                    <a:gd name="T0" fmla="*/ 532 w 679"/>
                    <a:gd name="T1" fmla="*/ 0 h 643"/>
                    <a:gd name="T2" fmla="*/ 532 w 679"/>
                    <a:gd name="T3" fmla="*/ 0 h 643"/>
                    <a:gd name="T4" fmla="*/ 532 w 679"/>
                    <a:gd name="T5" fmla="*/ 0 h 643"/>
                    <a:gd name="T6" fmla="*/ 463 w 679"/>
                    <a:gd name="T7" fmla="*/ 70 h 643"/>
                    <a:gd name="T8" fmla="*/ 463 w 679"/>
                    <a:gd name="T9" fmla="*/ 463 h 643"/>
                    <a:gd name="T10" fmla="*/ 266 w 679"/>
                    <a:gd name="T11" fmla="*/ 544 h 643"/>
                    <a:gd name="T12" fmla="*/ 69 w 679"/>
                    <a:gd name="T13" fmla="*/ 463 h 643"/>
                    <a:gd name="T14" fmla="*/ 69 w 679"/>
                    <a:gd name="T15" fmla="*/ 463 h 643"/>
                    <a:gd name="T16" fmla="*/ 69 w 679"/>
                    <a:gd name="T17" fmla="*/ 463 h 643"/>
                    <a:gd name="T18" fmla="*/ 0 w 679"/>
                    <a:gd name="T19" fmla="*/ 533 h 643"/>
                    <a:gd name="T20" fmla="*/ 266 w 679"/>
                    <a:gd name="T21" fmla="*/ 643 h 643"/>
                    <a:gd name="T22" fmla="*/ 532 w 679"/>
                    <a:gd name="T23" fmla="*/ 533 h 643"/>
                    <a:gd name="T24" fmla="*/ 532 w 679"/>
                    <a:gd name="T25"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9" h="643">
                      <a:moveTo>
                        <a:pt x="532" y="0"/>
                      </a:moveTo>
                      <a:cubicBezTo>
                        <a:pt x="532" y="0"/>
                        <a:pt x="532" y="0"/>
                        <a:pt x="532" y="0"/>
                      </a:cubicBezTo>
                      <a:cubicBezTo>
                        <a:pt x="532" y="0"/>
                        <a:pt x="532" y="0"/>
                        <a:pt x="532" y="0"/>
                      </a:cubicBezTo>
                      <a:cubicBezTo>
                        <a:pt x="463" y="70"/>
                        <a:pt x="463" y="70"/>
                        <a:pt x="463" y="70"/>
                      </a:cubicBezTo>
                      <a:cubicBezTo>
                        <a:pt x="571" y="178"/>
                        <a:pt x="571" y="354"/>
                        <a:pt x="463" y="463"/>
                      </a:cubicBezTo>
                      <a:cubicBezTo>
                        <a:pt x="408" y="517"/>
                        <a:pt x="337" y="544"/>
                        <a:pt x="266" y="544"/>
                      </a:cubicBezTo>
                      <a:cubicBezTo>
                        <a:pt x="195" y="544"/>
                        <a:pt x="124" y="517"/>
                        <a:pt x="69" y="463"/>
                      </a:cubicBezTo>
                      <a:cubicBezTo>
                        <a:pt x="69" y="463"/>
                        <a:pt x="69" y="463"/>
                        <a:pt x="69" y="463"/>
                      </a:cubicBezTo>
                      <a:cubicBezTo>
                        <a:pt x="69" y="463"/>
                        <a:pt x="69" y="463"/>
                        <a:pt x="69" y="463"/>
                      </a:cubicBezTo>
                      <a:cubicBezTo>
                        <a:pt x="0" y="533"/>
                        <a:pt x="0" y="533"/>
                        <a:pt x="0" y="533"/>
                      </a:cubicBezTo>
                      <a:cubicBezTo>
                        <a:pt x="73" y="606"/>
                        <a:pt x="170" y="643"/>
                        <a:pt x="266" y="643"/>
                      </a:cubicBezTo>
                      <a:cubicBezTo>
                        <a:pt x="362" y="643"/>
                        <a:pt x="459" y="606"/>
                        <a:pt x="532" y="533"/>
                      </a:cubicBezTo>
                      <a:cubicBezTo>
                        <a:pt x="679" y="386"/>
                        <a:pt x="679" y="147"/>
                        <a:pt x="532"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55" name="Freeform 91"/>
                <p:cNvSpPr>
                  <a:spLocks/>
                </p:cNvSpPr>
                <p:nvPr userDrawn="1"/>
              </p:nvSpPr>
              <p:spPr bwMode="auto">
                <a:xfrm>
                  <a:off x="12022717" y="3186419"/>
                  <a:ext cx="306292" cy="300120"/>
                </a:xfrm>
                <a:custGeom>
                  <a:avLst/>
                  <a:gdLst>
                    <a:gd name="T0" fmla="*/ 47 w 243"/>
                    <a:gd name="T1" fmla="*/ 0 h 238"/>
                    <a:gd name="T2" fmla="*/ 0 w 243"/>
                    <a:gd name="T3" fmla="*/ 51 h 238"/>
                    <a:gd name="T4" fmla="*/ 1 w 243"/>
                    <a:gd name="T5" fmla="*/ 52 h 238"/>
                    <a:gd name="T6" fmla="*/ 1 w 243"/>
                    <a:gd name="T7" fmla="*/ 52 h 238"/>
                    <a:gd name="T8" fmla="*/ 187 w 243"/>
                    <a:gd name="T9" fmla="*/ 238 h 238"/>
                    <a:gd name="T10" fmla="*/ 243 w 243"/>
                    <a:gd name="T11" fmla="*/ 177 h 238"/>
                    <a:gd name="T12" fmla="*/ 47 w 243"/>
                    <a:gd name="T13" fmla="*/ 0 h 238"/>
                  </a:gdLst>
                  <a:ahLst/>
                  <a:cxnLst>
                    <a:cxn ang="0">
                      <a:pos x="T0" y="T1"/>
                    </a:cxn>
                    <a:cxn ang="0">
                      <a:pos x="T2" y="T3"/>
                    </a:cxn>
                    <a:cxn ang="0">
                      <a:pos x="T4" y="T5"/>
                    </a:cxn>
                    <a:cxn ang="0">
                      <a:pos x="T6" y="T7"/>
                    </a:cxn>
                    <a:cxn ang="0">
                      <a:pos x="T8" y="T9"/>
                    </a:cxn>
                    <a:cxn ang="0">
                      <a:pos x="T10" y="T11"/>
                    </a:cxn>
                    <a:cxn ang="0">
                      <a:pos x="T12" y="T13"/>
                    </a:cxn>
                  </a:cxnLst>
                  <a:rect l="0" t="0" r="r" b="b"/>
                  <a:pathLst>
                    <a:path w="243" h="238">
                      <a:moveTo>
                        <a:pt x="47" y="0"/>
                      </a:moveTo>
                      <a:cubicBezTo>
                        <a:pt x="33" y="18"/>
                        <a:pt x="17" y="35"/>
                        <a:pt x="0" y="51"/>
                      </a:cubicBezTo>
                      <a:cubicBezTo>
                        <a:pt x="1" y="52"/>
                        <a:pt x="1" y="52"/>
                        <a:pt x="1" y="52"/>
                      </a:cubicBezTo>
                      <a:cubicBezTo>
                        <a:pt x="1" y="52"/>
                        <a:pt x="1" y="52"/>
                        <a:pt x="1" y="52"/>
                      </a:cubicBezTo>
                      <a:cubicBezTo>
                        <a:pt x="187" y="238"/>
                        <a:pt x="187" y="238"/>
                        <a:pt x="187" y="238"/>
                      </a:cubicBezTo>
                      <a:cubicBezTo>
                        <a:pt x="206" y="218"/>
                        <a:pt x="225" y="198"/>
                        <a:pt x="243" y="177"/>
                      </a:cubicBezTo>
                      <a:cubicBezTo>
                        <a:pt x="189" y="107"/>
                        <a:pt x="123" y="47"/>
                        <a:pt x="47"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56" name="Freeform 94"/>
                <p:cNvSpPr>
                  <a:spLocks noEditPoints="1"/>
                </p:cNvSpPr>
                <p:nvPr userDrawn="1"/>
              </p:nvSpPr>
              <p:spPr bwMode="auto">
                <a:xfrm>
                  <a:off x="10340814" y="2323094"/>
                  <a:ext cx="544690" cy="1366354"/>
                </a:xfrm>
                <a:custGeom>
                  <a:avLst/>
                  <a:gdLst>
                    <a:gd name="T0" fmla="*/ 381 w 432"/>
                    <a:gd name="T1" fmla="*/ 818 h 1084"/>
                    <a:gd name="T2" fmla="*/ 182 w 432"/>
                    <a:gd name="T3" fmla="*/ 998 h 1084"/>
                    <a:gd name="T4" fmla="*/ 308 w 432"/>
                    <a:gd name="T5" fmla="*/ 1084 h 1084"/>
                    <a:gd name="T6" fmla="*/ 432 w 432"/>
                    <a:gd name="T7" fmla="*/ 851 h 1084"/>
                    <a:gd name="T8" fmla="*/ 381 w 432"/>
                    <a:gd name="T9" fmla="*/ 818 h 1084"/>
                    <a:gd name="T10" fmla="*/ 0 w 432"/>
                    <a:gd name="T11" fmla="*/ 0 h 1084"/>
                    <a:gd name="T12" fmla="*/ 0 w 432"/>
                    <a:gd name="T13" fmla="*/ 0 h 1084"/>
                    <a:gd name="T14" fmla="*/ 0 w 432"/>
                    <a:gd name="T15" fmla="*/ 0 h 1084"/>
                    <a:gd name="T16" fmla="*/ 0 w 432"/>
                    <a:gd name="T17" fmla="*/ 156 h 1084"/>
                    <a:gd name="T18" fmla="*/ 69 w 432"/>
                    <a:gd name="T19" fmla="*/ 161 h 1084"/>
                    <a:gd name="T20" fmla="*/ 96 w 432"/>
                    <a:gd name="T21" fmla="*/ 7 h 1084"/>
                    <a:gd name="T22" fmla="*/ 0 w 432"/>
                    <a:gd name="T23"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2" h="1084">
                      <a:moveTo>
                        <a:pt x="381" y="818"/>
                      </a:moveTo>
                      <a:cubicBezTo>
                        <a:pt x="335" y="897"/>
                        <a:pt x="265" y="960"/>
                        <a:pt x="182" y="998"/>
                      </a:cubicBezTo>
                      <a:cubicBezTo>
                        <a:pt x="222" y="1030"/>
                        <a:pt x="264" y="1059"/>
                        <a:pt x="308" y="1084"/>
                      </a:cubicBezTo>
                      <a:cubicBezTo>
                        <a:pt x="335" y="998"/>
                        <a:pt x="377" y="920"/>
                        <a:pt x="432" y="851"/>
                      </a:cubicBezTo>
                      <a:cubicBezTo>
                        <a:pt x="414" y="841"/>
                        <a:pt x="398" y="830"/>
                        <a:pt x="381" y="818"/>
                      </a:cubicBezTo>
                      <a:moveTo>
                        <a:pt x="0" y="0"/>
                      </a:moveTo>
                      <a:cubicBezTo>
                        <a:pt x="0" y="0"/>
                        <a:pt x="0" y="0"/>
                        <a:pt x="0" y="0"/>
                      </a:cubicBezTo>
                      <a:cubicBezTo>
                        <a:pt x="0" y="0"/>
                        <a:pt x="0" y="0"/>
                        <a:pt x="0" y="0"/>
                      </a:cubicBezTo>
                      <a:cubicBezTo>
                        <a:pt x="0" y="156"/>
                        <a:pt x="0" y="156"/>
                        <a:pt x="0" y="156"/>
                      </a:cubicBezTo>
                      <a:cubicBezTo>
                        <a:pt x="24" y="156"/>
                        <a:pt x="46" y="158"/>
                        <a:pt x="69" y="161"/>
                      </a:cubicBezTo>
                      <a:cubicBezTo>
                        <a:pt x="72" y="109"/>
                        <a:pt x="81" y="58"/>
                        <a:pt x="96" y="7"/>
                      </a:cubicBezTo>
                      <a:cubicBezTo>
                        <a:pt x="65" y="2"/>
                        <a:pt x="33"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grpSp>
        </p:grpSp>
        <p:grpSp>
          <p:nvGrpSpPr>
            <p:cNvPr id="70" name="Group 69"/>
            <p:cNvGrpSpPr/>
            <p:nvPr userDrawn="1"/>
          </p:nvGrpSpPr>
          <p:grpSpPr>
            <a:xfrm>
              <a:off x="8427719" y="2737650"/>
              <a:ext cx="4066591" cy="4639149"/>
              <a:chOff x="7650539" y="1692765"/>
              <a:chExt cx="4865949" cy="5551054"/>
            </a:xfrm>
            <a:solidFill>
              <a:schemeClr val="tx2">
                <a:lumMod val="20000"/>
                <a:lumOff val="80000"/>
                <a:alpha val="15000"/>
              </a:schemeClr>
            </a:solidFill>
          </p:grpSpPr>
          <p:sp>
            <p:nvSpPr>
              <p:cNvPr id="71" name="Freeform 7"/>
              <p:cNvSpPr>
                <a:spLocks noEditPoints="1"/>
              </p:cNvSpPr>
              <p:nvPr userDrawn="1"/>
            </p:nvSpPr>
            <p:spPr bwMode="auto">
              <a:xfrm>
                <a:off x="9591672" y="4647669"/>
                <a:ext cx="1293832" cy="1293060"/>
              </a:xfrm>
              <a:custGeom>
                <a:avLst/>
                <a:gdLst>
                  <a:gd name="T0" fmla="*/ 134 w 1026"/>
                  <a:gd name="T1" fmla="*/ 892 h 1026"/>
                  <a:gd name="T2" fmla="*/ 0 w 1026"/>
                  <a:gd name="T3" fmla="*/ 1026 h 1026"/>
                  <a:gd name="T4" fmla="*/ 0 w 1026"/>
                  <a:gd name="T5" fmla="*/ 1026 h 1026"/>
                  <a:gd name="T6" fmla="*/ 134 w 1026"/>
                  <a:gd name="T7" fmla="*/ 892 h 1026"/>
                  <a:gd name="T8" fmla="*/ 134 w 1026"/>
                  <a:gd name="T9" fmla="*/ 892 h 1026"/>
                  <a:gd name="T10" fmla="*/ 1026 w 1026"/>
                  <a:gd name="T11" fmla="*/ 0 h 1026"/>
                  <a:gd name="T12" fmla="*/ 892 w 1026"/>
                  <a:gd name="T13" fmla="*/ 134 h 1026"/>
                  <a:gd name="T14" fmla="*/ 892 w 1026"/>
                  <a:gd name="T15" fmla="*/ 134 h 1026"/>
                  <a:gd name="T16" fmla="*/ 1026 w 1026"/>
                  <a:gd name="T17" fmla="*/ 0 h 1026"/>
                  <a:gd name="T18" fmla="*/ 1026 w 1026"/>
                  <a:gd name="T19" fmla="*/ 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6" h="1026">
                    <a:moveTo>
                      <a:pt x="134" y="892"/>
                    </a:moveTo>
                    <a:cubicBezTo>
                      <a:pt x="0" y="1026"/>
                      <a:pt x="0" y="1026"/>
                      <a:pt x="0" y="1026"/>
                    </a:cubicBezTo>
                    <a:cubicBezTo>
                      <a:pt x="0" y="1026"/>
                      <a:pt x="0" y="1026"/>
                      <a:pt x="0" y="1026"/>
                    </a:cubicBezTo>
                    <a:cubicBezTo>
                      <a:pt x="134" y="892"/>
                      <a:pt x="134" y="892"/>
                      <a:pt x="134" y="892"/>
                    </a:cubicBezTo>
                    <a:cubicBezTo>
                      <a:pt x="134" y="892"/>
                      <a:pt x="134" y="892"/>
                      <a:pt x="134" y="892"/>
                    </a:cubicBezTo>
                    <a:moveTo>
                      <a:pt x="1026" y="0"/>
                    </a:moveTo>
                    <a:cubicBezTo>
                      <a:pt x="892" y="134"/>
                      <a:pt x="892" y="134"/>
                      <a:pt x="892" y="134"/>
                    </a:cubicBezTo>
                    <a:cubicBezTo>
                      <a:pt x="892" y="134"/>
                      <a:pt x="892" y="134"/>
                      <a:pt x="892" y="134"/>
                    </a:cubicBezTo>
                    <a:cubicBezTo>
                      <a:pt x="1026" y="0"/>
                      <a:pt x="1026" y="0"/>
                      <a:pt x="1026" y="0"/>
                    </a:cubicBezTo>
                    <a:cubicBezTo>
                      <a:pt x="1026" y="0"/>
                      <a:pt x="1026" y="0"/>
                      <a:pt x="1026"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72" name="Freeform 9"/>
              <p:cNvSpPr>
                <a:spLocks noEditPoints="1"/>
              </p:cNvSpPr>
              <p:nvPr userDrawn="1"/>
            </p:nvSpPr>
            <p:spPr bwMode="auto">
              <a:xfrm>
                <a:off x="10860043" y="4998709"/>
                <a:ext cx="293948" cy="320179"/>
              </a:xfrm>
              <a:custGeom>
                <a:avLst/>
                <a:gdLst>
                  <a:gd name="T0" fmla="*/ 227 w 233"/>
                  <a:gd name="T1" fmla="*/ 145 h 254"/>
                  <a:gd name="T2" fmla="*/ 41 w 233"/>
                  <a:gd name="T3" fmla="*/ 186 h 254"/>
                  <a:gd name="T4" fmla="*/ 42 w 233"/>
                  <a:gd name="T5" fmla="*/ 254 h 254"/>
                  <a:gd name="T6" fmla="*/ 205 w 233"/>
                  <a:gd name="T7" fmla="*/ 234 h 254"/>
                  <a:gd name="T8" fmla="*/ 233 w 233"/>
                  <a:gd name="T9" fmla="*/ 234 h 254"/>
                  <a:gd name="T10" fmla="*/ 227 w 233"/>
                  <a:gd name="T11" fmla="*/ 145 h 254"/>
                  <a:gd name="T12" fmla="*/ 195 w 233"/>
                  <a:gd name="T13" fmla="*/ 0 h 254"/>
                  <a:gd name="T14" fmla="*/ 0 w 233"/>
                  <a:gd name="T15" fmla="*/ 24 h 254"/>
                  <a:gd name="T16" fmla="*/ 14 w 233"/>
                  <a:gd name="T17" fmla="*/ 60 h 254"/>
                  <a:gd name="T18" fmla="*/ 34 w 233"/>
                  <a:gd name="T19" fmla="*/ 61 h 254"/>
                  <a:gd name="T20" fmla="*/ 201 w 233"/>
                  <a:gd name="T21" fmla="*/ 19 h 254"/>
                  <a:gd name="T22" fmla="*/ 195 w 233"/>
                  <a:gd name="T23"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 h="254">
                    <a:moveTo>
                      <a:pt x="227" y="145"/>
                    </a:moveTo>
                    <a:cubicBezTo>
                      <a:pt x="168" y="172"/>
                      <a:pt x="104" y="185"/>
                      <a:pt x="41" y="186"/>
                    </a:cubicBezTo>
                    <a:cubicBezTo>
                      <a:pt x="43" y="209"/>
                      <a:pt x="43" y="231"/>
                      <a:pt x="42" y="254"/>
                    </a:cubicBezTo>
                    <a:cubicBezTo>
                      <a:pt x="96" y="240"/>
                      <a:pt x="150" y="234"/>
                      <a:pt x="205" y="234"/>
                    </a:cubicBezTo>
                    <a:cubicBezTo>
                      <a:pt x="214" y="234"/>
                      <a:pt x="223" y="234"/>
                      <a:pt x="233" y="234"/>
                    </a:cubicBezTo>
                    <a:cubicBezTo>
                      <a:pt x="233" y="205"/>
                      <a:pt x="231" y="175"/>
                      <a:pt x="227" y="145"/>
                    </a:cubicBezTo>
                    <a:moveTo>
                      <a:pt x="195" y="0"/>
                    </a:moveTo>
                    <a:cubicBezTo>
                      <a:pt x="129" y="1"/>
                      <a:pt x="64" y="9"/>
                      <a:pt x="0" y="24"/>
                    </a:cubicBezTo>
                    <a:cubicBezTo>
                      <a:pt x="5" y="36"/>
                      <a:pt x="10" y="48"/>
                      <a:pt x="14" y="60"/>
                    </a:cubicBezTo>
                    <a:cubicBezTo>
                      <a:pt x="21" y="60"/>
                      <a:pt x="27" y="61"/>
                      <a:pt x="34" y="61"/>
                    </a:cubicBezTo>
                    <a:cubicBezTo>
                      <a:pt x="91" y="61"/>
                      <a:pt x="149" y="47"/>
                      <a:pt x="201" y="19"/>
                    </a:cubicBezTo>
                    <a:cubicBezTo>
                      <a:pt x="199" y="13"/>
                      <a:pt x="197" y="7"/>
                      <a:pt x="195"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73" name="Freeform 10"/>
              <p:cNvSpPr>
                <a:spLocks noEditPoints="1"/>
              </p:cNvSpPr>
              <p:nvPr userDrawn="1"/>
            </p:nvSpPr>
            <p:spPr bwMode="auto">
              <a:xfrm>
                <a:off x="9998261" y="5329689"/>
                <a:ext cx="1914901" cy="1914130"/>
              </a:xfrm>
              <a:custGeom>
                <a:avLst/>
                <a:gdLst>
                  <a:gd name="T0" fmla="*/ 395 w 1519"/>
                  <a:gd name="T1" fmla="*/ 1062 h 1519"/>
                  <a:gd name="T2" fmla="*/ 330 w 1519"/>
                  <a:gd name="T3" fmla="*/ 1137 h 1519"/>
                  <a:gd name="T4" fmla="*/ 330 w 1519"/>
                  <a:gd name="T5" fmla="*/ 1137 h 1519"/>
                  <a:gd name="T6" fmla="*/ 226 w 1519"/>
                  <a:gd name="T7" fmla="*/ 1223 h 1519"/>
                  <a:gd name="T8" fmla="*/ 260 w 1519"/>
                  <a:gd name="T9" fmla="*/ 1258 h 1519"/>
                  <a:gd name="T10" fmla="*/ 889 w 1519"/>
                  <a:gd name="T11" fmla="*/ 1519 h 1519"/>
                  <a:gd name="T12" fmla="*/ 1519 w 1519"/>
                  <a:gd name="T13" fmla="*/ 1258 h 1519"/>
                  <a:gd name="T14" fmla="*/ 1518 w 1519"/>
                  <a:gd name="T15" fmla="*/ 1258 h 1519"/>
                  <a:gd name="T16" fmla="*/ 1518 w 1519"/>
                  <a:gd name="T17" fmla="*/ 1258 h 1519"/>
                  <a:gd name="T18" fmla="*/ 1354 w 1519"/>
                  <a:gd name="T19" fmla="*/ 1094 h 1519"/>
                  <a:gd name="T20" fmla="*/ 889 w 1519"/>
                  <a:gd name="T21" fmla="*/ 1286 h 1519"/>
                  <a:gd name="T22" fmla="*/ 425 w 1519"/>
                  <a:gd name="T23" fmla="*/ 1093 h 1519"/>
                  <a:gd name="T24" fmla="*/ 395 w 1519"/>
                  <a:gd name="T25" fmla="*/ 1062 h 1519"/>
                  <a:gd name="T26" fmla="*/ 0 w 1519"/>
                  <a:gd name="T27" fmla="*/ 672 h 1519"/>
                  <a:gd name="T28" fmla="*/ 116 w 1519"/>
                  <a:gd name="T29" fmla="*/ 1070 h 1519"/>
                  <a:gd name="T30" fmla="*/ 197 w 1519"/>
                  <a:gd name="T31" fmla="*/ 1004 h 1519"/>
                  <a:gd name="T32" fmla="*/ 196 w 1519"/>
                  <a:gd name="T33" fmla="*/ 1004 h 1519"/>
                  <a:gd name="T34" fmla="*/ 285 w 1519"/>
                  <a:gd name="T35" fmla="*/ 887 h 1519"/>
                  <a:gd name="T36" fmla="*/ 236 w 1519"/>
                  <a:gd name="T37" fmla="*/ 696 h 1519"/>
                  <a:gd name="T38" fmla="*/ 191 w 1519"/>
                  <a:gd name="T39" fmla="*/ 697 h 1519"/>
                  <a:gd name="T40" fmla="*/ 0 w 1519"/>
                  <a:gd name="T41" fmla="*/ 672 h 1519"/>
                  <a:gd name="T42" fmla="*/ 116 w 1519"/>
                  <a:gd name="T43" fmla="*/ 187 h 1519"/>
                  <a:gd name="T44" fmla="*/ 12 w 1519"/>
                  <a:gd name="T45" fmla="*/ 477 h 1519"/>
                  <a:gd name="T46" fmla="*/ 191 w 1519"/>
                  <a:gd name="T47" fmla="*/ 507 h 1519"/>
                  <a:gd name="T48" fmla="*/ 244 w 1519"/>
                  <a:gd name="T49" fmla="*/ 505 h 1519"/>
                  <a:gd name="T50" fmla="*/ 285 w 1519"/>
                  <a:gd name="T51" fmla="*/ 371 h 1519"/>
                  <a:gd name="T52" fmla="*/ 196 w 1519"/>
                  <a:gd name="T53" fmla="*/ 253 h 1519"/>
                  <a:gd name="T54" fmla="*/ 116 w 1519"/>
                  <a:gd name="T55" fmla="*/ 187 h 1519"/>
                  <a:gd name="T56" fmla="*/ 260 w 1519"/>
                  <a:gd name="T57" fmla="*/ 0 h 1519"/>
                  <a:gd name="T58" fmla="*/ 226 w 1519"/>
                  <a:gd name="T59" fmla="*/ 35 h 1519"/>
                  <a:gd name="T60" fmla="*/ 329 w 1519"/>
                  <a:gd name="T61" fmla="*/ 120 h 1519"/>
                  <a:gd name="T62" fmla="*/ 395 w 1519"/>
                  <a:gd name="T63" fmla="*/ 196 h 1519"/>
                  <a:gd name="T64" fmla="*/ 425 w 1519"/>
                  <a:gd name="T65" fmla="*/ 164 h 1519"/>
                  <a:gd name="T66" fmla="*/ 424 w 1519"/>
                  <a:gd name="T67" fmla="*/ 164 h 1519"/>
                  <a:gd name="T68" fmla="*/ 424 w 1519"/>
                  <a:gd name="T69" fmla="*/ 164 h 1519"/>
                  <a:gd name="T70" fmla="*/ 260 w 1519"/>
                  <a:gd name="T71"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19" h="1519">
                    <a:moveTo>
                      <a:pt x="395" y="1062"/>
                    </a:moveTo>
                    <a:cubicBezTo>
                      <a:pt x="375" y="1088"/>
                      <a:pt x="353" y="1113"/>
                      <a:pt x="330" y="1137"/>
                    </a:cubicBezTo>
                    <a:cubicBezTo>
                      <a:pt x="330" y="1137"/>
                      <a:pt x="330" y="1137"/>
                      <a:pt x="330" y="1137"/>
                    </a:cubicBezTo>
                    <a:cubicBezTo>
                      <a:pt x="298" y="1170"/>
                      <a:pt x="263" y="1198"/>
                      <a:pt x="226" y="1223"/>
                    </a:cubicBezTo>
                    <a:cubicBezTo>
                      <a:pt x="237" y="1235"/>
                      <a:pt x="248" y="1247"/>
                      <a:pt x="260" y="1258"/>
                    </a:cubicBezTo>
                    <a:cubicBezTo>
                      <a:pt x="434" y="1432"/>
                      <a:pt x="661" y="1519"/>
                      <a:pt x="889" y="1519"/>
                    </a:cubicBezTo>
                    <a:cubicBezTo>
                      <a:pt x="1117" y="1519"/>
                      <a:pt x="1345" y="1432"/>
                      <a:pt x="1519" y="1258"/>
                    </a:cubicBezTo>
                    <a:cubicBezTo>
                      <a:pt x="1518" y="1258"/>
                      <a:pt x="1518" y="1258"/>
                      <a:pt x="1518" y="1258"/>
                    </a:cubicBezTo>
                    <a:cubicBezTo>
                      <a:pt x="1518" y="1258"/>
                      <a:pt x="1518" y="1258"/>
                      <a:pt x="1518" y="1258"/>
                    </a:cubicBezTo>
                    <a:cubicBezTo>
                      <a:pt x="1354" y="1094"/>
                      <a:pt x="1354" y="1094"/>
                      <a:pt x="1354" y="1094"/>
                    </a:cubicBezTo>
                    <a:cubicBezTo>
                      <a:pt x="1225" y="1222"/>
                      <a:pt x="1057" y="1286"/>
                      <a:pt x="889" y="1286"/>
                    </a:cubicBezTo>
                    <a:cubicBezTo>
                      <a:pt x="721" y="1286"/>
                      <a:pt x="553" y="1222"/>
                      <a:pt x="425" y="1093"/>
                    </a:cubicBezTo>
                    <a:cubicBezTo>
                      <a:pt x="414" y="1083"/>
                      <a:pt x="404" y="1073"/>
                      <a:pt x="395" y="1062"/>
                    </a:cubicBezTo>
                    <a:moveTo>
                      <a:pt x="0" y="672"/>
                    </a:moveTo>
                    <a:cubicBezTo>
                      <a:pt x="7" y="810"/>
                      <a:pt x="45" y="947"/>
                      <a:pt x="116" y="1070"/>
                    </a:cubicBezTo>
                    <a:cubicBezTo>
                      <a:pt x="144" y="1051"/>
                      <a:pt x="172" y="1029"/>
                      <a:pt x="197" y="1004"/>
                    </a:cubicBezTo>
                    <a:cubicBezTo>
                      <a:pt x="196" y="1004"/>
                      <a:pt x="196" y="1004"/>
                      <a:pt x="196" y="1004"/>
                    </a:cubicBezTo>
                    <a:cubicBezTo>
                      <a:pt x="232" y="968"/>
                      <a:pt x="261" y="929"/>
                      <a:pt x="285" y="887"/>
                    </a:cubicBezTo>
                    <a:cubicBezTo>
                      <a:pt x="259" y="826"/>
                      <a:pt x="242" y="761"/>
                      <a:pt x="236" y="696"/>
                    </a:cubicBezTo>
                    <a:cubicBezTo>
                      <a:pt x="221" y="697"/>
                      <a:pt x="206" y="697"/>
                      <a:pt x="191" y="697"/>
                    </a:cubicBezTo>
                    <a:cubicBezTo>
                      <a:pt x="127" y="697"/>
                      <a:pt x="62" y="689"/>
                      <a:pt x="0" y="672"/>
                    </a:cubicBezTo>
                    <a:moveTo>
                      <a:pt x="116" y="187"/>
                    </a:moveTo>
                    <a:cubicBezTo>
                      <a:pt x="64" y="278"/>
                      <a:pt x="29" y="376"/>
                      <a:pt x="12" y="477"/>
                    </a:cubicBezTo>
                    <a:cubicBezTo>
                      <a:pt x="70" y="497"/>
                      <a:pt x="130" y="507"/>
                      <a:pt x="191" y="507"/>
                    </a:cubicBezTo>
                    <a:cubicBezTo>
                      <a:pt x="209" y="507"/>
                      <a:pt x="226" y="506"/>
                      <a:pt x="244" y="505"/>
                    </a:cubicBezTo>
                    <a:cubicBezTo>
                      <a:pt x="253" y="459"/>
                      <a:pt x="266" y="414"/>
                      <a:pt x="285" y="371"/>
                    </a:cubicBezTo>
                    <a:cubicBezTo>
                      <a:pt x="262" y="329"/>
                      <a:pt x="232" y="289"/>
                      <a:pt x="196" y="253"/>
                    </a:cubicBezTo>
                    <a:cubicBezTo>
                      <a:pt x="171" y="228"/>
                      <a:pt x="144" y="206"/>
                      <a:pt x="116" y="187"/>
                    </a:cubicBezTo>
                    <a:moveTo>
                      <a:pt x="260" y="0"/>
                    </a:moveTo>
                    <a:cubicBezTo>
                      <a:pt x="248" y="11"/>
                      <a:pt x="237" y="23"/>
                      <a:pt x="226" y="35"/>
                    </a:cubicBezTo>
                    <a:cubicBezTo>
                      <a:pt x="263" y="59"/>
                      <a:pt x="297" y="88"/>
                      <a:pt x="329" y="120"/>
                    </a:cubicBezTo>
                    <a:cubicBezTo>
                      <a:pt x="353" y="144"/>
                      <a:pt x="375" y="169"/>
                      <a:pt x="395" y="196"/>
                    </a:cubicBezTo>
                    <a:cubicBezTo>
                      <a:pt x="405" y="185"/>
                      <a:pt x="414" y="175"/>
                      <a:pt x="425" y="164"/>
                    </a:cubicBezTo>
                    <a:cubicBezTo>
                      <a:pt x="424" y="164"/>
                      <a:pt x="424" y="164"/>
                      <a:pt x="424" y="164"/>
                    </a:cubicBezTo>
                    <a:cubicBezTo>
                      <a:pt x="424" y="164"/>
                      <a:pt x="424" y="164"/>
                      <a:pt x="424" y="164"/>
                    </a:cubicBezTo>
                    <a:cubicBezTo>
                      <a:pt x="260" y="0"/>
                      <a:pt x="260" y="0"/>
                      <a:pt x="26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74" name="Freeform 11"/>
              <p:cNvSpPr>
                <a:spLocks/>
              </p:cNvSpPr>
              <p:nvPr userDrawn="1"/>
            </p:nvSpPr>
            <p:spPr bwMode="auto">
              <a:xfrm>
                <a:off x="9994403" y="5930700"/>
                <a:ext cx="310921" cy="276974"/>
              </a:xfrm>
              <a:custGeom>
                <a:avLst/>
                <a:gdLst>
                  <a:gd name="T0" fmla="*/ 15 w 247"/>
                  <a:gd name="T1" fmla="*/ 0 h 220"/>
                  <a:gd name="T2" fmla="*/ 3 w 247"/>
                  <a:gd name="T3" fmla="*/ 195 h 220"/>
                  <a:gd name="T4" fmla="*/ 194 w 247"/>
                  <a:gd name="T5" fmla="*/ 220 h 220"/>
                  <a:gd name="T6" fmla="*/ 239 w 247"/>
                  <a:gd name="T7" fmla="*/ 219 h 220"/>
                  <a:gd name="T8" fmla="*/ 247 w 247"/>
                  <a:gd name="T9" fmla="*/ 28 h 220"/>
                  <a:gd name="T10" fmla="*/ 194 w 247"/>
                  <a:gd name="T11" fmla="*/ 30 h 220"/>
                  <a:gd name="T12" fmla="*/ 15 w 247"/>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247" h="220">
                    <a:moveTo>
                      <a:pt x="15" y="0"/>
                    </a:moveTo>
                    <a:cubicBezTo>
                      <a:pt x="4" y="64"/>
                      <a:pt x="0" y="130"/>
                      <a:pt x="3" y="195"/>
                    </a:cubicBezTo>
                    <a:cubicBezTo>
                      <a:pt x="65" y="212"/>
                      <a:pt x="130" y="220"/>
                      <a:pt x="194" y="220"/>
                    </a:cubicBezTo>
                    <a:cubicBezTo>
                      <a:pt x="209" y="220"/>
                      <a:pt x="224" y="220"/>
                      <a:pt x="239" y="219"/>
                    </a:cubicBezTo>
                    <a:cubicBezTo>
                      <a:pt x="232" y="155"/>
                      <a:pt x="235" y="91"/>
                      <a:pt x="247" y="28"/>
                    </a:cubicBezTo>
                    <a:cubicBezTo>
                      <a:pt x="229" y="29"/>
                      <a:pt x="212" y="30"/>
                      <a:pt x="194" y="30"/>
                    </a:cubicBezTo>
                    <a:cubicBezTo>
                      <a:pt x="133" y="30"/>
                      <a:pt x="73" y="20"/>
                      <a:pt x="15"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75" name="Freeform 12"/>
              <p:cNvSpPr>
                <a:spLocks noEditPoints="1"/>
              </p:cNvSpPr>
              <p:nvPr userDrawn="1"/>
            </p:nvSpPr>
            <p:spPr bwMode="auto">
              <a:xfrm>
                <a:off x="10325383" y="5329689"/>
                <a:ext cx="1586236" cy="1585464"/>
              </a:xfrm>
              <a:custGeom>
                <a:avLst/>
                <a:gdLst>
                  <a:gd name="T0" fmla="*/ 1094 w 1258"/>
                  <a:gd name="T1" fmla="*/ 1093 h 1258"/>
                  <a:gd name="T2" fmla="*/ 1094 w 1258"/>
                  <a:gd name="T3" fmla="*/ 1094 h 1258"/>
                  <a:gd name="T4" fmla="*/ 1258 w 1258"/>
                  <a:gd name="T5" fmla="*/ 1258 h 1258"/>
                  <a:gd name="T6" fmla="*/ 1258 w 1258"/>
                  <a:gd name="T7" fmla="*/ 1258 h 1258"/>
                  <a:gd name="T8" fmla="*/ 1094 w 1258"/>
                  <a:gd name="T9" fmla="*/ 1093 h 1258"/>
                  <a:gd name="T10" fmla="*/ 0 w 1258"/>
                  <a:gd name="T11" fmla="*/ 0 h 1258"/>
                  <a:gd name="T12" fmla="*/ 0 w 1258"/>
                  <a:gd name="T13" fmla="*/ 0 h 1258"/>
                  <a:gd name="T14" fmla="*/ 164 w 1258"/>
                  <a:gd name="T15" fmla="*/ 164 h 1258"/>
                  <a:gd name="T16" fmla="*/ 164 w 1258"/>
                  <a:gd name="T17" fmla="*/ 164 h 1258"/>
                  <a:gd name="T18" fmla="*/ 0 w 1258"/>
                  <a:gd name="T19" fmla="*/ 0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8" h="1258">
                    <a:moveTo>
                      <a:pt x="1094" y="1093"/>
                    </a:moveTo>
                    <a:cubicBezTo>
                      <a:pt x="1094" y="1093"/>
                      <a:pt x="1094" y="1093"/>
                      <a:pt x="1094" y="1094"/>
                    </a:cubicBezTo>
                    <a:cubicBezTo>
                      <a:pt x="1258" y="1258"/>
                      <a:pt x="1258" y="1258"/>
                      <a:pt x="1258" y="1258"/>
                    </a:cubicBezTo>
                    <a:cubicBezTo>
                      <a:pt x="1258" y="1258"/>
                      <a:pt x="1258" y="1258"/>
                      <a:pt x="1258" y="1258"/>
                    </a:cubicBezTo>
                    <a:cubicBezTo>
                      <a:pt x="1094" y="1093"/>
                      <a:pt x="1094" y="1093"/>
                      <a:pt x="1094" y="1093"/>
                    </a:cubicBezTo>
                    <a:moveTo>
                      <a:pt x="0" y="0"/>
                    </a:moveTo>
                    <a:cubicBezTo>
                      <a:pt x="0" y="0"/>
                      <a:pt x="0" y="0"/>
                      <a:pt x="0" y="0"/>
                    </a:cubicBezTo>
                    <a:cubicBezTo>
                      <a:pt x="164" y="164"/>
                      <a:pt x="164" y="164"/>
                      <a:pt x="164" y="164"/>
                    </a:cubicBezTo>
                    <a:cubicBezTo>
                      <a:pt x="164" y="164"/>
                      <a:pt x="164" y="164"/>
                      <a:pt x="164" y="164"/>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76" name="Freeform 13"/>
              <p:cNvSpPr>
                <a:spLocks noEditPoints="1"/>
              </p:cNvSpPr>
              <p:nvPr userDrawn="1"/>
            </p:nvSpPr>
            <p:spPr bwMode="auto">
              <a:xfrm>
                <a:off x="7959145" y="5759423"/>
                <a:ext cx="1830806" cy="915017"/>
              </a:xfrm>
              <a:custGeom>
                <a:avLst/>
                <a:gdLst>
                  <a:gd name="T0" fmla="*/ 1208 w 1452"/>
                  <a:gd name="T1" fmla="*/ 183 h 726"/>
                  <a:gd name="T2" fmla="*/ 1126 w 1452"/>
                  <a:gd name="T3" fmla="*/ 369 h 726"/>
                  <a:gd name="T4" fmla="*/ 1262 w 1452"/>
                  <a:gd name="T5" fmla="*/ 726 h 726"/>
                  <a:gd name="T6" fmla="*/ 1262 w 1452"/>
                  <a:gd name="T7" fmla="*/ 726 h 726"/>
                  <a:gd name="T8" fmla="*/ 1262 w 1452"/>
                  <a:gd name="T9" fmla="*/ 726 h 726"/>
                  <a:gd name="T10" fmla="*/ 1452 w 1452"/>
                  <a:gd name="T11" fmla="*/ 726 h 726"/>
                  <a:gd name="T12" fmla="*/ 1208 w 1452"/>
                  <a:gd name="T13" fmla="*/ 183 h 726"/>
                  <a:gd name="T14" fmla="*/ 322 w 1452"/>
                  <a:gd name="T15" fmla="*/ 122 h 726"/>
                  <a:gd name="T16" fmla="*/ 133 w 1452"/>
                  <a:gd name="T17" fmla="*/ 307 h 726"/>
                  <a:gd name="T18" fmla="*/ 263 w 1452"/>
                  <a:gd name="T19" fmla="*/ 239 h 726"/>
                  <a:gd name="T20" fmla="*/ 263 w 1452"/>
                  <a:gd name="T21" fmla="*/ 239 h 726"/>
                  <a:gd name="T22" fmla="*/ 322 w 1452"/>
                  <a:gd name="T23" fmla="*/ 122 h 726"/>
                  <a:gd name="T24" fmla="*/ 437 w 1452"/>
                  <a:gd name="T25" fmla="*/ 60 h 726"/>
                  <a:gd name="T26" fmla="*/ 407 w 1452"/>
                  <a:gd name="T27" fmla="*/ 73 h 726"/>
                  <a:gd name="T28" fmla="*/ 322 w 1452"/>
                  <a:gd name="T29" fmla="*/ 295 h 726"/>
                  <a:gd name="T30" fmla="*/ 322 w 1452"/>
                  <a:gd name="T31" fmla="*/ 295 h 726"/>
                  <a:gd name="T32" fmla="*/ 97 w 1452"/>
                  <a:gd name="T33" fmla="*/ 391 h 726"/>
                  <a:gd name="T34" fmla="*/ 82 w 1452"/>
                  <a:gd name="T35" fmla="*/ 390 h 726"/>
                  <a:gd name="T36" fmla="*/ 0 w 1452"/>
                  <a:gd name="T37" fmla="*/ 726 h 726"/>
                  <a:gd name="T38" fmla="*/ 1 w 1452"/>
                  <a:gd name="T39" fmla="*/ 726 h 726"/>
                  <a:gd name="T40" fmla="*/ 1 w 1452"/>
                  <a:gd name="T41" fmla="*/ 726 h 726"/>
                  <a:gd name="T42" fmla="*/ 190 w 1452"/>
                  <a:gd name="T43" fmla="*/ 726 h 726"/>
                  <a:gd name="T44" fmla="*/ 457 w 1452"/>
                  <a:gd name="T45" fmla="*/ 262 h 726"/>
                  <a:gd name="T46" fmla="*/ 437 w 1452"/>
                  <a:gd name="T47" fmla="*/ 60 h 726"/>
                  <a:gd name="T48" fmla="*/ 968 w 1452"/>
                  <a:gd name="T49" fmla="*/ 41 h 726"/>
                  <a:gd name="T50" fmla="*/ 912 w 1452"/>
                  <a:gd name="T51" fmla="*/ 223 h 726"/>
                  <a:gd name="T52" fmla="*/ 1051 w 1452"/>
                  <a:gd name="T53" fmla="*/ 299 h 726"/>
                  <a:gd name="T54" fmla="*/ 1110 w 1452"/>
                  <a:gd name="T55" fmla="*/ 110 h 726"/>
                  <a:gd name="T56" fmla="*/ 968 w 1452"/>
                  <a:gd name="T57" fmla="*/ 41 h 726"/>
                  <a:gd name="T58" fmla="*/ 726 w 1452"/>
                  <a:gd name="T59" fmla="*/ 0 h 726"/>
                  <a:gd name="T60" fmla="*/ 726 w 1452"/>
                  <a:gd name="T61" fmla="*/ 0 h 726"/>
                  <a:gd name="T62" fmla="*/ 553 w 1452"/>
                  <a:gd name="T63" fmla="*/ 21 h 726"/>
                  <a:gd name="T64" fmla="*/ 550 w 1452"/>
                  <a:gd name="T65" fmla="*/ 220 h 726"/>
                  <a:gd name="T66" fmla="*/ 726 w 1452"/>
                  <a:gd name="T67" fmla="*/ 190 h 726"/>
                  <a:gd name="T68" fmla="*/ 726 w 1452"/>
                  <a:gd name="T69" fmla="*/ 190 h 726"/>
                  <a:gd name="T70" fmla="*/ 779 w 1452"/>
                  <a:gd name="T71" fmla="*/ 2 h 726"/>
                  <a:gd name="T72" fmla="*/ 726 w 1452"/>
                  <a:gd name="T73"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52" h="726">
                    <a:moveTo>
                      <a:pt x="1208" y="183"/>
                    </a:moveTo>
                    <a:cubicBezTo>
                      <a:pt x="1198" y="250"/>
                      <a:pt x="1170" y="314"/>
                      <a:pt x="1126" y="369"/>
                    </a:cubicBezTo>
                    <a:cubicBezTo>
                      <a:pt x="1210" y="464"/>
                      <a:pt x="1262" y="589"/>
                      <a:pt x="1262" y="726"/>
                    </a:cubicBezTo>
                    <a:cubicBezTo>
                      <a:pt x="1262" y="726"/>
                      <a:pt x="1262" y="726"/>
                      <a:pt x="1262" y="726"/>
                    </a:cubicBezTo>
                    <a:cubicBezTo>
                      <a:pt x="1262" y="726"/>
                      <a:pt x="1262" y="726"/>
                      <a:pt x="1262" y="726"/>
                    </a:cubicBezTo>
                    <a:cubicBezTo>
                      <a:pt x="1452" y="726"/>
                      <a:pt x="1452" y="726"/>
                      <a:pt x="1452" y="726"/>
                    </a:cubicBezTo>
                    <a:cubicBezTo>
                      <a:pt x="1452" y="510"/>
                      <a:pt x="1358" y="316"/>
                      <a:pt x="1208" y="183"/>
                    </a:cubicBezTo>
                    <a:moveTo>
                      <a:pt x="322" y="122"/>
                    </a:moveTo>
                    <a:cubicBezTo>
                      <a:pt x="249" y="172"/>
                      <a:pt x="185" y="234"/>
                      <a:pt x="133" y="307"/>
                    </a:cubicBezTo>
                    <a:cubicBezTo>
                      <a:pt x="181" y="299"/>
                      <a:pt x="227" y="276"/>
                      <a:pt x="263" y="239"/>
                    </a:cubicBezTo>
                    <a:cubicBezTo>
                      <a:pt x="263" y="239"/>
                      <a:pt x="263" y="239"/>
                      <a:pt x="263" y="239"/>
                    </a:cubicBezTo>
                    <a:cubicBezTo>
                      <a:pt x="295" y="205"/>
                      <a:pt x="315" y="165"/>
                      <a:pt x="322" y="122"/>
                    </a:cubicBezTo>
                    <a:moveTo>
                      <a:pt x="437" y="60"/>
                    </a:moveTo>
                    <a:cubicBezTo>
                      <a:pt x="427" y="64"/>
                      <a:pt x="417" y="69"/>
                      <a:pt x="407" y="73"/>
                    </a:cubicBezTo>
                    <a:cubicBezTo>
                      <a:pt x="409" y="153"/>
                      <a:pt x="381" y="233"/>
                      <a:pt x="322" y="295"/>
                    </a:cubicBezTo>
                    <a:cubicBezTo>
                      <a:pt x="322" y="295"/>
                      <a:pt x="322" y="295"/>
                      <a:pt x="322" y="295"/>
                    </a:cubicBezTo>
                    <a:cubicBezTo>
                      <a:pt x="261" y="359"/>
                      <a:pt x="179" y="391"/>
                      <a:pt x="97" y="391"/>
                    </a:cubicBezTo>
                    <a:cubicBezTo>
                      <a:pt x="92" y="391"/>
                      <a:pt x="87" y="391"/>
                      <a:pt x="82" y="390"/>
                    </a:cubicBezTo>
                    <a:cubicBezTo>
                      <a:pt x="30" y="491"/>
                      <a:pt x="0" y="605"/>
                      <a:pt x="0" y="726"/>
                    </a:cubicBezTo>
                    <a:cubicBezTo>
                      <a:pt x="1" y="726"/>
                      <a:pt x="1" y="726"/>
                      <a:pt x="1" y="726"/>
                    </a:cubicBezTo>
                    <a:cubicBezTo>
                      <a:pt x="1" y="726"/>
                      <a:pt x="1" y="726"/>
                      <a:pt x="1" y="726"/>
                    </a:cubicBezTo>
                    <a:cubicBezTo>
                      <a:pt x="190" y="726"/>
                      <a:pt x="190" y="726"/>
                      <a:pt x="190" y="726"/>
                    </a:cubicBezTo>
                    <a:cubicBezTo>
                      <a:pt x="190" y="528"/>
                      <a:pt x="298" y="355"/>
                      <a:pt x="457" y="262"/>
                    </a:cubicBezTo>
                    <a:cubicBezTo>
                      <a:pt x="433" y="198"/>
                      <a:pt x="426" y="127"/>
                      <a:pt x="437" y="60"/>
                    </a:cubicBezTo>
                    <a:moveTo>
                      <a:pt x="968" y="41"/>
                    </a:moveTo>
                    <a:cubicBezTo>
                      <a:pt x="938" y="99"/>
                      <a:pt x="920" y="160"/>
                      <a:pt x="912" y="223"/>
                    </a:cubicBezTo>
                    <a:cubicBezTo>
                      <a:pt x="962" y="242"/>
                      <a:pt x="1009" y="268"/>
                      <a:pt x="1051" y="299"/>
                    </a:cubicBezTo>
                    <a:cubicBezTo>
                      <a:pt x="1093" y="244"/>
                      <a:pt x="1113" y="176"/>
                      <a:pt x="1110" y="110"/>
                    </a:cubicBezTo>
                    <a:cubicBezTo>
                      <a:pt x="1066" y="82"/>
                      <a:pt x="1018" y="59"/>
                      <a:pt x="968" y="41"/>
                    </a:cubicBezTo>
                    <a:moveTo>
                      <a:pt x="726" y="0"/>
                    </a:moveTo>
                    <a:cubicBezTo>
                      <a:pt x="726" y="0"/>
                      <a:pt x="726" y="0"/>
                      <a:pt x="726" y="0"/>
                    </a:cubicBezTo>
                    <a:cubicBezTo>
                      <a:pt x="666" y="0"/>
                      <a:pt x="608" y="7"/>
                      <a:pt x="553" y="21"/>
                    </a:cubicBezTo>
                    <a:cubicBezTo>
                      <a:pt x="529" y="85"/>
                      <a:pt x="528" y="155"/>
                      <a:pt x="550" y="220"/>
                    </a:cubicBezTo>
                    <a:cubicBezTo>
                      <a:pt x="605" y="200"/>
                      <a:pt x="665" y="190"/>
                      <a:pt x="726" y="190"/>
                    </a:cubicBezTo>
                    <a:cubicBezTo>
                      <a:pt x="726" y="190"/>
                      <a:pt x="726" y="190"/>
                      <a:pt x="726" y="190"/>
                    </a:cubicBezTo>
                    <a:cubicBezTo>
                      <a:pt x="735" y="126"/>
                      <a:pt x="753" y="62"/>
                      <a:pt x="779" y="2"/>
                    </a:cubicBezTo>
                    <a:cubicBezTo>
                      <a:pt x="761" y="1"/>
                      <a:pt x="744" y="0"/>
                      <a:pt x="726"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77" name="Freeform 15"/>
              <p:cNvSpPr>
                <a:spLocks noEditPoints="1"/>
              </p:cNvSpPr>
              <p:nvPr userDrawn="1"/>
            </p:nvSpPr>
            <p:spPr bwMode="auto">
              <a:xfrm>
                <a:off x="7960688" y="6674441"/>
                <a:ext cx="1829263" cy="0"/>
              </a:xfrm>
              <a:custGeom>
                <a:avLst/>
                <a:gdLst>
                  <a:gd name="T0" fmla="*/ 1451 w 1451"/>
                  <a:gd name="T1" fmla="*/ 1261 w 1451"/>
                  <a:gd name="T2" fmla="*/ 1261 w 1451"/>
                  <a:gd name="T3" fmla="*/ 1451 w 1451"/>
                  <a:gd name="T4" fmla="*/ 1451 w 1451"/>
                  <a:gd name="T5" fmla="*/ 189 w 1451"/>
                  <a:gd name="T6" fmla="*/ 0 w 1451"/>
                  <a:gd name="T7" fmla="*/ 0 w 1451"/>
                  <a:gd name="T8" fmla="*/ 189 w 1451"/>
                  <a:gd name="T9" fmla="*/ 189 w 145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451">
                    <a:moveTo>
                      <a:pt x="1451" y="0"/>
                    </a:moveTo>
                    <a:cubicBezTo>
                      <a:pt x="1261" y="0"/>
                      <a:pt x="1261" y="0"/>
                      <a:pt x="1261" y="0"/>
                    </a:cubicBezTo>
                    <a:cubicBezTo>
                      <a:pt x="1261" y="0"/>
                      <a:pt x="1261" y="0"/>
                      <a:pt x="1261" y="0"/>
                    </a:cubicBezTo>
                    <a:cubicBezTo>
                      <a:pt x="1451" y="0"/>
                      <a:pt x="1451" y="0"/>
                      <a:pt x="1451" y="0"/>
                    </a:cubicBezTo>
                    <a:cubicBezTo>
                      <a:pt x="1451" y="0"/>
                      <a:pt x="1451" y="0"/>
                      <a:pt x="1451" y="0"/>
                    </a:cubicBezTo>
                    <a:moveTo>
                      <a:pt x="189" y="0"/>
                    </a:moveTo>
                    <a:cubicBezTo>
                      <a:pt x="0" y="0"/>
                      <a:pt x="0" y="0"/>
                      <a:pt x="0" y="0"/>
                    </a:cubicBezTo>
                    <a:cubicBezTo>
                      <a:pt x="0" y="0"/>
                      <a:pt x="0" y="0"/>
                      <a:pt x="0" y="0"/>
                    </a:cubicBezTo>
                    <a:cubicBezTo>
                      <a:pt x="189" y="0"/>
                      <a:pt x="189" y="0"/>
                      <a:pt x="189" y="0"/>
                    </a:cubicBezTo>
                    <a:cubicBezTo>
                      <a:pt x="189" y="0"/>
                      <a:pt x="189" y="0"/>
                      <a:pt x="189"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78" name="Freeform 16"/>
              <p:cNvSpPr>
                <a:spLocks noEditPoints="1"/>
              </p:cNvSpPr>
              <p:nvPr userDrawn="1"/>
            </p:nvSpPr>
            <p:spPr bwMode="auto">
              <a:xfrm>
                <a:off x="9702770" y="3395500"/>
                <a:ext cx="829379" cy="413532"/>
              </a:xfrm>
              <a:custGeom>
                <a:avLst/>
                <a:gdLst>
                  <a:gd name="T0" fmla="*/ 658 w 658"/>
                  <a:gd name="T1" fmla="*/ 323 h 328"/>
                  <a:gd name="T2" fmla="*/ 635 w 658"/>
                  <a:gd name="T3" fmla="*/ 328 h 328"/>
                  <a:gd name="T4" fmla="*/ 658 w 658"/>
                  <a:gd name="T5" fmla="*/ 328 h 328"/>
                  <a:gd name="T6" fmla="*/ 658 w 658"/>
                  <a:gd name="T7" fmla="*/ 323 h 328"/>
                  <a:gd name="T8" fmla="*/ 59 w 658"/>
                  <a:gd name="T9" fmla="*/ 141 h 328"/>
                  <a:gd name="T10" fmla="*/ 0 w 658"/>
                  <a:gd name="T11" fmla="*/ 328 h 328"/>
                  <a:gd name="T12" fmla="*/ 0 w 658"/>
                  <a:gd name="T13" fmla="*/ 328 h 328"/>
                  <a:gd name="T14" fmla="*/ 0 w 658"/>
                  <a:gd name="T15" fmla="*/ 328 h 328"/>
                  <a:gd name="T16" fmla="*/ 86 w 658"/>
                  <a:gd name="T17" fmla="*/ 328 h 328"/>
                  <a:gd name="T18" fmla="*/ 121 w 658"/>
                  <a:gd name="T19" fmla="*/ 202 h 328"/>
                  <a:gd name="T20" fmla="*/ 59 w 658"/>
                  <a:gd name="T21" fmla="*/ 141 h 328"/>
                  <a:gd name="T22" fmla="*/ 329 w 658"/>
                  <a:gd name="T23" fmla="*/ 0 h 328"/>
                  <a:gd name="T24" fmla="*/ 329 w 658"/>
                  <a:gd name="T25" fmla="*/ 0 h 328"/>
                  <a:gd name="T26" fmla="*/ 176 w 658"/>
                  <a:gd name="T27" fmla="*/ 37 h 328"/>
                  <a:gd name="T28" fmla="*/ 245 w 658"/>
                  <a:gd name="T29" fmla="*/ 101 h 328"/>
                  <a:gd name="T30" fmla="*/ 329 w 658"/>
                  <a:gd name="T31" fmla="*/ 86 h 328"/>
                  <a:gd name="T32" fmla="*/ 525 w 658"/>
                  <a:gd name="T33" fmla="*/ 186 h 328"/>
                  <a:gd name="T34" fmla="*/ 618 w 658"/>
                  <a:gd name="T35" fmla="*/ 172 h 328"/>
                  <a:gd name="T36" fmla="*/ 329 w 658"/>
                  <a:gd name="T3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8" h="328">
                    <a:moveTo>
                      <a:pt x="658" y="323"/>
                    </a:moveTo>
                    <a:cubicBezTo>
                      <a:pt x="650" y="325"/>
                      <a:pt x="643" y="327"/>
                      <a:pt x="635" y="328"/>
                    </a:cubicBezTo>
                    <a:cubicBezTo>
                      <a:pt x="658" y="328"/>
                      <a:pt x="658" y="328"/>
                      <a:pt x="658" y="328"/>
                    </a:cubicBezTo>
                    <a:cubicBezTo>
                      <a:pt x="658" y="327"/>
                      <a:pt x="658" y="325"/>
                      <a:pt x="658" y="323"/>
                    </a:cubicBezTo>
                    <a:moveTo>
                      <a:pt x="59" y="141"/>
                    </a:moveTo>
                    <a:cubicBezTo>
                      <a:pt x="22" y="194"/>
                      <a:pt x="0" y="259"/>
                      <a:pt x="0" y="328"/>
                    </a:cubicBezTo>
                    <a:cubicBezTo>
                      <a:pt x="0" y="328"/>
                      <a:pt x="0" y="328"/>
                      <a:pt x="0" y="328"/>
                    </a:cubicBezTo>
                    <a:cubicBezTo>
                      <a:pt x="0" y="328"/>
                      <a:pt x="0" y="328"/>
                      <a:pt x="0" y="328"/>
                    </a:cubicBezTo>
                    <a:cubicBezTo>
                      <a:pt x="86" y="328"/>
                      <a:pt x="86" y="328"/>
                      <a:pt x="86" y="328"/>
                    </a:cubicBezTo>
                    <a:cubicBezTo>
                      <a:pt x="86" y="282"/>
                      <a:pt x="99" y="239"/>
                      <a:pt x="121" y="202"/>
                    </a:cubicBezTo>
                    <a:cubicBezTo>
                      <a:pt x="99" y="183"/>
                      <a:pt x="78" y="163"/>
                      <a:pt x="59" y="141"/>
                    </a:cubicBezTo>
                    <a:moveTo>
                      <a:pt x="329" y="0"/>
                    </a:moveTo>
                    <a:cubicBezTo>
                      <a:pt x="329" y="0"/>
                      <a:pt x="329" y="0"/>
                      <a:pt x="329" y="0"/>
                    </a:cubicBezTo>
                    <a:cubicBezTo>
                      <a:pt x="274" y="0"/>
                      <a:pt x="222" y="13"/>
                      <a:pt x="176" y="37"/>
                    </a:cubicBezTo>
                    <a:cubicBezTo>
                      <a:pt x="197" y="61"/>
                      <a:pt x="220" y="82"/>
                      <a:pt x="245" y="101"/>
                    </a:cubicBezTo>
                    <a:cubicBezTo>
                      <a:pt x="271" y="91"/>
                      <a:pt x="299" y="86"/>
                      <a:pt x="329" y="86"/>
                    </a:cubicBezTo>
                    <a:cubicBezTo>
                      <a:pt x="410" y="86"/>
                      <a:pt x="481" y="125"/>
                      <a:pt x="525" y="186"/>
                    </a:cubicBezTo>
                    <a:cubicBezTo>
                      <a:pt x="557" y="184"/>
                      <a:pt x="588" y="180"/>
                      <a:pt x="618" y="172"/>
                    </a:cubicBezTo>
                    <a:cubicBezTo>
                      <a:pt x="562" y="69"/>
                      <a:pt x="454" y="0"/>
                      <a:pt x="329"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79" name="Freeform 18"/>
              <p:cNvSpPr>
                <a:spLocks noEditPoints="1"/>
              </p:cNvSpPr>
              <p:nvPr userDrawn="1"/>
            </p:nvSpPr>
            <p:spPr bwMode="auto">
              <a:xfrm>
                <a:off x="9702770" y="3809032"/>
                <a:ext cx="829379" cy="0"/>
              </a:xfrm>
              <a:custGeom>
                <a:avLst/>
                <a:gdLst>
                  <a:gd name="T0" fmla="*/ 658 w 658"/>
                  <a:gd name="T1" fmla="*/ 635 w 658"/>
                  <a:gd name="T2" fmla="*/ 635 w 658"/>
                  <a:gd name="T3" fmla="*/ 658 w 658"/>
                  <a:gd name="T4" fmla="*/ 658 w 658"/>
                  <a:gd name="T5" fmla="*/ 86 w 658"/>
                  <a:gd name="T6" fmla="*/ 0 w 658"/>
                  <a:gd name="T7" fmla="*/ 0 w 658"/>
                  <a:gd name="T8" fmla="*/ 86 w 658"/>
                  <a:gd name="T9" fmla="*/ 86 w 658"/>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658">
                    <a:moveTo>
                      <a:pt x="658" y="0"/>
                    </a:moveTo>
                    <a:cubicBezTo>
                      <a:pt x="635" y="0"/>
                      <a:pt x="635" y="0"/>
                      <a:pt x="635" y="0"/>
                    </a:cubicBezTo>
                    <a:cubicBezTo>
                      <a:pt x="635" y="0"/>
                      <a:pt x="635" y="0"/>
                      <a:pt x="635" y="0"/>
                    </a:cubicBezTo>
                    <a:cubicBezTo>
                      <a:pt x="658" y="0"/>
                      <a:pt x="658" y="0"/>
                      <a:pt x="658" y="0"/>
                    </a:cubicBezTo>
                    <a:cubicBezTo>
                      <a:pt x="658" y="0"/>
                      <a:pt x="658" y="0"/>
                      <a:pt x="658" y="0"/>
                    </a:cubicBezTo>
                    <a:moveTo>
                      <a:pt x="86" y="0"/>
                    </a:moveTo>
                    <a:cubicBezTo>
                      <a:pt x="0" y="0"/>
                      <a:pt x="0" y="0"/>
                      <a:pt x="0" y="0"/>
                    </a:cubicBezTo>
                    <a:cubicBezTo>
                      <a:pt x="0" y="0"/>
                      <a:pt x="0" y="0"/>
                      <a:pt x="0" y="0"/>
                    </a:cubicBezTo>
                    <a:cubicBezTo>
                      <a:pt x="86" y="0"/>
                      <a:pt x="86" y="0"/>
                      <a:pt x="86" y="0"/>
                    </a:cubicBezTo>
                    <a:cubicBezTo>
                      <a:pt x="86" y="0"/>
                      <a:pt x="86" y="0"/>
                      <a:pt x="86"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80" name="Freeform 19"/>
              <p:cNvSpPr>
                <a:spLocks noEditPoints="1"/>
              </p:cNvSpPr>
              <p:nvPr userDrawn="1"/>
            </p:nvSpPr>
            <p:spPr bwMode="auto">
              <a:xfrm>
                <a:off x="10686453" y="3050633"/>
                <a:ext cx="1830035" cy="915017"/>
              </a:xfrm>
              <a:custGeom>
                <a:avLst/>
                <a:gdLst>
                  <a:gd name="T0" fmla="*/ 54 w 1452"/>
                  <a:gd name="T1" fmla="*/ 518 h 726"/>
                  <a:gd name="T2" fmla="*/ 25 w 1452"/>
                  <a:gd name="T3" fmla="*/ 536 h 726"/>
                  <a:gd name="T4" fmla="*/ 0 w 1452"/>
                  <a:gd name="T5" fmla="*/ 726 h 726"/>
                  <a:gd name="T6" fmla="*/ 1 w 1452"/>
                  <a:gd name="T7" fmla="*/ 726 h 726"/>
                  <a:gd name="T8" fmla="*/ 1 w 1452"/>
                  <a:gd name="T9" fmla="*/ 726 h 726"/>
                  <a:gd name="T10" fmla="*/ 190 w 1452"/>
                  <a:gd name="T11" fmla="*/ 726 h 726"/>
                  <a:gd name="T12" fmla="*/ 209 w 1452"/>
                  <a:gd name="T13" fmla="*/ 586 h 726"/>
                  <a:gd name="T14" fmla="*/ 54 w 1452"/>
                  <a:gd name="T15" fmla="*/ 518 h 726"/>
                  <a:gd name="T16" fmla="*/ 1303 w 1452"/>
                  <a:gd name="T17" fmla="*/ 285 h 726"/>
                  <a:gd name="T18" fmla="*/ 1247 w 1452"/>
                  <a:gd name="T19" fmla="*/ 346 h 726"/>
                  <a:gd name="T20" fmla="*/ 1247 w 1452"/>
                  <a:gd name="T21" fmla="*/ 346 h 726"/>
                  <a:gd name="T22" fmla="*/ 1166 w 1452"/>
                  <a:gd name="T23" fmla="*/ 419 h 726"/>
                  <a:gd name="T24" fmla="*/ 1262 w 1452"/>
                  <a:gd name="T25" fmla="*/ 726 h 726"/>
                  <a:gd name="T26" fmla="*/ 1262 w 1452"/>
                  <a:gd name="T27" fmla="*/ 726 h 726"/>
                  <a:gd name="T28" fmla="*/ 1262 w 1452"/>
                  <a:gd name="T29" fmla="*/ 726 h 726"/>
                  <a:gd name="T30" fmla="*/ 1452 w 1452"/>
                  <a:gd name="T31" fmla="*/ 726 h 726"/>
                  <a:gd name="T32" fmla="*/ 1303 w 1452"/>
                  <a:gd name="T33" fmla="*/ 285 h 726"/>
                  <a:gd name="T34" fmla="*/ 726 w 1452"/>
                  <a:gd name="T35" fmla="*/ 0 h 726"/>
                  <a:gd name="T36" fmla="*/ 726 w 1452"/>
                  <a:gd name="T37" fmla="*/ 0 h 726"/>
                  <a:gd name="T38" fmla="*/ 313 w 1452"/>
                  <a:gd name="T39" fmla="*/ 129 h 726"/>
                  <a:gd name="T40" fmla="*/ 243 w 1452"/>
                  <a:gd name="T41" fmla="*/ 317 h 726"/>
                  <a:gd name="T42" fmla="*/ 342 w 1452"/>
                  <a:gd name="T43" fmla="*/ 352 h 726"/>
                  <a:gd name="T44" fmla="*/ 726 w 1452"/>
                  <a:gd name="T45" fmla="*/ 190 h 726"/>
                  <a:gd name="T46" fmla="*/ 961 w 1452"/>
                  <a:gd name="T47" fmla="*/ 244 h 726"/>
                  <a:gd name="T48" fmla="*/ 1061 w 1452"/>
                  <a:gd name="T49" fmla="*/ 160 h 726"/>
                  <a:gd name="T50" fmla="*/ 1060 w 1452"/>
                  <a:gd name="T51" fmla="*/ 159 h 726"/>
                  <a:gd name="T52" fmla="*/ 1107 w 1452"/>
                  <a:gd name="T53" fmla="*/ 108 h 726"/>
                  <a:gd name="T54" fmla="*/ 726 w 1452"/>
                  <a:gd name="T55"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52" h="726">
                    <a:moveTo>
                      <a:pt x="54" y="518"/>
                    </a:moveTo>
                    <a:cubicBezTo>
                      <a:pt x="45" y="525"/>
                      <a:pt x="35" y="531"/>
                      <a:pt x="25" y="536"/>
                    </a:cubicBezTo>
                    <a:cubicBezTo>
                      <a:pt x="9" y="597"/>
                      <a:pt x="0" y="660"/>
                      <a:pt x="0" y="726"/>
                    </a:cubicBezTo>
                    <a:cubicBezTo>
                      <a:pt x="1" y="726"/>
                      <a:pt x="1" y="726"/>
                      <a:pt x="1" y="726"/>
                    </a:cubicBezTo>
                    <a:cubicBezTo>
                      <a:pt x="1" y="726"/>
                      <a:pt x="1" y="726"/>
                      <a:pt x="1" y="726"/>
                    </a:cubicBezTo>
                    <a:cubicBezTo>
                      <a:pt x="190" y="726"/>
                      <a:pt x="190" y="726"/>
                      <a:pt x="190" y="726"/>
                    </a:cubicBezTo>
                    <a:cubicBezTo>
                      <a:pt x="190" y="677"/>
                      <a:pt x="197" y="631"/>
                      <a:pt x="209" y="586"/>
                    </a:cubicBezTo>
                    <a:cubicBezTo>
                      <a:pt x="156" y="568"/>
                      <a:pt x="104" y="545"/>
                      <a:pt x="54" y="518"/>
                    </a:cubicBezTo>
                    <a:moveTo>
                      <a:pt x="1303" y="285"/>
                    </a:moveTo>
                    <a:cubicBezTo>
                      <a:pt x="1285" y="306"/>
                      <a:pt x="1266" y="326"/>
                      <a:pt x="1247" y="346"/>
                    </a:cubicBezTo>
                    <a:cubicBezTo>
                      <a:pt x="1247" y="346"/>
                      <a:pt x="1247" y="346"/>
                      <a:pt x="1247" y="346"/>
                    </a:cubicBezTo>
                    <a:cubicBezTo>
                      <a:pt x="1221" y="372"/>
                      <a:pt x="1194" y="397"/>
                      <a:pt x="1166" y="419"/>
                    </a:cubicBezTo>
                    <a:cubicBezTo>
                      <a:pt x="1226" y="506"/>
                      <a:pt x="1262" y="612"/>
                      <a:pt x="1262" y="726"/>
                    </a:cubicBezTo>
                    <a:cubicBezTo>
                      <a:pt x="1262" y="726"/>
                      <a:pt x="1262" y="726"/>
                      <a:pt x="1262" y="726"/>
                    </a:cubicBezTo>
                    <a:cubicBezTo>
                      <a:pt x="1262" y="726"/>
                      <a:pt x="1262" y="726"/>
                      <a:pt x="1262" y="726"/>
                    </a:cubicBezTo>
                    <a:cubicBezTo>
                      <a:pt x="1452" y="726"/>
                      <a:pt x="1452" y="726"/>
                      <a:pt x="1452" y="726"/>
                    </a:cubicBezTo>
                    <a:cubicBezTo>
                      <a:pt x="1452" y="560"/>
                      <a:pt x="1396" y="407"/>
                      <a:pt x="1303" y="285"/>
                    </a:cubicBezTo>
                    <a:moveTo>
                      <a:pt x="726" y="0"/>
                    </a:moveTo>
                    <a:cubicBezTo>
                      <a:pt x="726" y="0"/>
                      <a:pt x="726" y="0"/>
                      <a:pt x="726" y="0"/>
                    </a:cubicBezTo>
                    <a:cubicBezTo>
                      <a:pt x="573" y="0"/>
                      <a:pt x="430" y="47"/>
                      <a:pt x="313" y="129"/>
                    </a:cubicBezTo>
                    <a:cubicBezTo>
                      <a:pt x="301" y="196"/>
                      <a:pt x="277" y="260"/>
                      <a:pt x="243" y="317"/>
                    </a:cubicBezTo>
                    <a:cubicBezTo>
                      <a:pt x="276" y="331"/>
                      <a:pt x="309" y="343"/>
                      <a:pt x="342" y="352"/>
                    </a:cubicBezTo>
                    <a:cubicBezTo>
                      <a:pt x="440" y="252"/>
                      <a:pt x="576" y="190"/>
                      <a:pt x="726" y="190"/>
                    </a:cubicBezTo>
                    <a:cubicBezTo>
                      <a:pt x="810" y="190"/>
                      <a:pt x="890" y="209"/>
                      <a:pt x="961" y="244"/>
                    </a:cubicBezTo>
                    <a:cubicBezTo>
                      <a:pt x="996" y="219"/>
                      <a:pt x="1029" y="191"/>
                      <a:pt x="1061" y="160"/>
                    </a:cubicBezTo>
                    <a:cubicBezTo>
                      <a:pt x="1060" y="159"/>
                      <a:pt x="1060" y="159"/>
                      <a:pt x="1060" y="159"/>
                    </a:cubicBezTo>
                    <a:cubicBezTo>
                      <a:pt x="1077" y="143"/>
                      <a:pt x="1093" y="126"/>
                      <a:pt x="1107" y="108"/>
                    </a:cubicBezTo>
                    <a:cubicBezTo>
                      <a:pt x="996" y="39"/>
                      <a:pt x="866" y="0"/>
                      <a:pt x="726"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81" name="Freeform 21"/>
              <p:cNvSpPr>
                <a:spLocks noEditPoints="1"/>
              </p:cNvSpPr>
              <p:nvPr userDrawn="1"/>
            </p:nvSpPr>
            <p:spPr bwMode="auto">
              <a:xfrm>
                <a:off x="10687224" y="3965650"/>
                <a:ext cx="1829263" cy="0"/>
              </a:xfrm>
              <a:custGeom>
                <a:avLst/>
                <a:gdLst>
                  <a:gd name="T0" fmla="*/ 189 w 1451"/>
                  <a:gd name="T1" fmla="*/ 0 w 1451"/>
                  <a:gd name="T2" fmla="*/ 0 w 1451"/>
                  <a:gd name="T3" fmla="*/ 189 w 1451"/>
                  <a:gd name="T4" fmla="*/ 189 w 1451"/>
                  <a:gd name="T5" fmla="*/ 1451 w 1451"/>
                  <a:gd name="T6" fmla="*/ 1261 w 1451"/>
                  <a:gd name="T7" fmla="*/ 1261 w 1451"/>
                  <a:gd name="T8" fmla="*/ 1451 w 1451"/>
                  <a:gd name="T9" fmla="*/ 1451 w 145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451">
                    <a:moveTo>
                      <a:pt x="189" y="0"/>
                    </a:moveTo>
                    <a:cubicBezTo>
                      <a:pt x="0" y="0"/>
                      <a:pt x="0" y="0"/>
                      <a:pt x="0" y="0"/>
                    </a:cubicBezTo>
                    <a:cubicBezTo>
                      <a:pt x="0" y="0"/>
                      <a:pt x="0" y="0"/>
                      <a:pt x="0" y="0"/>
                    </a:cubicBezTo>
                    <a:cubicBezTo>
                      <a:pt x="189" y="0"/>
                      <a:pt x="189" y="0"/>
                      <a:pt x="189" y="0"/>
                    </a:cubicBezTo>
                    <a:cubicBezTo>
                      <a:pt x="189" y="0"/>
                      <a:pt x="189" y="0"/>
                      <a:pt x="189" y="0"/>
                    </a:cubicBezTo>
                    <a:moveTo>
                      <a:pt x="1451" y="0"/>
                    </a:moveTo>
                    <a:cubicBezTo>
                      <a:pt x="1261" y="0"/>
                      <a:pt x="1261" y="0"/>
                      <a:pt x="1261" y="0"/>
                    </a:cubicBezTo>
                    <a:cubicBezTo>
                      <a:pt x="1261" y="0"/>
                      <a:pt x="1261" y="0"/>
                      <a:pt x="1261" y="0"/>
                    </a:cubicBezTo>
                    <a:cubicBezTo>
                      <a:pt x="1451" y="0"/>
                      <a:pt x="1451" y="0"/>
                      <a:pt x="1451" y="0"/>
                    </a:cubicBezTo>
                    <a:cubicBezTo>
                      <a:pt x="1451" y="0"/>
                      <a:pt x="1451" y="0"/>
                      <a:pt x="1451"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82" name="Freeform 22"/>
              <p:cNvSpPr>
                <a:spLocks noEditPoints="1"/>
              </p:cNvSpPr>
              <p:nvPr userDrawn="1"/>
            </p:nvSpPr>
            <p:spPr bwMode="auto">
              <a:xfrm>
                <a:off x="10296837" y="4202505"/>
                <a:ext cx="989855" cy="935077"/>
              </a:xfrm>
              <a:custGeom>
                <a:avLst/>
                <a:gdLst>
                  <a:gd name="T0" fmla="*/ 731 w 785"/>
                  <a:gd name="T1" fmla="*/ 589 h 742"/>
                  <a:gd name="T2" fmla="*/ 678 w 785"/>
                  <a:gd name="T3" fmla="*/ 633 h 742"/>
                  <a:gd name="T4" fmla="*/ 785 w 785"/>
                  <a:gd name="T5" fmla="*/ 642 h 742"/>
                  <a:gd name="T6" fmla="*/ 731 w 785"/>
                  <a:gd name="T7" fmla="*/ 589 h 742"/>
                  <a:gd name="T8" fmla="*/ 2 w 785"/>
                  <a:gd name="T9" fmla="*/ 332 h 742"/>
                  <a:gd name="T10" fmla="*/ 142 w 785"/>
                  <a:gd name="T11" fmla="*/ 678 h 742"/>
                  <a:gd name="T12" fmla="*/ 222 w 785"/>
                  <a:gd name="T13" fmla="*/ 742 h 742"/>
                  <a:gd name="T14" fmla="*/ 375 w 785"/>
                  <a:gd name="T15" fmla="*/ 676 h 742"/>
                  <a:gd name="T16" fmla="*/ 231 w 785"/>
                  <a:gd name="T17" fmla="*/ 589 h 742"/>
                  <a:gd name="T18" fmla="*/ 128 w 785"/>
                  <a:gd name="T19" fmla="*/ 359 h 742"/>
                  <a:gd name="T20" fmla="*/ 2 w 785"/>
                  <a:gd name="T21" fmla="*/ 332 h 742"/>
                  <a:gd name="T22" fmla="*/ 142 w 785"/>
                  <a:gd name="T23" fmla="*/ 0 h 742"/>
                  <a:gd name="T24" fmla="*/ 42 w 785"/>
                  <a:gd name="T25" fmla="*/ 145 h 742"/>
                  <a:gd name="T26" fmla="*/ 169 w 785"/>
                  <a:gd name="T27" fmla="*/ 172 h 742"/>
                  <a:gd name="T28" fmla="*/ 231 w 785"/>
                  <a:gd name="T29" fmla="*/ 89 h 742"/>
                  <a:gd name="T30" fmla="*/ 231 w 785"/>
                  <a:gd name="T31" fmla="*/ 88 h 742"/>
                  <a:gd name="T32" fmla="*/ 231 w 785"/>
                  <a:gd name="T33" fmla="*/ 88 h 742"/>
                  <a:gd name="T34" fmla="*/ 142 w 785"/>
                  <a:gd name="T35"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5" h="742">
                    <a:moveTo>
                      <a:pt x="731" y="589"/>
                    </a:moveTo>
                    <a:cubicBezTo>
                      <a:pt x="715" y="606"/>
                      <a:pt x="697" y="620"/>
                      <a:pt x="678" y="633"/>
                    </a:cubicBezTo>
                    <a:cubicBezTo>
                      <a:pt x="714" y="634"/>
                      <a:pt x="749" y="637"/>
                      <a:pt x="785" y="642"/>
                    </a:cubicBezTo>
                    <a:cubicBezTo>
                      <a:pt x="731" y="589"/>
                      <a:pt x="731" y="589"/>
                      <a:pt x="731" y="589"/>
                    </a:cubicBezTo>
                    <a:moveTo>
                      <a:pt x="2" y="332"/>
                    </a:moveTo>
                    <a:cubicBezTo>
                      <a:pt x="0" y="457"/>
                      <a:pt x="47" y="582"/>
                      <a:pt x="142" y="678"/>
                    </a:cubicBezTo>
                    <a:cubicBezTo>
                      <a:pt x="167" y="703"/>
                      <a:pt x="194" y="724"/>
                      <a:pt x="222" y="742"/>
                    </a:cubicBezTo>
                    <a:cubicBezTo>
                      <a:pt x="271" y="715"/>
                      <a:pt x="323" y="693"/>
                      <a:pt x="375" y="676"/>
                    </a:cubicBezTo>
                    <a:cubicBezTo>
                      <a:pt x="322" y="660"/>
                      <a:pt x="273" y="631"/>
                      <a:pt x="231" y="589"/>
                    </a:cubicBezTo>
                    <a:cubicBezTo>
                      <a:pt x="167" y="525"/>
                      <a:pt x="133" y="443"/>
                      <a:pt x="128" y="359"/>
                    </a:cubicBezTo>
                    <a:cubicBezTo>
                      <a:pt x="87" y="345"/>
                      <a:pt x="44" y="336"/>
                      <a:pt x="2" y="332"/>
                    </a:cubicBezTo>
                    <a:moveTo>
                      <a:pt x="142" y="0"/>
                    </a:moveTo>
                    <a:cubicBezTo>
                      <a:pt x="99" y="43"/>
                      <a:pt x="65" y="93"/>
                      <a:pt x="42" y="145"/>
                    </a:cubicBezTo>
                    <a:cubicBezTo>
                      <a:pt x="85" y="151"/>
                      <a:pt x="127" y="160"/>
                      <a:pt x="169" y="172"/>
                    </a:cubicBezTo>
                    <a:cubicBezTo>
                      <a:pt x="185" y="142"/>
                      <a:pt x="205" y="114"/>
                      <a:pt x="231" y="89"/>
                    </a:cubicBezTo>
                    <a:cubicBezTo>
                      <a:pt x="231" y="88"/>
                      <a:pt x="231" y="88"/>
                      <a:pt x="231" y="88"/>
                    </a:cubicBezTo>
                    <a:cubicBezTo>
                      <a:pt x="231" y="88"/>
                      <a:pt x="231" y="88"/>
                      <a:pt x="231" y="88"/>
                    </a:cubicBezTo>
                    <a:cubicBezTo>
                      <a:pt x="142" y="0"/>
                      <a:pt x="142" y="0"/>
                      <a:pt x="142"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83" name="Freeform 23"/>
              <p:cNvSpPr>
                <a:spLocks/>
              </p:cNvSpPr>
              <p:nvPr userDrawn="1"/>
            </p:nvSpPr>
            <p:spPr bwMode="auto">
              <a:xfrm>
                <a:off x="10299152" y="4385354"/>
                <a:ext cx="210624" cy="269259"/>
              </a:xfrm>
              <a:custGeom>
                <a:avLst/>
                <a:gdLst>
                  <a:gd name="T0" fmla="*/ 40 w 167"/>
                  <a:gd name="T1" fmla="*/ 0 h 214"/>
                  <a:gd name="T2" fmla="*/ 0 w 167"/>
                  <a:gd name="T3" fmla="*/ 187 h 214"/>
                  <a:gd name="T4" fmla="*/ 126 w 167"/>
                  <a:gd name="T5" fmla="*/ 214 h 214"/>
                  <a:gd name="T6" fmla="*/ 167 w 167"/>
                  <a:gd name="T7" fmla="*/ 27 h 214"/>
                  <a:gd name="T8" fmla="*/ 40 w 167"/>
                  <a:gd name="T9" fmla="*/ 0 h 214"/>
                </a:gdLst>
                <a:ahLst/>
                <a:cxnLst>
                  <a:cxn ang="0">
                    <a:pos x="T0" y="T1"/>
                  </a:cxn>
                  <a:cxn ang="0">
                    <a:pos x="T2" y="T3"/>
                  </a:cxn>
                  <a:cxn ang="0">
                    <a:pos x="T4" y="T5"/>
                  </a:cxn>
                  <a:cxn ang="0">
                    <a:pos x="T6" y="T7"/>
                  </a:cxn>
                  <a:cxn ang="0">
                    <a:pos x="T8" y="T9"/>
                  </a:cxn>
                </a:cxnLst>
                <a:rect l="0" t="0" r="r" b="b"/>
                <a:pathLst>
                  <a:path w="167" h="214">
                    <a:moveTo>
                      <a:pt x="40" y="0"/>
                    </a:moveTo>
                    <a:cubicBezTo>
                      <a:pt x="14" y="60"/>
                      <a:pt x="1" y="123"/>
                      <a:pt x="0" y="187"/>
                    </a:cubicBezTo>
                    <a:cubicBezTo>
                      <a:pt x="42" y="191"/>
                      <a:pt x="85" y="200"/>
                      <a:pt x="126" y="214"/>
                    </a:cubicBezTo>
                    <a:cubicBezTo>
                      <a:pt x="122" y="150"/>
                      <a:pt x="136" y="85"/>
                      <a:pt x="167" y="27"/>
                    </a:cubicBezTo>
                    <a:cubicBezTo>
                      <a:pt x="125" y="15"/>
                      <a:pt x="83" y="6"/>
                      <a:pt x="4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84" name="Freeform 27"/>
              <p:cNvSpPr>
                <a:spLocks/>
              </p:cNvSpPr>
              <p:nvPr userDrawn="1"/>
            </p:nvSpPr>
            <p:spPr bwMode="auto">
              <a:xfrm>
                <a:off x="11286692" y="5011825"/>
                <a:ext cx="71751" cy="43977"/>
              </a:xfrm>
              <a:custGeom>
                <a:avLst/>
                <a:gdLst>
                  <a:gd name="T0" fmla="*/ 0 w 57"/>
                  <a:gd name="T1" fmla="*/ 0 h 35"/>
                  <a:gd name="T2" fmla="*/ 35 w 57"/>
                  <a:gd name="T3" fmla="*/ 35 h 35"/>
                  <a:gd name="T4" fmla="*/ 57 w 57"/>
                  <a:gd name="T5" fmla="*/ 11 h 35"/>
                  <a:gd name="T6" fmla="*/ 0 w 57"/>
                  <a:gd name="T7" fmla="*/ 0 h 35"/>
                </a:gdLst>
                <a:ahLst/>
                <a:cxnLst>
                  <a:cxn ang="0">
                    <a:pos x="T0" y="T1"/>
                  </a:cxn>
                  <a:cxn ang="0">
                    <a:pos x="T2" y="T3"/>
                  </a:cxn>
                  <a:cxn ang="0">
                    <a:pos x="T4" y="T5"/>
                  </a:cxn>
                  <a:cxn ang="0">
                    <a:pos x="T6" y="T7"/>
                  </a:cxn>
                </a:cxnLst>
                <a:rect l="0" t="0" r="r" b="b"/>
                <a:pathLst>
                  <a:path w="57" h="35">
                    <a:moveTo>
                      <a:pt x="0" y="0"/>
                    </a:moveTo>
                    <a:cubicBezTo>
                      <a:pt x="35" y="35"/>
                      <a:pt x="35" y="35"/>
                      <a:pt x="35" y="35"/>
                    </a:cubicBezTo>
                    <a:cubicBezTo>
                      <a:pt x="43" y="27"/>
                      <a:pt x="50" y="19"/>
                      <a:pt x="57" y="11"/>
                    </a:cubicBezTo>
                    <a:cubicBezTo>
                      <a:pt x="38" y="7"/>
                      <a:pt x="19" y="3"/>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85" name="Freeform 28"/>
              <p:cNvSpPr>
                <a:spLocks noEditPoints="1"/>
              </p:cNvSpPr>
              <p:nvPr userDrawn="1"/>
            </p:nvSpPr>
            <p:spPr bwMode="auto">
              <a:xfrm>
                <a:off x="10692625" y="4025057"/>
                <a:ext cx="813949" cy="843267"/>
              </a:xfrm>
              <a:custGeom>
                <a:avLst/>
                <a:gdLst>
                  <a:gd name="T0" fmla="*/ 519 w 646"/>
                  <a:gd name="T1" fmla="*/ 449 h 669"/>
                  <a:gd name="T2" fmla="*/ 483 w 646"/>
                  <a:gd name="T3" fmla="*/ 638 h 669"/>
                  <a:gd name="T4" fmla="*/ 607 w 646"/>
                  <a:gd name="T5" fmla="*/ 669 h 669"/>
                  <a:gd name="T6" fmla="*/ 646 w 646"/>
                  <a:gd name="T7" fmla="*/ 483 h 669"/>
                  <a:gd name="T8" fmla="*/ 519 w 646"/>
                  <a:gd name="T9" fmla="*/ 449 h 669"/>
                  <a:gd name="T10" fmla="*/ 167 w 646"/>
                  <a:gd name="T11" fmla="*/ 0 h 669"/>
                  <a:gd name="T12" fmla="*/ 0 w 646"/>
                  <a:gd name="T13" fmla="*/ 30 h 669"/>
                  <a:gd name="T14" fmla="*/ 24 w 646"/>
                  <a:gd name="T15" fmla="*/ 155 h 669"/>
                  <a:gd name="T16" fmla="*/ 167 w 646"/>
                  <a:gd name="T17" fmla="*/ 126 h 669"/>
                  <a:gd name="T18" fmla="*/ 216 w 646"/>
                  <a:gd name="T19" fmla="*/ 129 h 669"/>
                  <a:gd name="T20" fmla="*/ 188 w 646"/>
                  <a:gd name="T21" fmla="*/ 1 h 669"/>
                  <a:gd name="T22" fmla="*/ 167 w 646"/>
                  <a:gd name="T23"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6" h="669">
                    <a:moveTo>
                      <a:pt x="519" y="449"/>
                    </a:moveTo>
                    <a:cubicBezTo>
                      <a:pt x="525" y="513"/>
                      <a:pt x="513" y="579"/>
                      <a:pt x="483" y="638"/>
                    </a:cubicBezTo>
                    <a:cubicBezTo>
                      <a:pt x="523" y="652"/>
                      <a:pt x="564" y="663"/>
                      <a:pt x="607" y="669"/>
                    </a:cubicBezTo>
                    <a:cubicBezTo>
                      <a:pt x="633" y="610"/>
                      <a:pt x="646" y="547"/>
                      <a:pt x="646" y="483"/>
                    </a:cubicBezTo>
                    <a:cubicBezTo>
                      <a:pt x="602" y="477"/>
                      <a:pt x="559" y="465"/>
                      <a:pt x="519" y="449"/>
                    </a:cubicBezTo>
                    <a:moveTo>
                      <a:pt x="167" y="0"/>
                    </a:moveTo>
                    <a:cubicBezTo>
                      <a:pt x="110" y="0"/>
                      <a:pt x="54" y="10"/>
                      <a:pt x="0" y="30"/>
                    </a:cubicBezTo>
                    <a:cubicBezTo>
                      <a:pt x="4" y="73"/>
                      <a:pt x="13" y="115"/>
                      <a:pt x="24" y="155"/>
                    </a:cubicBezTo>
                    <a:cubicBezTo>
                      <a:pt x="70" y="136"/>
                      <a:pt x="118" y="126"/>
                      <a:pt x="167" y="126"/>
                    </a:cubicBezTo>
                    <a:cubicBezTo>
                      <a:pt x="183" y="126"/>
                      <a:pt x="199" y="127"/>
                      <a:pt x="216" y="129"/>
                    </a:cubicBezTo>
                    <a:cubicBezTo>
                      <a:pt x="201" y="88"/>
                      <a:pt x="192" y="45"/>
                      <a:pt x="188" y="1"/>
                    </a:cubicBezTo>
                    <a:cubicBezTo>
                      <a:pt x="181" y="0"/>
                      <a:pt x="174" y="0"/>
                      <a:pt x="167"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86" name="Freeform 29"/>
              <p:cNvSpPr>
                <a:spLocks noEditPoints="1"/>
              </p:cNvSpPr>
              <p:nvPr userDrawn="1"/>
            </p:nvSpPr>
            <p:spPr bwMode="auto">
              <a:xfrm>
                <a:off x="10475829" y="4202505"/>
                <a:ext cx="810863" cy="809320"/>
              </a:xfrm>
              <a:custGeom>
                <a:avLst/>
                <a:gdLst>
                  <a:gd name="T0" fmla="*/ 589 w 643"/>
                  <a:gd name="T1" fmla="*/ 589 h 642"/>
                  <a:gd name="T2" fmla="*/ 589 w 643"/>
                  <a:gd name="T3" fmla="*/ 589 h 642"/>
                  <a:gd name="T4" fmla="*/ 643 w 643"/>
                  <a:gd name="T5" fmla="*/ 642 h 642"/>
                  <a:gd name="T6" fmla="*/ 643 w 643"/>
                  <a:gd name="T7" fmla="*/ 642 h 642"/>
                  <a:gd name="T8" fmla="*/ 589 w 643"/>
                  <a:gd name="T9" fmla="*/ 589 h 642"/>
                  <a:gd name="T10" fmla="*/ 0 w 643"/>
                  <a:gd name="T11" fmla="*/ 0 h 642"/>
                  <a:gd name="T12" fmla="*/ 0 w 643"/>
                  <a:gd name="T13" fmla="*/ 0 h 642"/>
                  <a:gd name="T14" fmla="*/ 89 w 643"/>
                  <a:gd name="T15" fmla="*/ 88 h 642"/>
                  <a:gd name="T16" fmla="*/ 89 w 643"/>
                  <a:gd name="T17" fmla="*/ 88 h 642"/>
                  <a:gd name="T18" fmla="*/ 0 w 643"/>
                  <a:gd name="T19" fmla="*/ 0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3" h="642">
                    <a:moveTo>
                      <a:pt x="589" y="589"/>
                    </a:moveTo>
                    <a:cubicBezTo>
                      <a:pt x="589" y="589"/>
                      <a:pt x="589" y="589"/>
                      <a:pt x="589" y="589"/>
                    </a:cubicBezTo>
                    <a:cubicBezTo>
                      <a:pt x="643" y="642"/>
                      <a:pt x="643" y="642"/>
                      <a:pt x="643" y="642"/>
                    </a:cubicBezTo>
                    <a:cubicBezTo>
                      <a:pt x="643" y="642"/>
                      <a:pt x="643" y="642"/>
                      <a:pt x="643" y="642"/>
                    </a:cubicBezTo>
                    <a:cubicBezTo>
                      <a:pt x="589" y="589"/>
                      <a:pt x="589" y="589"/>
                      <a:pt x="589" y="589"/>
                    </a:cubicBezTo>
                    <a:moveTo>
                      <a:pt x="0" y="0"/>
                    </a:moveTo>
                    <a:cubicBezTo>
                      <a:pt x="0" y="0"/>
                      <a:pt x="0" y="0"/>
                      <a:pt x="0" y="0"/>
                    </a:cubicBezTo>
                    <a:cubicBezTo>
                      <a:pt x="89" y="88"/>
                      <a:pt x="89" y="88"/>
                      <a:pt x="89" y="88"/>
                    </a:cubicBezTo>
                    <a:cubicBezTo>
                      <a:pt x="89" y="88"/>
                      <a:pt x="89" y="88"/>
                      <a:pt x="89" y="88"/>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87" name="Freeform 30"/>
              <p:cNvSpPr>
                <a:spLocks/>
              </p:cNvSpPr>
              <p:nvPr userDrawn="1"/>
            </p:nvSpPr>
            <p:spPr bwMode="auto">
              <a:xfrm>
                <a:off x="11286692" y="5011825"/>
                <a:ext cx="43977" cy="43977"/>
              </a:xfrm>
              <a:custGeom>
                <a:avLst/>
                <a:gdLst>
                  <a:gd name="T0" fmla="*/ 0 w 35"/>
                  <a:gd name="T1" fmla="*/ 0 h 35"/>
                  <a:gd name="T2" fmla="*/ 35 w 35"/>
                  <a:gd name="T3" fmla="*/ 35 h 35"/>
                  <a:gd name="T4" fmla="*/ 35 w 35"/>
                  <a:gd name="T5" fmla="*/ 35 h 35"/>
                  <a:gd name="T6" fmla="*/ 0 w 35"/>
                  <a:gd name="T7" fmla="*/ 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cubicBezTo>
                      <a:pt x="35" y="35"/>
                      <a:pt x="35" y="35"/>
                      <a:pt x="35" y="35"/>
                    </a:cubicBezTo>
                    <a:cubicBezTo>
                      <a:pt x="35" y="35"/>
                      <a:pt x="35" y="35"/>
                      <a:pt x="35" y="35"/>
                    </a:cubicBezTo>
                    <a:cubicBezTo>
                      <a:pt x="0" y="0"/>
                      <a:pt x="0" y="0"/>
                      <a:pt x="0" y="0"/>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88" name="Freeform 31"/>
              <p:cNvSpPr>
                <a:spLocks noEditPoints="1"/>
              </p:cNvSpPr>
              <p:nvPr userDrawn="1"/>
            </p:nvSpPr>
            <p:spPr bwMode="auto">
              <a:xfrm>
                <a:off x="8962887" y="4271942"/>
                <a:ext cx="1090152" cy="968252"/>
              </a:xfrm>
              <a:custGeom>
                <a:avLst/>
                <a:gdLst>
                  <a:gd name="T0" fmla="*/ 776 w 865"/>
                  <a:gd name="T1" fmla="*/ 589 h 768"/>
                  <a:gd name="T2" fmla="*/ 526 w 865"/>
                  <a:gd name="T3" fmla="*/ 692 h 768"/>
                  <a:gd name="T4" fmla="*/ 490 w 865"/>
                  <a:gd name="T5" fmla="*/ 690 h 768"/>
                  <a:gd name="T6" fmla="*/ 478 w 865"/>
                  <a:gd name="T7" fmla="*/ 768 h 768"/>
                  <a:gd name="T8" fmla="*/ 642 w 865"/>
                  <a:gd name="T9" fmla="*/ 749 h 768"/>
                  <a:gd name="T10" fmla="*/ 758 w 865"/>
                  <a:gd name="T11" fmla="*/ 758 h 768"/>
                  <a:gd name="T12" fmla="*/ 865 w 865"/>
                  <a:gd name="T13" fmla="*/ 677 h 768"/>
                  <a:gd name="T14" fmla="*/ 865 w 865"/>
                  <a:gd name="T15" fmla="*/ 677 h 768"/>
                  <a:gd name="T16" fmla="*/ 865 w 865"/>
                  <a:gd name="T17" fmla="*/ 677 h 768"/>
                  <a:gd name="T18" fmla="*/ 776 w 865"/>
                  <a:gd name="T19" fmla="*/ 589 h 768"/>
                  <a:gd name="T20" fmla="*/ 187 w 865"/>
                  <a:gd name="T21" fmla="*/ 0 h 768"/>
                  <a:gd name="T22" fmla="*/ 187 w 865"/>
                  <a:gd name="T23" fmla="*/ 677 h 768"/>
                  <a:gd name="T24" fmla="*/ 288 w 865"/>
                  <a:gd name="T25" fmla="*/ 755 h 768"/>
                  <a:gd name="T26" fmla="*/ 311 w 865"/>
                  <a:gd name="T27" fmla="*/ 620 h 768"/>
                  <a:gd name="T28" fmla="*/ 276 w 865"/>
                  <a:gd name="T29" fmla="*/ 589 h 768"/>
                  <a:gd name="T30" fmla="*/ 276 w 865"/>
                  <a:gd name="T31" fmla="*/ 88 h 768"/>
                  <a:gd name="T32" fmla="*/ 276 w 865"/>
                  <a:gd name="T33" fmla="*/ 88 h 768"/>
                  <a:gd name="T34" fmla="*/ 276 w 865"/>
                  <a:gd name="T35" fmla="*/ 88 h 768"/>
                  <a:gd name="T36" fmla="*/ 187 w 865"/>
                  <a:gd name="T37" fmla="*/ 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5" h="768">
                    <a:moveTo>
                      <a:pt x="776" y="589"/>
                    </a:moveTo>
                    <a:cubicBezTo>
                      <a:pt x="707" y="658"/>
                      <a:pt x="617" y="692"/>
                      <a:pt x="526" y="692"/>
                    </a:cubicBezTo>
                    <a:cubicBezTo>
                      <a:pt x="514" y="692"/>
                      <a:pt x="502" y="692"/>
                      <a:pt x="490" y="690"/>
                    </a:cubicBezTo>
                    <a:cubicBezTo>
                      <a:pt x="484" y="716"/>
                      <a:pt x="480" y="742"/>
                      <a:pt x="478" y="768"/>
                    </a:cubicBezTo>
                    <a:cubicBezTo>
                      <a:pt x="532" y="755"/>
                      <a:pt x="587" y="749"/>
                      <a:pt x="642" y="749"/>
                    </a:cubicBezTo>
                    <a:cubicBezTo>
                      <a:pt x="681" y="749"/>
                      <a:pt x="720" y="752"/>
                      <a:pt x="758" y="758"/>
                    </a:cubicBezTo>
                    <a:cubicBezTo>
                      <a:pt x="796" y="737"/>
                      <a:pt x="832" y="710"/>
                      <a:pt x="865" y="677"/>
                    </a:cubicBezTo>
                    <a:cubicBezTo>
                      <a:pt x="865" y="677"/>
                      <a:pt x="865" y="677"/>
                      <a:pt x="865" y="677"/>
                    </a:cubicBezTo>
                    <a:cubicBezTo>
                      <a:pt x="865" y="677"/>
                      <a:pt x="865" y="677"/>
                      <a:pt x="865" y="677"/>
                    </a:cubicBezTo>
                    <a:cubicBezTo>
                      <a:pt x="776" y="589"/>
                      <a:pt x="776" y="589"/>
                      <a:pt x="776" y="589"/>
                    </a:cubicBezTo>
                    <a:moveTo>
                      <a:pt x="187" y="0"/>
                    </a:moveTo>
                    <a:cubicBezTo>
                      <a:pt x="0" y="187"/>
                      <a:pt x="0" y="490"/>
                      <a:pt x="187" y="677"/>
                    </a:cubicBezTo>
                    <a:cubicBezTo>
                      <a:pt x="218" y="708"/>
                      <a:pt x="252" y="734"/>
                      <a:pt x="288" y="755"/>
                    </a:cubicBezTo>
                    <a:cubicBezTo>
                      <a:pt x="291" y="709"/>
                      <a:pt x="299" y="664"/>
                      <a:pt x="311" y="620"/>
                    </a:cubicBezTo>
                    <a:cubicBezTo>
                      <a:pt x="299" y="610"/>
                      <a:pt x="287" y="600"/>
                      <a:pt x="276" y="589"/>
                    </a:cubicBezTo>
                    <a:cubicBezTo>
                      <a:pt x="138" y="450"/>
                      <a:pt x="138" y="226"/>
                      <a:pt x="276" y="88"/>
                    </a:cubicBezTo>
                    <a:cubicBezTo>
                      <a:pt x="276" y="88"/>
                      <a:pt x="276" y="88"/>
                      <a:pt x="276" y="88"/>
                    </a:cubicBezTo>
                    <a:cubicBezTo>
                      <a:pt x="276" y="88"/>
                      <a:pt x="276" y="88"/>
                      <a:pt x="276" y="88"/>
                    </a:cubicBezTo>
                    <a:cubicBezTo>
                      <a:pt x="187" y="0"/>
                      <a:pt x="187" y="0"/>
                      <a:pt x="187"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89" name="Freeform 35"/>
              <p:cNvSpPr>
                <a:spLocks/>
              </p:cNvSpPr>
              <p:nvPr userDrawn="1"/>
            </p:nvSpPr>
            <p:spPr bwMode="auto">
              <a:xfrm>
                <a:off x="9883305" y="4150814"/>
                <a:ext cx="69436" cy="39348"/>
              </a:xfrm>
              <a:custGeom>
                <a:avLst/>
                <a:gdLst>
                  <a:gd name="T0" fmla="*/ 0 w 55"/>
                  <a:gd name="T1" fmla="*/ 0 h 31"/>
                  <a:gd name="T2" fmla="*/ 55 w 55"/>
                  <a:gd name="T3" fmla="*/ 31 h 31"/>
                  <a:gd name="T4" fmla="*/ 0 w 55"/>
                  <a:gd name="T5" fmla="*/ 0 h 31"/>
                </a:gdLst>
                <a:ahLst/>
                <a:cxnLst>
                  <a:cxn ang="0">
                    <a:pos x="T0" y="T1"/>
                  </a:cxn>
                  <a:cxn ang="0">
                    <a:pos x="T2" y="T3"/>
                  </a:cxn>
                  <a:cxn ang="0">
                    <a:pos x="T4" y="T5"/>
                  </a:cxn>
                </a:cxnLst>
                <a:rect l="0" t="0" r="r" b="b"/>
                <a:pathLst>
                  <a:path w="55" h="31">
                    <a:moveTo>
                      <a:pt x="0" y="0"/>
                    </a:moveTo>
                    <a:cubicBezTo>
                      <a:pt x="17" y="12"/>
                      <a:pt x="36" y="23"/>
                      <a:pt x="55" y="31"/>
                    </a:cubicBezTo>
                    <a:cubicBezTo>
                      <a:pt x="37" y="20"/>
                      <a:pt x="19" y="9"/>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90" name="Freeform 36"/>
              <p:cNvSpPr>
                <a:spLocks noEditPoints="1"/>
              </p:cNvSpPr>
              <p:nvPr userDrawn="1"/>
            </p:nvSpPr>
            <p:spPr bwMode="auto">
              <a:xfrm>
                <a:off x="9198971" y="4270399"/>
                <a:ext cx="854068" cy="854839"/>
              </a:xfrm>
              <a:custGeom>
                <a:avLst/>
                <a:gdLst>
                  <a:gd name="T0" fmla="*/ 589 w 678"/>
                  <a:gd name="T1" fmla="*/ 590 h 678"/>
                  <a:gd name="T2" fmla="*/ 589 w 678"/>
                  <a:gd name="T3" fmla="*/ 590 h 678"/>
                  <a:gd name="T4" fmla="*/ 678 w 678"/>
                  <a:gd name="T5" fmla="*/ 678 h 678"/>
                  <a:gd name="T6" fmla="*/ 678 w 678"/>
                  <a:gd name="T7" fmla="*/ 678 h 678"/>
                  <a:gd name="T8" fmla="*/ 589 w 678"/>
                  <a:gd name="T9" fmla="*/ 590 h 678"/>
                  <a:gd name="T10" fmla="*/ 0 w 678"/>
                  <a:gd name="T11" fmla="*/ 0 h 678"/>
                  <a:gd name="T12" fmla="*/ 0 w 678"/>
                  <a:gd name="T13" fmla="*/ 1 h 678"/>
                  <a:gd name="T14" fmla="*/ 89 w 678"/>
                  <a:gd name="T15" fmla="*/ 89 h 678"/>
                  <a:gd name="T16" fmla="*/ 89 w 678"/>
                  <a:gd name="T17" fmla="*/ 89 h 678"/>
                  <a:gd name="T18" fmla="*/ 0 w 678"/>
                  <a:gd name="T19" fmla="*/ 0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8" h="678">
                    <a:moveTo>
                      <a:pt x="589" y="590"/>
                    </a:moveTo>
                    <a:cubicBezTo>
                      <a:pt x="589" y="590"/>
                      <a:pt x="589" y="590"/>
                      <a:pt x="589" y="590"/>
                    </a:cubicBezTo>
                    <a:cubicBezTo>
                      <a:pt x="678" y="678"/>
                      <a:pt x="678" y="678"/>
                      <a:pt x="678" y="678"/>
                    </a:cubicBezTo>
                    <a:cubicBezTo>
                      <a:pt x="678" y="678"/>
                      <a:pt x="678" y="678"/>
                      <a:pt x="678" y="678"/>
                    </a:cubicBezTo>
                    <a:cubicBezTo>
                      <a:pt x="589" y="590"/>
                      <a:pt x="589" y="590"/>
                      <a:pt x="589" y="590"/>
                    </a:cubicBezTo>
                    <a:moveTo>
                      <a:pt x="0" y="0"/>
                    </a:moveTo>
                    <a:cubicBezTo>
                      <a:pt x="0" y="0"/>
                      <a:pt x="0" y="1"/>
                      <a:pt x="0" y="1"/>
                    </a:cubicBezTo>
                    <a:cubicBezTo>
                      <a:pt x="89" y="89"/>
                      <a:pt x="89" y="89"/>
                      <a:pt x="89" y="89"/>
                    </a:cubicBezTo>
                    <a:cubicBezTo>
                      <a:pt x="89" y="89"/>
                      <a:pt x="89" y="89"/>
                      <a:pt x="89" y="89"/>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91" name="Freeform 37"/>
              <p:cNvSpPr>
                <a:spLocks/>
              </p:cNvSpPr>
              <p:nvPr userDrawn="1"/>
            </p:nvSpPr>
            <p:spPr bwMode="auto">
              <a:xfrm>
                <a:off x="7650539" y="5590461"/>
                <a:ext cx="476797" cy="660417"/>
              </a:xfrm>
              <a:custGeom>
                <a:avLst/>
                <a:gdLst>
                  <a:gd name="T0" fmla="*/ 118 w 378"/>
                  <a:gd name="T1" fmla="*/ 0 h 524"/>
                  <a:gd name="T2" fmla="*/ 128 w 378"/>
                  <a:gd name="T3" fmla="*/ 439 h 524"/>
                  <a:gd name="T4" fmla="*/ 327 w 378"/>
                  <a:gd name="T5" fmla="*/ 524 h 524"/>
                  <a:gd name="T6" fmla="*/ 378 w 378"/>
                  <a:gd name="T7" fmla="*/ 441 h 524"/>
                  <a:gd name="T8" fmla="*/ 342 w 378"/>
                  <a:gd name="T9" fmla="*/ 444 h 524"/>
                  <a:gd name="T10" fmla="*/ 184 w 378"/>
                  <a:gd name="T11" fmla="*/ 380 h 524"/>
                  <a:gd name="T12" fmla="*/ 177 w 378"/>
                  <a:gd name="T13" fmla="*/ 56 h 524"/>
                  <a:gd name="T14" fmla="*/ 177 w 378"/>
                  <a:gd name="T15" fmla="*/ 56 h 524"/>
                  <a:gd name="T16" fmla="*/ 177 w 378"/>
                  <a:gd name="T17" fmla="*/ 56 h 524"/>
                  <a:gd name="T18" fmla="*/ 118 w 378"/>
                  <a:gd name="T19"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524">
                    <a:moveTo>
                      <a:pt x="118" y="0"/>
                    </a:moveTo>
                    <a:cubicBezTo>
                      <a:pt x="0" y="124"/>
                      <a:pt x="4" y="321"/>
                      <a:pt x="128" y="439"/>
                    </a:cubicBezTo>
                    <a:cubicBezTo>
                      <a:pt x="184" y="492"/>
                      <a:pt x="255" y="521"/>
                      <a:pt x="327" y="524"/>
                    </a:cubicBezTo>
                    <a:cubicBezTo>
                      <a:pt x="342" y="495"/>
                      <a:pt x="360" y="467"/>
                      <a:pt x="378" y="441"/>
                    </a:cubicBezTo>
                    <a:cubicBezTo>
                      <a:pt x="367" y="443"/>
                      <a:pt x="355" y="444"/>
                      <a:pt x="342" y="444"/>
                    </a:cubicBezTo>
                    <a:cubicBezTo>
                      <a:pt x="286" y="444"/>
                      <a:pt x="229" y="422"/>
                      <a:pt x="184" y="380"/>
                    </a:cubicBezTo>
                    <a:cubicBezTo>
                      <a:pt x="93" y="293"/>
                      <a:pt x="90" y="148"/>
                      <a:pt x="177" y="56"/>
                    </a:cubicBezTo>
                    <a:cubicBezTo>
                      <a:pt x="177" y="56"/>
                      <a:pt x="177" y="56"/>
                      <a:pt x="177" y="56"/>
                    </a:cubicBezTo>
                    <a:cubicBezTo>
                      <a:pt x="177" y="56"/>
                      <a:pt x="177" y="56"/>
                      <a:pt x="177" y="56"/>
                    </a:cubicBezTo>
                    <a:cubicBezTo>
                      <a:pt x="118" y="0"/>
                      <a:pt x="118" y="0"/>
                      <a:pt x="118"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92" name="Freeform 38"/>
              <p:cNvSpPr>
                <a:spLocks/>
              </p:cNvSpPr>
              <p:nvPr userDrawn="1"/>
            </p:nvSpPr>
            <p:spPr bwMode="auto">
              <a:xfrm>
                <a:off x="8062528" y="6060314"/>
                <a:ext cx="303206" cy="191336"/>
              </a:xfrm>
              <a:custGeom>
                <a:avLst/>
                <a:gdLst>
                  <a:gd name="T0" fmla="*/ 181 w 240"/>
                  <a:gd name="T1" fmla="*/ 0 h 152"/>
                  <a:gd name="T2" fmla="*/ 51 w 240"/>
                  <a:gd name="T3" fmla="*/ 68 h 152"/>
                  <a:gd name="T4" fmla="*/ 0 w 240"/>
                  <a:gd name="T5" fmla="*/ 151 h 152"/>
                  <a:gd name="T6" fmla="*/ 15 w 240"/>
                  <a:gd name="T7" fmla="*/ 152 h 152"/>
                  <a:gd name="T8" fmla="*/ 240 w 240"/>
                  <a:gd name="T9" fmla="*/ 56 h 152"/>
                  <a:gd name="T10" fmla="*/ 240 w 240"/>
                  <a:gd name="T11" fmla="*/ 56 h 152"/>
                  <a:gd name="T12" fmla="*/ 240 w 240"/>
                  <a:gd name="T13" fmla="*/ 56 h 152"/>
                  <a:gd name="T14" fmla="*/ 181 w 240"/>
                  <a:gd name="T15" fmla="*/ 0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152">
                    <a:moveTo>
                      <a:pt x="181" y="0"/>
                    </a:moveTo>
                    <a:cubicBezTo>
                      <a:pt x="145" y="37"/>
                      <a:pt x="99" y="60"/>
                      <a:pt x="51" y="68"/>
                    </a:cubicBezTo>
                    <a:cubicBezTo>
                      <a:pt x="33" y="94"/>
                      <a:pt x="15" y="122"/>
                      <a:pt x="0" y="151"/>
                    </a:cubicBezTo>
                    <a:cubicBezTo>
                      <a:pt x="5" y="152"/>
                      <a:pt x="10" y="152"/>
                      <a:pt x="15" y="152"/>
                    </a:cubicBezTo>
                    <a:cubicBezTo>
                      <a:pt x="97" y="152"/>
                      <a:pt x="179" y="120"/>
                      <a:pt x="240" y="56"/>
                    </a:cubicBezTo>
                    <a:cubicBezTo>
                      <a:pt x="240" y="56"/>
                      <a:pt x="240" y="56"/>
                      <a:pt x="240" y="56"/>
                    </a:cubicBezTo>
                    <a:cubicBezTo>
                      <a:pt x="240" y="56"/>
                      <a:pt x="240" y="56"/>
                      <a:pt x="240" y="56"/>
                    </a:cubicBezTo>
                    <a:cubicBezTo>
                      <a:pt x="181" y="0"/>
                      <a:pt x="181" y="0"/>
                      <a:pt x="181"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93" name="Freeform 39"/>
              <p:cNvSpPr>
                <a:spLocks/>
              </p:cNvSpPr>
              <p:nvPr userDrawn="1"/>
            </p:nvSpPr>
            <p:spPr bwMode="auto">
              <a:xfrm>
                <a:off x="7799442" y="5469334"/>
                <a:ext cx="672761" cy="443622"/>
              </a:xfrm>
              <a:custGeom>
                <a:avLst/>
                <a:gdLst>
                  <a:gd name="T0" fmla="*/ 224 w 534"/>
                  <a:gd name="T1" fmla="*/ 0 h 352"/>
                  <a:gd name="T2" fmla="*/ 0 w 534"/>
                  <a:gd name="T3" fmla="*/ 96 h 352"/>
                  <a:gd name="T4" fmla="*/ 0 w 534"/>
                  <a:gd name="T5" fmla="*/ 96 h 352"/>
                  <a:gd name="T6" fmla="*/ 0 w 534"/>
                  <a:gd name="T7" fmla="*/ 96 h 352"/>
                  <a:gd name="T8" fmla="*/ 59 w 534"/>
                  <a:gd name="T9" fmla="*/ 152 h 352"/>
                  <a:gd name="T10" fmla="*/ 224 w 534"/>
                  <a:gd name="T11" fmla="*/ 81 h 352"/>
                  <a:gd name="T12" fmla="*/ 382 w 534"/>
                  <a:gd name="T13" fmla="*/ 145 h 352"/>
                  <a:gd name="T14" fmla="*/ 449 w 534"/>
                  <a:gd name="T15" fmla="*/ 352 h 352"/>
                  <a:gd name="T16" fmla="*/ 534 w 534"/>
                  <a:gd name="T17" fmla="*/ 303 h 352"/>
                  <a:gd name="T18" fmla="*/ 439 w 534"/>
                  <a:gd name="T19" fmla="*/ 86 h 352"/>
                  <a:gd name="T20" fmla="*/ 224 w 534"/>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4" h="352">
                    <a:moveTo>
                      <a:pt x="224" y="0"/>
                    </a:moveTo>
                    <a:cubicBezTo>
                      <a:pt x="143" y="0"/>
                      <a:pt x="61" y="32"/>
                      <a:pt x="0" y="96"/>
                    </a:cubicBezTo>
                    <a:cubicBezTo>
                      <a:pt x="0" y="96"/>
                      <a:pt x="0" y="96"/>
                      <a:pt x="0" y="96"/>
                    </a:cubicBezTo>
                    <a:cubicBezTo>
                      <a:pt x="0" y="96"/>
                      <a:pt x="0" y="96"/>
                      <a:pt x="0" y="96"/>
                    </a:cubicBezTo>
                    <a:cubicBezTo>
                      <a:pt x="59" y="152"/>
                      <a:pt x="59" y="152"/>
                      <a:pt x="59" y="152"/>
                    </a:cubicBezTo>
                    <a:cubicBezTo>
                      <a:pt x="104" y="105"/>
                      <a:pt x="164" y="81"/>
                      <a:pt x="224" y="81"/>
                    </a:cubicBezTo>
                    <a:cubicBezTo>
                      <a:pt x="281" y="81"/>
                      <a:pt x="338" y="103"/>
                      <a:pt x="382" y="145"/>
                    </a:cubicBezTo>
                    <a:cubicBezTo>
                      <a:pt x="441" y="200"/>
                      <a:pt x="463" y="279"/>
                      <a:pt x="449" y="352"/>
                    </a:cubicBezTo>
                    <a:cubicBezTo>
                      <a:pt x="477" y="334"/>
                      <a:pt x="505" y="318"/>
                      <a:pt x="534" y="303"/>
                    </a:cubicBezTo>
                    <a:cubicBezTo>
                      <a:pt x="533" y="224"/>
                      <a:pt x="501" y="145"/>
                      <a:pt x="439" y="86"/>
                    </a:cubicBezTo>
                    <a:cubicBezTo>
                      <a:pt x="379" y="29"/>
                      <a:pt x="301" y="0"/>
                      <a:pt x="224"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94" name="Freeform 41"/>
              <p:cNvSpPr>
                <a:spLocks/>
              </p:cNvSpPr>
              <p:nvPr userDrawn="1"/>
            </p:nvSpPr>
            <p:spPr bwMode="auto">
              <a:xfrm>
                <a:off x="7799442" y="5590461"/>
                <a:ext cx="74065" cy="70208"/>
              </a:xfrm>
              <a:custGeom>
                <a:avLst/>
                <a:gdLst>
                  <a:gd name="T0" fmla="*/ 0 w 59"/>
                  <a:gd name="T1" fmla="*/ 0 h 56"/>
                  <a:gd name="T2" fmla="*/ 0 w 59"/>
                  <a:gd name="T3" fmla="*/ 0 h 56"/>
                  <a:gd name="T4" fmla="*/ 59 w 59"/>
                  <a:gd name="T5" fmla="*/ 56 h 56"/>
                  <a:gd name="T6" fmla="*/ 59 w 59"/>
                  <a:gd name="T7" fmla="*/ 56 h 56"/>
                  <a:gd name="T8" fmla="*/ 0 w 59"/>
                  <a:gd name="T9" fmla="*/ 0 h 56"/>
                </a:gdLst>
                <a:ahLst/>
                <a:cxnLst>
                  <a:cxn ang="0">
                    <a:pos x="T0" y="T1"/>
                  </a:cxn>
                  <a:cxn ang="0">
                    <a:pos x="T2" y="T3"/>
                  </a:cxn>
                  <a:cxn ang="0">
                    <a:pos x="T4" y="T5"/>
                  </a:cxn>
                  <a:cxn ang="0">
                    <a:pos x="T6" y="T7"/>
                  </a:cxn>
                  <a:cxn ang="0">
                    <a:pos x="T8" y="T9"/>
                  </a:cxn>
                </a:cxnLst>
                <a:rect l="0" t="0" r="r" b="b"/>
                <a:pathLst>
                  <a:path w="59" h="56">
                    <a:moveTo>
                      <a:pt x="0" y="0"/>
                    </a:moveTo>
                    <a:cubicBezTo>
                      <a:pt x="0" y="0"/>
                      <a:pt x="0" y="0"/>
                      <a:pt x="0" y="0"/>
                    </a:cubicBezTo>
                    <a:cubicBezTo>
                      <a:pt x="59" y="56"/>
                      <a:pt x="59" y="56"/>
                      <a:pt x="59" y="56"/>
                    </a:cubicBezTo>
                    <a:cubicBezTo>
                      <a:pt x="59" y="56"/>
                      <a:pt x="59" y="56"/>
                      <a:pt x="59" y="5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95" name="Freeform 42"/>
              <p:cNvSpPr>
                <a:spLocks/>
              </p:cNvSpPr>
              <p:nvPr userDrawn="1"/>
            </p:nvSpPr>
            <p:spPr bwMode="auto">
              <a:xfrm>
                <a:off x="8290897" y="6060314"/>
                <a:ext cx="74837" cy="70979"/>
              </a:xfrm>
              <a:custGeom>
                <a:avLst/>
                <a:gdLst>
                  <a:gd name="T0" fmla="*/ 0 w 59"/>
                  <a:gd name="T1" fmla="*/ 0 h 56"/>
                  <a:gd name="T2" fmla="*/ 0 w 59"/>
                  <a:gd name="T3" fmla="*/ 0 h 56"/>
                  <a:gd name="T4" fmla="*/ 59 w 59"/>
                  <a:gd name="T5" fmla="*/ 56 h 56"/>
                  <a:gd name="T6" fmla="*/ 59 w 59"/>
                  <a:gd name="T7" fmla="*/ 56 h 56"/>
                  <a:gd name="T8" fmla="*/ 0 w 59"/>
                  <a:gd name="T9" fmla="*/ 0 h 56"/>
                </a:gdLst>
                <a:ahLst/>
                <a:cxnLst>
                  <a:cxn ang="0">
                    <a:pos x="T0" y="T1"/>
                  </a:cxn>
                  <a:cxn ang="0">
                    <a:pos x="T2" y="T3"/>
                  </a:cxn>
                  <a:cxn ang="0">
                    <a:pos x="T4" y="T5"/>
                  </a:cxn>
                  <a:cxn ang="0">
                    <a:pos x="T6" y="T7"/>
                  </a:cxn>
                  <a:cxn ang="0">
                    <a:pos x="T8" y="T9"/>
                  </a:cxn>
                </a:cxnLst>
                <a:rect l="0" t="0" r="r" b="b"/>
                <a:pathLst>
                  <a:path w="59" h="56">
                    <a:moveTo>
                      <a:pt x="0" y="0"/>
                    </a:moveTo>
                    <a:cubicBezTo>
                      <a:pt x="0" y="0"/>
                      <a:pt x="0" y="0"/>
                      <a:pt x="0" y="0"/>
                    </a:cubicBezTo>
                    <a:cubicBezTo>
                      <a:pt x="59" y="56"/>
                      <a:pt x="59" y="56"/>
                      <a:pt x="59" y="56"/>
                    </a:cubicBezTo>
                    <a:cubicBezTo>
                      <a:pt x="59" y="56"/>
                      <a:pt x="59" y="56"/>
                      <a:pt x="59" y="5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96" name="Freeform 43"/>
              <p:cNvSpPr>
                <a:spLocks noEditPoints="1"/>
              </p:cNvSpPr>
              <p:nvPr userDrawn="1"/>
            </p:nvSpPr>
            <p:spPr bwMode="auto">
              <a:xfrm>
                <a:off x="8863361" y="5557286"/>
                <a:ext cx="408132" cy="721367"/>
              </a:xfrm>
              <a:custGeom>
                <a:avLst/>
                <a:gdLst>
                  <a:gd name="T0" fmla="*/ 9 w 324"/>
                  <a:gd name="T1" fmla="*/ 350 h 572"/>
                  <a:gd name="T2" fmla="*/ 11 w 324"/>
                  <a:gd name="T3" fmla="*/ 556 h 572"/>
                  <a:gd name="T4" fmla="*/ 105 w 324"/>
                  <a:gd name="T5" fmla="*/ 572 h 572"/>
                  <a:gd name="T6" fmla="*/ 202 w 324"/>
                  <a:gd name="T7" fmla="*/ 555 h 572"/>
                  <a:gd name="T8" fmla="*/ 195 w 324"/>
                  <a:gd name="T9" fmla="*/ 383 h 572"/>
                  <a:gd name="T10" fmla="*/ 9 w 324"/>
                  <a:gd name="T11" fmla="*/ 350 h 572"/>
                  <a:gd name="T12" fmla="*/ 159 w 324"/>
                  <a:gd name="T13" fmla="*/ 0 h 572"/>
                  <a:gd name="T14" fmla="*/ 62 w 324"/>
                  <a:gd name="T15" fmla="*/ 162 h 572"/>
                  <a:gd name="T16" fmla="*/ 251 w 324"/>
                  <a:gd name="T17" fmla="*/ 201 h 572"/>
                  <a:gd name="T18" fmla="*/ 324 w 324"/>
                  <a:gd name="T19" fmla="*/ 96 h 572"/>
                  <a:gd name="T20" fmla="*/ 309 w 324"/>
                  <a:gd name="T21" fmla="*/ 80 h 572"/>
                  <a:gd name="T22" fmla="*/ 309 w 324"/>
                  <a:gd name="T23" fmla="*/ 80 h 572"/>
                  <a:gd name="T24" fmla="*/ 159 w 324"/>
                  <a:gd name="T25"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4" h="572">
                    <a:moveTo>
                      <a:pt x="9" y="350"/>
                    </a:moveTo>
                    <a:cubicBezTo>
                      <a:pt x="0" y="418"/>
                      <a:pt x="0" y="488"/>
                      <a:pt x="11" y="556"/>
                    </a:cubicBezTo>
                    <a:cubicBezTo>
                      <a:pt x="41" y="566"/>
                      <a:pt x="73" y="572"/>
                      <a:pt x="105" y="572"/>
                    </a:cubicBezTo>
                    <a:cubicBezTo>
                      <a:pt x="138" y="572"/>
                      <a:pt x="171" y="566"/>
                      <a:pt x="202" y="555"/>
                    </a:cubicBezTo>
                    <a:cubicBezTo>
                      <a:pt x="190" y="498"/>
                      <a:pt x="188" y="440"/>
                      <a:pt x="195" y="383"/>
                    </a:cubicBezTo>
                    <a:cubicBezTo>
                      <a:pt x="137" y="362"/>
                      <a:pt x="75" y="350"/>
                      <a:pt x="9" y="350"/>
                    </a:cubicBezTo>
                    <a:moveTo>
                      <a:pt x="159" y="0"/>
                    </a:moveTo>
                    <a:cubicBezTo>
                      <a:pt x="119" y="51"/>
                      <a:pt x="86" y="105"/>
                      <a:pt x="62" y="162"/>
                    </a:cubicBezTo>
                    <a:cubicBezTo>
                      <a:pt x="128" y="167"/>
                      <a:pt x="191" y="180"/>
                      <a:pt x="251" y="201"/>
                    </a:cubicBezTo>
                    <a:cubicBezTo>
                      <a:pt x="271" y="164"/>
                      <a:pt x="295" y="129"/>
                      <a:pt x="324" y="96"/>
                    </a:cubicBezTo>
                    <a:cubicBezTo>
                      <a:pt x="320" y="90"/>
                      <a:pt x="314" y="85"/>
                      <a:pt x="309" y="80"/>
                    </a:cubicBezTo>
                    <a:cubicBezTo>
                      <a:pt x="309" y="80"/>
                      <a:pt x="309" y="80"/>
                      <a:pt x="309" y="80"/>
                    </a:cubicBezTo>
                    <a:cubicBezTo>
                      <a:pt x="266" y="37"/>
                      <a:pt x="214" y="11"/>
                      <a:pt x="159"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97" name="Freeform 46"/>
              <p:cNvSpPr>
                <a:spLocks/>
              </p:cNvSpPr>
              <p:nvPr userDrawn="1"/>
            </p:nvSpPr>
            <p:spPr bwMode="auto">
              <a:xfrm>
                <a:off x="10144077" y="6594974"/>
                <a:ext cx="270030" cy="275431"/>
              </a:xfrm>
              <a:custGeom>
                <a:avLst/>
                <a:gdLst>
                  <a:gd name="T0" fmla="*/ 81 w 214"/>
                  <a:gd name="T1" fmla="*/ 0 h 219"/>
                  <a:gd name="T2" fmla="*/ 0 w 214"/>
                  <a:gd name="T3" fmla="*/ 66 h 219"/>
                  <a:gd name="T4" fmla="*/ 110 w 214"/>
                  <a:gd name="T5" fmla="*/ 219 h 219"/>
                  <a:gd name="T6" fmla="*/ 214 w 214"/>
                  <a:gd name="T7" fmla="*/ 133 h 219"/>
                  <a:gd name="T8" fmla="*/ 214 w 214"/>
                  <a:gd name="T9" fmla="*/ 133 h 219"/>
                  <a:gd name="T10" fmla="*/ 213 w 214"/>
                  <a:gd name="T11" fmla="*/ 133 h 219"/>
                  <a:gd name="T12" fmla="*/ 81 w 214"/>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14" h="219">
                    <a:moveTo>
                      <a:pt x="81" y="0"/>
                    </a:moveTo>
                    <a:cubicBezTo>
                      <a:pt x="56" y="25"/>
                      <a:pt x="28" y="47"/>
                      <a:pt x="0" y="66"/>
                    </a:cubicBezTo>
                    <a:cubicBezTo>
                      <a:pt x="31" y="120"/>
                      <a:pt x="68" y="171"/>
                      <a:pt x="110" y="219"/>
                    </a:cubicBezTo>
                    <a:cubicBezTo>
                      <a:pt x="147" y="194"/>
                      <a:pt x="182" y="166"/>
                      <a:pt x="214" y="133"/>
                    </a:cubicBezTo>
                    <a:cubicBezTo>
                      <a:pt x="214" y="133"/>
                      <a:pt x="214" y="133"/>
                      <a:pt x="214" y="133"/>
                    </a:cubicBezTo>
                    <a:cubicBezTo>
                      <a:pt x="213" y="133"/>
                      <a:pt x="213" y="133"/>
                      <a:pt x="213" y="133"/>
                    </a:cubicBezTo>
                    <a:cubicBezTo>
                      <a:pt x="81" y="0"/>
                      <a:pt x="81" y="0"/>
                      <a:pt x="81"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98" name="Freeform 47"/>
              <p:cNvSpPr>
                <a:spLocks/>
              </p:cNvSpPr>
              <p:nvPr userDrawn="1"/>
            </p:nvSpPr>
            <p:spPr bwMode="auto">
              <a:xfrm>
                <a:off x="9478259" y="6750820"/>
                <a:ext cx="305520" cy="276203"/>
              </a:xfrm>
              <a:custGeom>
                <a:avLst/>
                <a:gdLst>
                  <a:gd name="T0" fmla="*/ 54 w 242"/>
                  <a:gd name="T1" fmla="*/ 0 h 219"/>
                  <a:gd name="T2" fmla="*/ 0 w 242"/>
                  <a:gd name="T3" fmla="*/ 181 h 219"/>
                  <a:gd name="T4" fmla="*/ 192 w 242"/>
                  <a:gd name="T5" fmla="*/ 219 h 219"/>
                  <a:gd name="T6" fmla="*/ 242 w 242"/>
                  <a:gd name="T7" fmla="*/ 31 h 219"/>
                  <a:gd name="T8" fmla="*/ 234 w 242"/>
                  <a:gd name="T9" fmla="*/ 31 h 219"/>
                  <a:gd name="T10" fmla="*/ 54 w 242"/>
                  <a:gd name="T11" fmla="*/ 0 h 219"/>
                </a:gdLst>
                <a:ahLst/>
                <a:cxnLst>
                  <a:cxn ang="0">
                    <a:pos x="T0" y="T1"/>
                  </a:cxn>
                  <a:cxn ang="0">
                    <a:pos x="T2" y="T3"/>
                  </a:cxn>
                  <a:cxn ang="0">
                    <a:pos x="T4" y="T5"/>
                  </a:cxn>
                  <a:cxn ang="0">
                    <a:pos x="T6" y="T7"/>
                  </a:cxn>
                  <a:cxn ang="0">
                    <a:pos x="T8" y="T9"/>
                  </a:cxn>
                  <a:cxn ang="0">
                    <a:pos x="T10" y="T11"/>
                  </a:cxn>
                </a:cxnLst>
                <a:rect l="0" t="0" r="r" b="b"/>
                <a:pathLst>
                  <a:path w="242" h="219">
                    <a:moveTo>
                      <a:pt x="54" y="0"/>
                    </a:moveTo>
                    <a:cubicBezTo>
                      <a:pt x="47" y="65"/>
                      <a:pt x="28" y="125"/>
                      <a:pt x="0" y="181"/>
                    </a:cubicBezTo>
                    <a:cubicBezTo>
                      <a:pt x="62" y="202"/>
                      <a:pt x="127" y="215"/>
                      <a:pt x="192" y="219"/>
                    </a:cubicBezTo>
                    <a:cubicBezTo>
                      <a:pt x="216" y="160"/>
                      <a:pt x="233" y="97"/>
                      <a:pt x="242" y="31"/>
                    </a:cubicBezTo>
                    <a:cubicBezTo>
                      <a:pt x="239" y="31"/>
                      <a:pt x="236" y="31"/>
                      <a:pt x="234" y="31"/>
                    </a:cubicBezTo>
                    <a:cubicBezTo>
                      <a:pt x="173" y="31"/>
                      <a:pt x="112" y="21"/>
                      <a:pt x="54"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99" name="Freeform 50"/>
              <p:cNvSpPr>
                <a:spLocks/>
              </p:cNvSpPr>
              <p:nvPr userDrawn="1"/>
            </p:nvSpPr>
            <p:spPr bwMode="auto">
              <a:xfrm>
                <a:off x="10417965" y="5841204"/>
                <a:ext cx="260772" cy="344868"/>
              </a:xfrm>
              <a:custGeom>
                <a:avLst/>
                <a:gdLst>
                  <a:gd name="T0" fmla="*/ 172 w 207"/>
                  <a:gd name="T1" fmla="*/ 0 h 274"/>
                  <a:gd name="T2" fmla="*/ 0 w 207"/>
                  <a:gd name="T3" fmla="*/ 82 h 274"/>
                  <a:gd name="T4" fmla="*/ 16 w 207"/>
                  <a:gd name="T5" fmla="*/ 274 h 274"/>
                  <a:gd name="T6" fmla="*/ 207 w 207"/>
                  <a:gd name="T7" fmla="*/ 202 h 274"/>
                  <a:gd name="T8" fmla="*/ 172 w 207"/>
                  <a:gd name="T9" fmla="*/ 0 h 274"/>
                </a:gdLst>
                <a:ahLst/>
                <a:cxnLst>
                  <a:cxn ang="0">
                    <a:pos x="T0" y="T1"/>
                  </a:cxn>
                  <a:cxn ang="0">
                    <a:pos x="T2" y="T3"/>
                  </a:cxn>
                  <a:cxn ang="0">
                    <a:pos x="T4" y="T5"/>
                  </a:cxn>
                  <a:cxn ang="0">
                    <a:pos x="T6" y="T7"/>
                  </a:cxn>
                  <a:cxn ang="0">
                    <a:pos x="T8" y="T9"/>
                  </a:cxn>
                </a:cxnLst>
                <a:rect l="0" t="0" r="r" b="b"/>
                <a:pathLst>
                  <a:path w="207" h="274">
                    <a:moveTo>
                      <a:pt x="172" y="0"/>
                    </a:moveTo>
                    <a:cubicBezTo>
                      <a:pt x="119" y="38"/>
                      <a:pt x="61" y="66"/>
                      <a:pt x="0" y="82"/>
                    </a:cubicBezTo>
                    <a:cubicBezTo>
                      <a:pt x="17" y="145"/>
                      <a:pt x="22" y="210"/>
                      <a:pt x="16" y="274"/>
                    </a:cubicBezTo>
                    <a:cubicBezTo>
                      <a:pt x="82" y="259"/>
                      <a:pt x="146" y="235"/>
                      <a:pt x="207" y="202"/>
                    </a:cubicBezTo>
                    <a:cubicBezTo>
                      <a:pt x="205" y="134"/>
                      <a:pt x="193" y="66"/>
                      <a:pt x="172"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00" name="Freeform 51"/>
              <p:cNvSpPr>
                <a:spLocks noEditPoints="1"/>
              </p:cNvSpPr>
              <p:nvPr userDrawn="1"/>
            </p:nvSpPr>
            <p:spPr bwMode="auto">
              <a:xfrm>
                <a:off x="10144077" y="5373666"/>
                <a:ext cx="351811" cy="1388728"/>
              </a:xfrm>
              <a:custGeom>
                <a:avLst/>
                <a:gdLst>
                  <a:gd name="T0" fmla="*/ 169 w 279"/>
                  <a:gd name="T1" fmla="*/ 852 h 1102"/>
                  <a:gd name="T2" fmla="*/ 80 w 279"/>
                  <a:gd name="T3" fmla="*/ 969 h 1102"/>
                  <a:gd name="T4" fmla="*/ 81 w 279"/>
                  <a:gd name="T5" fmla="*/ 969 h 1102"/>
                  <a:gd name="T6" fmla="*/ 81 w 279"/>
                  <a:gd name="T7" fmla="*/ 969 h 1102"/>
                  <a:gd name="T8" fmla="*/ 214 w 279"/>
                  <a:gd name="T9" fmla="*/ 1102 h 1102"/>
                  <a:gd name="T10" fmla="*/ 279 w 279"/>
                  <a:gd name="T11" fmla="*/ 1027 h 1102"/>
                  <a:gd name="T12" fmla="*/ 169 w 279"/>
                  <a:gd name="T13" fmla="*/ 852 h 1102"/>
                  <a:gd name="T14" fmla="*/ 110 w 279"/>
                  <a:gd name="T15" fmla="*/ 0 h 1102"/>
                  <a:gd name="T16" fmla="*/ 0 w 279"/>
                  <a:gd name="T17" fmla="*/ 152 h 1102"/>
                  <a:gd name="T18" fmla="*/ 80 w 279"/>
                  <a:gd name="T19" fmla="*/ 218 h 1102"/>
                  <a:gd name="T20" fmla="*/ 169 w 279"/>
                  <a:gd name="T21" fmla="*/ 336 h 1102"/>
                  <a:gd name="T22" fmla="*/ 279 w 279"/>
                  <a:gd name="T23" fmla="*/ 161 h 1102"/>
                  <a:gd name="T24" fmla="*/ 213 w 279"/>
                  <a:gd name="T25" fmla="*/ 85 h 1102"/>
                  <a:gd name="T26" fmla="*/ 110 w 279"/>
                  <a:gd name="T27" fmla="*/ 0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9" h="1102">
                    <a:moveTo>
                      <a:pt x="169" y="852"/>
                    </a:moveTo>
                    <a:cubicBezTo>
                      <a:pt x="145" y="894"/>
                      <a:pt x="116" y="933"/>
                      <a:pt x="80" y="969"/>
                    </a:cubicBezTo>
                    <a:cubicBezTo>
                      <a:pt x="81" y="969"/>
                      <a:pt x="81" y="969"/>
                      <a:pt x="81" y="969"/>
                    </a:cubicBezTo>
                    <a:cubicBezTo>
                      <a:pt x="81" y="969"/>
                      <a:pt x="81" y="969"/>
                      <a:pt x="81" y="969"/>
                    </a:cubicBezTo>
                    <a:cubicBezTo>
                      <a:pt x="214" y="1102"/>
                      <a:pt x="214" y="1102"/>
                      <a:pt x="214" y="1102"/>
                    </a:cubicBezTo>
                    <a:cubicBezTo>
                      <a:pt x="237" y="1078"/>
                      <a:pt x="259" y="1053"/>
                      <a:pt x="279" y="1027"/>
                    </a:cubicBezTo>
                    <a:cubicBezTo>
                      <a:pt x="232" y="973"/>
                      <a:pt x="195" y="914"/>
                      <a:pt x="169" y="852"/>
                    </a:cubicBezTo>
                    <a:moveTo>
                      <a:pt x="110" y="0"/>
                    </a:moveTo>
                    <a:cubicBezTo>
                      <a:pt x="68" y="47"/>
                      <a:pt x="31" y="99"/>
                      <a:pt x="0" y="152"/>
                    </a:cubicBezTo>
                    <a:cubicBezTo>
                      <a:pt x="28" y="171"/>
                      <a:pt x="55" y="193"/>
                      <a:pt x="80" y="218"/>
                    </a:cubicBezTo>
                    <a:cubicBezTo>
                      <a:pt x="116" y="254"/>
                      <a:pt x="146" y="294"/>
                      <a:pt x="169" y="336"/>
                    </a:cubicBezTo>
                    <a:cubicBezTo>
                      <a:pt x="196" y="273"/>
                      <a:pt x="232" y="214"/>
                      <a:pt x="279" y="161"/>
                    </a:cubicBezTo>
                    <a:cubicBezTo>
                      <a:pt x="259" y="134"/>
                      <a:pt x="237" y="109"/>
                      <a:pt x="213" y="85"/>
                    </a:cubicBezTo>
                    <a:cubicBezTo>
                      <a:pt x="181" y="53"/>
                      <a:pt x="147" y="24"/>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01" name="Freeform 52"/>
              <p:cNvSpPr>
                <a:spLocks/>
              </p:cNvSpPr>
              <p:nvPr userDrawn="1"/>
            </p:nvSpPr>
            <p:spPr bwMode="auto">
              <a:xfrm>
                <a:off x="9563126" y="5215505"/>
                <a:ext cx="355669" cy="87181"/>
              </a:xfrm>
              <a:custGeom>
                <a:avLst/>
                <a:gdLst>
                  <a:gd name="T0" fmla="*/ 166 w 282"/>
                  <a:gd name="T1" fmla="*/ 0 h 69"/>
                  <a:gd name="T2" fmla="*/ 2 w 282"/>
                  <a:gd name="T3" fmla="*/ 19 h 69"/>
                  <a:gd name="T4" fmla="*/ 0 w 282"/>
                  <a:gd name="T5" fmla="*/ 66 h 69"/>
                  <a:gd name="T6" fmla="*/ 50 w 282"/>
                  <a:gd name="T7" fmla="*/ 69 h 69"/>
                  <a:gd name="T8" fmla="*/ 282 w 282"/>
                  <a:gd name="T9" fmla="*/ 9 h 69"/>
                  <a:gd name="T10" fmla="*/ 166 w 282"/>
                  <a:gd name="T11" fmla="*/ 0 h 69"/>
                </a:gdLst>
                <a:ahLst/>
                <a:cxnLst>
                  <a:cxn ang="0">
                    <a:pos x="T0" y="T1"/>
                  </a:cxn>
                  <a:cxn ang="0">
                    <a:pos x="T2" y="T3"/>
                  </a:cxn>
                  <a:cxn ang="0">
                    <a:pos x="T4" y="T5"/>
                  </a:cxn>
                  <a:cxn ang="0">
                    <a:pos x="T6" y="T7"/>
                  </a:cxn>
                  <a:cxn ang="0">
                    <a:pos x="T8" y="T9"/>
                  </a:cxn>
                  <a:cxn ang="0">
                    <a:pos x="T10" y="T11"/>
                  </a:cxn>
                </a:cxnLst>
                <a:rect l="0" t="0" r="r" b="b"/>
                <a:pathLst>
                  <a:path w="282" h="69">
                    <a:moveTo>
                      <a:pt x="166" y="0"/>
                    </a:moveTo>
                    <a:cubicBezTo>
                      <a:pt x="111" y="0"/>
                      <a:pt x="56" y="6"/>
                      <a:pt x="2" y="19"/>
                    </a:cubicBezTo>
                    <a:cubicBezTo>
                      <a:pt x="0" y="34"/>
                      <a:pt x="0" y="50"/>
                      <a:pt x="0" y="66"/>
                    </a:cubicBezTo>
                    <a:cubicBezTo>
                      <a:pt x="17" y="68"/>
                      <a:pt x="33" y="69"/>
                      <a:pt x="50" y="69"/>
                    </a:cubicBezTo>
                    <a:cubicBezTo>
                      <a:pt x="130" y="69"/>
                      <a:pt x="210" y="49"/>
                      <a:pt x="282" y="9"/>
                    </a:cubicBezTo>
                    <a:cubicBezTo>
                      <a:pt x="244" y="3"/>
                      <a:pt x="205" y="0"/>
                      <a:pt x="166"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02" name="Freeform 53"/>
              <p:cNvSpPr>
                <a:spLocks/>
              </p:cNvSpPr>
              <p:nvPr userDrawn="1"/>
            </p:nvSpPr>
            <p:spPr bwMode="auto">
              <a:xfrm>
                <a:off x="9447399" y="5240193"/>
                <a:ext cx="118042" cy="58635"/>
              </a:xfrm>
              <a:custGeom>
                <a:avLst/>
                <a:gdLst>
                  <a:gd name="T0" fmla="*/ 94 w 94"/>
                  <a:gd name="T1" fmla="*/ 0 h 47"/>
                  <a:gd name="T2" fmla="*/ 0 w 94"/>
                  <a:gd name="T3" fmla="*/ 28 h 47"/>
                  <a:gd name="T4" fmla="*/ 92 w 94"/>
                  <a:gd name="T5" fmla="*/ 47 h 47"/>
                  <a:gd name="T6" fmla="*/ 94 w 94"/>
                  <a:gd name="T7" fmla="*/ 0 h 47"/>
                </a:gdLst>
                <a:ahLst/>
                <a:cxnLst>
                  <a:cxn ang="0">
                    <a:pos x="T0" y="T1"/>
                  </a:cxn>
                  <a:cxn ang="0">
                    <a:pos x="T2" y="T3"/>
                  </a:cxn>
                  <a:cxn ang="0">
                    <a:pos x="T4" y="T5"/>
                  </a:cxn>
                  <a:cxn ang="0">
                    <a:pos x="T6" y="T7"/>
                  </a:cxn>
                </a:cxnLst>
                <a:rect l="0" t="0" r="r" b="b"/>
                <a:pathLst>
                  <a:path w="94" h="47">
                    <a:moveTo>
                      <a:pt x="94" y="0"/>
                    </a:moveTo>
                    <a:cubicBezTo>
                      <a:pt x="62" y="7"/>
                      <a:pt x="31" y="17"/>
                      <a:pt x="0" y="28"/>
                    </a:cubicBezTo>
                    <a:cubicBezTo>
                      <a:pt x="30" y="38"/>
                      <a:pt x="61" y="44"/>
                      <a:pt x="92" y="47"/>
                    </a:cubicBezTo>
                    <a:cubicBezTo>
                      <a:pt x="92" y="31"/>
                      <a:pt x="92" y="15"/>
                      <a:pt x="94"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03" name="Freeform 54"/>
              <p:cNvSpPr>
                <a:spLocks/>
              </p:cNvSpPr>
              <p:nvPr userDrawn="1"/>
            </p:nvSpPr>
            <p:spPr bwMode="auto">
              <a:xfrm>
                <a:off x="10245917" y="6594974"/>
                <a:ext cx="168190" cy="167419"/>
              </a:xfrm>
              <a:custGeom>
                <a:avLst/>
                <a:gdLst>
                  <a:gd name="T0" fmla="*/ 0 w 133"/>
                  <a:gd name="T1" fmla="*/ 0 h 133"/>
                  <a:gd name="T2" fmla="*/ 0 w 133"/>
                  <a:gd name="T3" fmla="*/ 0 h 133"/>
                  <a:gd name="T4" fmla="*/ 132 w 133"/>
                  <a:gd name="T5" fmla="*/ 133 h 133"/>
                  <a:gd name="T6" fmla="*/ 133 w 133"/>
                  <a:gd name="T7" fmla="*/ 133 h 133"/>
                  <a:gd name="T8" fmla="*/ 0 w 133"/>
                  <a:gd name="T9" fmla="*/ 0 h 133"/>
                </a:gdLst>
                <a:ahLst/>
                <a:cxnLst>
                  <a:cxn ang="0">
                    <a:pos x="T0" y="T1"/>
                  </a:cxn>
                  <a:cxn ang="0">
                    <a:pos x="T2" y="T3"/>
                  </a:cxn>
                  <a:cxn ang="0">
                    <a:pos x="T4" y="T5"/>
                  </a:cxn>
                  <a:cxn ang="0">
                    <a:pos x="T6" y="T7"/>
                  </a:cxn>
                  <a:cxn ang="0">
                    <a:pos x="T8" y="T9"/>
                  </a:cxn>
                </a:cxnLst>
                <a:rect l="0" t="0" r="r" b="b"/>
                <a:pathLst>
                  <a:path w="133" h="133">
                    <a:moveTo>
                      <a:pt x="0" y="0"/>
                    </a:moveTo>
                    <a:cubicBezTo>
                      <a:pt x="0" y="0"/>
                      <a:pt x="0" y="0"/>
                      <a:pt x="0" y="0"/>
                    </a:cubicBezTo>
                    <a:cubicBezTo>
                      <a:pt x="132" y="133"/>
                      <a:pt x="132" y="133"/>
                      <a:pt x="132" y="133"/>
                    </a:cubicBezTo>
                    <a:cubicBezTo>
                      <a:pt x="132" y="133"/>
                      <a:pt x="132" y="133"/>
                      <a:pt x="133" y="133"/>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04" name="Freeform 55"/>
              <p:cNvSpPr>
                <a:spLocks noEditPoints="1"/>
              </p:cNvSpPr>
              <p:nvPr userDrawn="1"/>
            </p:nvSpPr>
            <p:spPr bwMode="auto">
              <a:xfrm>
                <a:off x="9117961" y="5590461"/>
                <a:ext cx="374185" cy="790032"/>
              </a:xfrm>
              <a:custGeom>
                <a:avLst/>
                <a:gdLst>
                  <a:gd name="T0" fmla="*/ 132 w 297"/>
                  <a:gd name="T1" fmla="*/ 433 h 627"/>
                  <a:gd name="T2" fmla="*/ 107 w 297"/>
                  <a:gd name="T3" fmla="*/ 461 h 627"/>
                  <a:gd name="T4" fmla="*/ 0 w 297"/>
                  <a:gd name="T5" fmla="*/ 529 h 627"/>
                  <a:gd name="T6" fmla="*/ 30 w 297"/>
                  <a:gd name="T7" fmla="*/ 627 h 627"/>
                  <a:gd name="T8" fmla="*/ 179 w 297"/>
                  <a:gd name="T9" fmla="*/ 533 h 627"/>
                  <a:gd name="T10" fmla="*/ 207 w 297"/>
                  <a:gd name="T11" fmla="*/ 503 h 627"/>
                  <a:gd name="T12" fmla="*/ 132 w 297"/>
                  <a:gd name="T13" fmla="*/ 433 h 627"/>
                  <a:gd name="T14" fmla="*/ 197 w 297"/>
                  <a:gd name="T15" fmla="*/ 0 h 627"/>
                  <a:gd name="T16" fmla="*/ 144 w 297"/>
                  <a:gd name="T17" fmla="*/ 46 h 627"/>
                  <a:gd name="T18" fmla="*/ 144 w 297"/>
                  <a:gd name="T19" fmla="*/ 47 h 627"/>
                  <a:gd name="T20" fmla="*/ 122 w 297"/>
                  <a:gd name="T21" fmla="*/ 70 h 627"/>
                  <a:gd name="T22" fmla="*/ 191 w 297"/>
                  <a:gd name="T23" fmla="*/ 244 h 627"/>
                  <a:gd name="T24" fmla="*/ 289 w 297"/>
                  <a:gd name="T25" fmla="*/ 317 h 627"/>
                  <a:gd name="T26" fmla="*/ 283 w 297"/>
                  <a:gd name="T27" fmla="*/ 165 h 627"/>
                  <a:gd name="T28" fmla="*/ 205 w 297"/>
                  <a:gd name="T29" fmla="*/ 10 h 627"/>
                  <a:gd name="T30" fmla="*/ 197 w 297"/>
                  <a:gd name="T31" fmla="*/ 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7" h="627">
                    <a:moveTo>
                      <a:pt x="132" y="433"/>
                    </a:moveTo>
                    <a:cubicBezTo>
                      <a:pt x="124" y="443"/>
                      <a:pt x="116" y="452"/>
                      <a:pt x="107" y="461"/>
                    </a:cubicBezTo>
                    <a:cubicBezTo>
                      <a:pt x="76" y="492"/>
                      <a:pt x="39" y="515"/>
                      <a:pt x="0" y="529"/>
                    </a:cubicBezTo>
                    <a:cubicBezTo>
                      <a:pt x="7" y="562"/>
                      <a:pt x="17" y="595"/>
                      <a:pt x="30" y="627"/>
                    </a:cubicBezTo>
                    <a:cubicBezTo>
                      <a:pt x="85" y="608"/>
                      <a:pt x="136" y="577"/>
                      <a:pt x="179" y="533"/>
                    </a:cubicBezTo>
                    <a:cubicBezTo>
                      <a:pt x="189" y="524"/>
                      <a:pt x="198" y="514"/>
                      <a:pt x="207" y="503"/>
                    </a:cubicBezTo>
                    <a:cubicBezTo>
                      <a:pt x="184" y="478"/>
                      <a:pt x="159" y="454"/>
                      <a:pt x="132" y="433"/>
                    </a:cubicBezTo>
                    <a:moveTo>
                      <a:pt x="197" y="0"/>
                    </a:moveTo>
                    <a:cubicBezTo>
                      <a:pt x="179" y="14"/>
                      <a:pt x="161" y="29"/>
                      <a:pt x="144" y="46"/>
                    </a:cubicBezTo>
                    <a:cubicBezTo>
                      <a:pt x="144" y="47"/>
                      <a:pt x="144" y="47"/>
                      <a:pt x="144" y="47"/>
                    </a:cubicBezTo>
                    <a:cubicBezTo>
                      <a:pt x="137" y="54"/>
                      <a:pt x="129" y="62"/>
                      <a:pt x="122" y="70"/>
                    </a:cubicBezTo>
                    <a:cubicBezTo>
                      <a:pt x="165" y="120"/>
                      <a:pt x="188" y="182"/>
                      <a:pt x="191" y="244"/>
                    </a:cubicBezTo>
                    <a:cubicBezTo>
                      <a:pt x="226" y="266"/>
                      <a:pt x="259" y="290"/>
                      <a:pt x="289" y="317"/>
                    </a:cubicBezTo>
                    <a:cubicBezTo>
                      <a:pt x="297" y="267"/>
                      <a:pt x="295" y="215"/>
                      <a:pt x="283" y="165"/>
                    </a:cubicBezTo>
                    <a:cubicBezTo>
                      <a:pt x="250" y="116"/>
                      <a:pt x="224" y="64"/>
                      <a:pt x="205" y="10"/>
                    </a:cubicBezTo>
                    <a:cubicBezTo>
                      <a:pt x="202" y="6"/>
                      <a:pt x="200" y="3"/>
                      <a:pt x="197"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05" name="Freeform 56"/>
              <p:cNvSpPr>
                <a:spLocks/>
              </p:cNvSpPr>
              <p:nvPr userDrawn="1"/>
            </p:nvSpPr>
            <p:spPr bwMode="auto">
              <a:xfrm>
                <a:off x="9376419" y="5602806"/>
                <a:ext cx="97983" cy="195194"/>
              </a:xfrm>
              <a:custGeom>
                <a:avLst/>
                <a:gdLst>
                  <a:gd name="T0" fmla="*/ 0 w 78"/>
                  <a:gd name="T1" fmla="*/ 0 h 155"/>
                  <a:gd name="T2" fmla="*/ 78 w 78"/>
                  <a:gd name="T3" fmla="*/ 155 h 155"/>
                  <a:gd name="T4" fmla="*/ 0 w 78"/>
                  <a:gd name="T5" fmla="*/ 0 h 155"/>
                </a:gdLst>
                <a:ahLst/>
                <a:cxnLst>
                  <a:cxn ang="0">
                    <a:pos x="T0" y="T1"/>
                  </a:cxn>
                  <a:cxn ang="0">
                    <a:pos x="T2" y="T3"/>
                  </a:cxn>
                  <a:cxn ang="0">
                    <a:pos x="T4" y="T5"/>
                  </a:cxn>
                </a:cxnLst>
                <a:rect l="0" t="0" r="r" b="b"/>
                <a:pathLst>
                  <a:path w="78" h="155">
                    <a:moveTo>
                      <a:pt x="0" y="0"/>
                    </a:moveTo>
                    <a:cubicBezTo>
                      <a:pt x="19" y="54"/>
                      <a:pt x="45" y="106"/>
                      <a:pt x="78" y="155"/>
                    </a:cubicBezTo>
                    <a:cubicBezTo>
                      <a:pt x="64" y="99"/>
                      <a:pt x="38" y="46"/>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06" name="Freeform 57"/>
              <p:cNvSpPr>
                <a:spLocks/>
              </p:cNvSpPr>
              <p:nvPr userDrawn="1"/>
            </p:nvSpPr>
            <p:spPr bwMode="auto">
              <a:xfrm>
                <a:off x="9284609" y="5897524"/>
                <a:ext cx="197508" cy="326351"/>
              </a:xfrm>
              <a:custGeom>
                <a:avLst/>
                <a:gdLst>
                  <a:gd name="T0" fmla="*/ 59 w 157"/>
                  <a:gd name="T1" fmla="*/ 0 h 259"/>
                  <a:gd name="T2" fmla="*/ 0 w 157"/>
                  <a:gd name="T3" fmla="*/ 189 h 259"/>
                  <a:gd name="T4" fmla="*/ 75 w 157"/>
                  <a:gd name="T5" fmla="*/ 259 h 259"/>
                  <a:gd name="T6" fmla="*/ 157 w 157"/>
                  <a:gd name="T7" fmla="*/ 73 h 259"/>
                  <a:gd name="T8" fmla="*/ 59 w 157"/>
                  <a:gd name="T9" fmla="*/ 0 h 259"/>
                </a:gdLst>
                <a:ahLst/>
                <a:cxnLst>
                  <a:cxn ang="0">
                    <a:pos x="T0" y="T1"/>
                  </a:cxn>
                  <a:cxn ang="0">
                    <a:pos x="T2" y="T3"/>
                  </a:cxn>
                  <a:cxn ang="0">
                    <a:pos x="T4" y="T5"/>
                  </a:cxn>
                  <a:cxn ang="0">
                    <a:pos x="T6" y="T7"/>
                  </a:cxn>
                  <a:cxn ang="0">
                    <a:pos x="T8" y="T9"/>
                  </a:cxn>
                </a:cxnLst>
                <a:rect l="0" t="0" r="r" b="b"/>
                <a:pathLst>
                  <a:path w="157" h="259">
                    <a:moveTo>
                      <a:pt x="59" y="0"/>
                    </a:moveTo>
                    <a:cubicBezTo>
                      <a:pt x="62" y="66"/>
                      <a:pt x="42" y="134"/>
                      <a:pt x="0" y="189"/>
                    </a:cubicBezTo>
                    <a:cubicBezTo>
                      <a:pt x="27" y="210"/>
                      <a:pt x="52" y="234"/>
                      <a:pt x="75" y="259"/>
                    </a:cubicBezTo>
                    <a:cubicBezTo>
                      <a:pt x="119" y="204"/>
                      <a:pt x="147" y="140"/>
                      <a:pt x="157" y="73"/>
                    </a:cubicBezTo>
                    <a:cubicBezTo>
                      <a:pt x="127" y="46"/>
                      <a:pt x="94" y="22"/>
                      <a:pt x="59"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07" name="Freeform 58"/>
              <p:cNvSpPr>
                <a:spLocks/>
              </p:cNvSpPr>
              <p:nvPr userDrawn="1"/>
            </p:nvSpPr>
            <p:spPr bwMode="auto">
              <a:xfrm>
                <a:off x="8648109" y="6171413"/>
                <a:ext cx="261544" cy="227597"/>
              </a:xfrm>
              <a:custGeom>
                <a:avLst/>
                <a:gdLst>
                  <a:gd name="T0" fmla="*/ 73 w 208"/>
                  <a:gd name="T1" fmla="*/ 0 h 181"/>
                  <a:gd name="T2" fmla="*/ 72 w 208"/>
                  <a:gd name="T3" fmla="*/ 0 h 181"/>
                  <a:gd name="T4" fmla="*/ 72 w 208"/>
                  <a:gd name="T5" fmla="*/ 0 h 181"/>
                  <a:gd name="T6" fmla="*/ 0 w 208"/>
                  <a:gd name="T7" fmla="*/ 72 h 181"/>
                  <a:gd name="T8" fmla="*/ 208 w 208"/>
                  <a:gd name="T9" fmla="*/ 181 h 181"/>
                  <a:gd name="T10" fmla="*/ 182 w 208"/>
                  <a:gd name="T11" fmla="*/ 69 h 181"/>
                  <a:gd name="T12" fmla="*/ 73 w 208"/>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208" h="181">
                    <a:moveTo>
                      <a:pt x="73" y="0"/>
                    </a:moveTo>
                    <a:cubicBezTo>
                      <a:pt x="72" y="0"/>
                      <a:pt x="72" y="0"/>
                      <a:pt x="72" y="0"/>
                    </a:cubicBezTo>
                    <a:cubicBezTo>
                      <a:pt x="72" y="0"/>
                      <a:pt x="72" y="0"/>
                      <a:pt x="72" y="0"/>
                    </a:cubicBezTo>
                    <a:cubicBezTo>
                      <a:pt x="0" y="72"/>
                      <a:pt x="0" y="72"/>
                      <a:pt x="0" y="72"/>
                    </a:cubicBezTo>
                    <a:cubicBezTo>
                      <a:pt x="59" y="131"/>
                      <a:pt x="132" y="167"/>
                      <a:pt x="208" y="181"/>
                    </a:cubicBezTo>
                    <a:cubicBezTo>
                      <a:pt x="196" y="144"/>
                      <a:pt x="187" y="106"/>
                      <a:pt x="182" y="69"/>
                    </a:cubicBezTo>
                    <a:cubicBezTo>
                      <a:pt x="142" y="55"/>
                      <a:pt x="104" y="32"/>
                      <a:pt x="73"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08" name="Freeform 60"/>
              <p:cNvSpPr>
                <a:spLocks/>
              </p:cNvSpPr>
              <p:nvPr userDrawn="1"/>
            </p:nvSpPr>
            <p:spPr bwMode="auto">
              <a:xfrm>
                <a:off x="9280751" y="5566545"/>
                <a:ext cx="85638" cy="81781"/>
              </a:xfrm>
              <a:custGeom>
                <a:avLst/>
                <a:gdLst>
                  <a:gd name="T0" fmla="*/ 50 w 68"/>
                  <a:gd name="T1" fmla="*/ 0 h 65"/>
                  <a:gd name="T2" fmla="*/ 50 w 68"/>
                  <a:gd name="T3" fmla="*/ 0 h 65"/>
                  <a:gd name="T4" fmla="*/ 50 w 68"/>
                  <a:gd name="T5" fmla="*/ 1 h 65"/>
                  <a:gd name="T6" fmla="*/ 0 w 68"/>
                  <a:gd name="T7" fmla="*/ 51 h 65"/>
                  <a:gd name="T8" fmla="*/ 15 w 68"/>
                  <a:gd name="T9" fmla="*/ 65 h 65"/>
                  <a:gd name="T10" fmla="*/ 68 w 68"/>
                  <a:gd name="T11" fmla="*/ 19 h 65"/>
                  <a:gd name="T12" fmla="*/ 50 w 68"/>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68" h="65">
                    <a:moveTo>
                      <a:pt x="50" y="0"/>
                    </a:moveTo>
                    <a:cubicBezTo>
                      <a:pt x="50" y="0"/>
                      <a:pt x="50" y="0"/>
                      <a:pt x="50" y="0"/>
                    </a:cubicBezTo>
                    <a:cubicBezTo>
                      <a:pt x="50" y="0"/>
                      <a:pt x="50" y="0"/>
                      <a:pt x="50" y="1"/>
                    </a:cubicBezTo>
                    <a:cubicBezTo>
                      <a:pt x="0" y="51"/>
                      <a:pt x="0" y="51"/>
                      <a:pt x="0" y="51"/>
                    </a:cubicBezTo>
                    <a:cubicBezTo>
                      <a:pt x="15" y="65"/>
                      <a:pt x="15" y="65"/>
                      <a:pt x="15" y="65"/>
                    </a:cubicBezTo>
                    <a:cubicBezTo>
                      <a:pt x="32" y="48"/>
                      <a:pt x="50" y="33"/>
                      <a:pt x="68" y="19"/>
                    </a:cubicBezTo>
                    <a:cubicBezTo>
                      <a:pt x="62" y="13"/>
                      <a:pt x="57" y="6"/>
                      <a:pt x="5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09" name="Freeform 61"/>
              <p:cNvSpPr>
                <a:spLocks/>
              </p:cNvSpPr>
              <p:nvPr userDrawn="1"/>
            </p:nvSpPr>
            <p:spPr bwMode="auto">
              <a:xfrm>
                <a:off x="9280751" y="5630580"/>
                <a:ext cx="18516" cy="17745"/>
              </a:xfrm>
              <a:custGeom>
                <a:avLst/>
                <a:gdLst>
                  <a:gd name="T0" fmla="*/ 0 w 15"/>
                  <a:gd name="T1" fmla="*/ 0 h 14"/>
                  <a:gd name="T2" fmla="*/ 0 w 15"/>
                  <a:gd name="T3" fmla="*/ 0 h 14"/>
                  <a:gd name="T4" fmla="*/ 15 w 15"/>
                  <a:gd name="T5" fmla="*/ 14 h 14"/>
                  <a:gd name="T6" fmla="*/ 15 w 15"/>
                  <a:gd name="T7" fmla="*/ 14 h 14"/>
                  <a:gd name="T8" fmla="*/ 0 w 15"/>
                  <a:gd name="T9" fmla="*/ 0 h 14"/>
                </a:gdLst>
                <a:ahLst/>
                <a:cxnLst>
                  <a:cxn ang="0">
                    <a:pos x="T0" y="T1"/>
                  </a:cxn>
                  <a:cxn ang="0">
                    <a:pos x="T2" y="T3"/>
                  </a:cxn>
                  <a:cxn ang="0">
                    <a:pos x="T4" y="T5"/>
                  </a:cxn>
                  <a:cxn ang="0">
                    <a:pos x="T6" y="T7"/>
                  </a:cxn>
                  <a:cxn ang="0">
                    <a:pos x="T8" y="T9"/>
                  </a:cxn>
                </a:cxnLst>
                <a:rect l="0" t="0" r="r" b="b"/>
                <a:pathLst>
                  <a:path w="15" h="14">
                    <a:moveTo>
                      <a:pt x="0" y="0"/>
                    </a:moveTo>
                    <a:cubicBezTo>
                      <a:pt x="0" y="0"/>
                      <a:pt x="0" y="0"/>
                      <a:pt x="0" y="0"/>
                    </a:cubicBezTo>
                    <a:cubicBezTo>
                      <a:pt x="15" y="14"/>
                      <a:pt x="15" y="14"/>
                      <a:pt x="15" y="14"/>
                    </a:cubicBezTo>
                    <a:cubicBezTo>
                      <a:pt x="15" y="14"/>
                      <a:pt x="15" y="14"/>
                      <a:pt x="15" y="14"/>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10" name="Freeform 63"/>
              <p:cNvSpPr>
                <a:spLocks/>
              </p:cNvSpPr>
              <p:nvPr userDrawn="1"/>
            </p:nvSpPr>
            <p:spPr bwMode="auto">
              <a:xfrm>
                <a:off x="8496892" y="5785655"/>
                <a:ext cx="159704" cy="303977"/>
              </a:xfrm>
              <a:custGeom>
                <a:avLst/>
                <a:gdLst>
                  <a:gd name="T0" fmla="*/ 127 w 127"/>
                  <a:gd name="T1" fmla="*/ 0 h 241"/>
                  <a:gd name="T2" fmla="*/ 11 w 127"/>
                  <a:gd name="T3" fmla="*/ 39 h 241"/>
                  <a:gd name="T4" fmla="*/ 31 w 127"/>
                  <a:gd name="T5" fmla="*/ 241 h 241"/>
                  <a:gd name="T6" fmla="*/ 124 w 127"/>
                  <a:gd name="T7" fmla="*/ 199 h 241"/>
                  <a:gd name="T8" fmla="*/ 127 w 127"/>
                  <a:gd name="T9" fmla="*/ 0 h 241"/>
                </a:gdLst>
                <a:ahLst/>
                <a:cxnLst>
                  <a:cxn ang="0">
                    <a:pos x="T0" y="T1"/>
                  </a:cxn>
                  <a:cxn ang="0">
                    <a:pos x="T2" y="T3"/>
                  </a:cxn>
                  <a:cxn ang="0">
                    <a:pos x="T4" y="T5"/>
                  </a:cxn>
                  <a:cxn ang="0">
                    <a:pos x="T6" y="T7"/>
                  </a:cxn>
                  <a:cxn ang="0">
                    <a:pos x="T8" y="T9"/>
                  </a:cxn>
                </a:cxnLst>
                <a:rect l="0" t="0" r="r" b="b"/>
                <a:pathLst>
                  <a:path w="127" h="241">
                    <a:moveTo>
                      <a:pt x="127" y="0"/>
                    </a:moveTo>
                    <a:cubicBezTo>
                      <a:pt x="87" y="10"/>
                      <a:pt x="48" y="23"/>
                      <a:pt x="11" y="39"/>
                    </a:cubicBezTo>
                    <a:cubicBezTo>
                      <a:pt x="0" y="106"/>
                      <a:pt x="7" y="177"/>
                      <a:pt x="31" y="241"/>
                    </a:cubicBezTo>
                    <a:cubicBezTo>
                      <a:pt x="61" y="224"/>
                      <a:pt x="92" y="210"/>
                      <a:pt x="124" y="199"/>
                    </a:cubicBezTo>
                    <a:cubicBezTo>
                      <a:pt x="102" y="134"/>
                      <a:pt x="103" y="64"/>
                      <a:pt x="127"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11" name="Freeform 64"/>
              <p:cNvSpPr>
                <a:spLocks/>
              </p:cNvSpPr>
              <p:nvPr userDrawn="1"/>
            </p:nvSpPr>
            <p:spPr bwMode="auto">
              <a:xfrm>
                <a:off x="9063955" y="5481678"/>
                <a:ext cx="216796" cy="176677"/>
              </a:xfrm>
              <a:custGeom>
                <a:avLst/>
                <a:gdLst>
                  <a:gd name="T0" fmla="*/ 54 w 172"/>
                  <a:gd name="T1" fmla="*/ 0 h 140"/>
                  <a:gd name="T2" fmla="*/ 0 w 172"/>
                  <a:gd name="T3" fmla="*/ 60 h 140"/>
                  <a:gd name="T4" fmla="*/ 150 w 172"/>
                  <a:gd name="T5" fmla="*/ 140 h 140"/>
                  <a:gd name="T6" fmla="*/ 150 w 172"/>
                  <a:gd name="T7" fmla="*/ 140 h 140"/>
                  <a:gd name="T8" fmla="*/ 150 w 172"/>
                  <a:gd name="T9" fmla="*/ 140 h 140"/>
                  <a:gd name="T10" fmla="*/ 172 w 172"/>
                  <a:gd name="T11" fmla="*/ 118 h 140"/>
                  <a:gd name="T12" fmla="*/ 54 w 172"/>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72" h="140">
                    <a:moveTo>
                      <a:pt x="54" y="0"/>
                    </a:moveTo>
                    <a:cubicBezTo>
                      <a:pt x="35" y="19"/>
                      <a:pt x="17" y="39"/>
                      <a:pt x="0" y="60"/>
                    </a:cubicBezTo>
                    <a:cubicBezTo>
                      <a:pt x="55" y="71"/>
                      <a:pt x="107" y="97"/>
                      <a:pt x="150" y="140"/>
                    </a:cubicBezTo>
                    <a:cubicBezTo>
                      <a:pt x="150" y="140"/>
                      <a:pt x="150" y="140"/>
                      <a:pt x="150" y="140"/>
                    </a:cubicBezTo>
                    <a:cubicBezTo>
                      <a:pt x="150" y="140"/>
                      <a:pt x="150" y="140"/>
                      <a:pt x="150" y="140"/>
                    </a:cubicBezTo>
                    <a:cubicBezTo>
                      <a:pt x="172" y="118"/>
                      <a:pt x="172" y="118"/>
                      <a:pt x="172" y="118"/>
                    </a:cubicBezTo>
                    <a:cubicBezTo>
                      <a:pt x="54" y="0"/>
                      <a:pt x="54" y="0"/>
                      <a:pt x="54"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12" name="Freeform 65"/>
              <p:cNvSpPr>
                <a:spLocks/>
              </p:cNvSpPr>
              <p:nvPr userDrawn="1"/>
            </p:nvSpPr>
            <p:spPr bwMode="auto">
              <a:xfrm>
                <a:off x="9131849" y="5451589"/>
                <a:ext cx="212167" cy="178992"/>
              </a:xfrm>
              <a:custGeom>
                <a:avLst/>
                <a:gdLst>
                  <a:gd name="T0" fmla="*/ 24 w 168"/>
                  <a:gd name="T1" fmla="*/ 0 h 142"/>
                  <a:gd name="T2" fmla="*/ 0 w 168"/>
                  <a:gd name="T3" fmla="*/ 23 h 142"/>
                  <a:gd name="T4" fmla="*/ 0 w 168"/>
                  <a:gd name="T5" fmla="*/ 24 h 142"/>
                  <a:gd name="T6" fmla="*/ 0 w 168"/>
                  <a:gd name="T7" fmla="*/ 24 h 142"/>
                  <a:gd name="T8" fmla="*/ 118 w 168"/>
                  <a:gd name="T9" fmla="*/ 142 h 142"/>
                  <a:gd name="T10" fmla="*/ 168 w 168"/>
                  <a:gd name="T11" fmla="*/ 91 h 142"/>
                  <a:gd name="T12" fmla="*/ 24 w 168"/>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168" h="142">
                    <a:moveTo>
                      <a:pt x="24" y="0"/>
                    </a:moveTo>
                    <a:cubicBezTo>
                      <a:pt x="16" y="8"/>
                      <a:pt x="8" y="15"/>
                      <a:pt x="0" y="23"/>
                    </a:cubicBezTo>
                    <a:cubicBezTo>
                      <a:pt x="0" y="24"/>
                      <a:pt x="0" y="24"/>
                      <a:pt x="0" y="24"/>
                    </a:cubicBezTo>
                    <a:cubicBezTo>
                      <a:pt x="0" y="24"/>
                      <a:pt x="0" y="24"/>
                      <a:pt x="0" y="24"/>
                    </a:cubicBezTo>
                    <a:cubicBezTo>
                      <a:pt x="118" y="142"/>
                      <a:pt x="118" y="142"/>
                      <a:pt x="118" y="142"/>
                    </a:cubicBezTo>
                    <a:cubicBezTo>
                      <a:pt x="168" y="91"/>
                      <a:pt x="168" y="91"/>
                      <a:pt x="168" y="91"/>
                    </a:cubicBezTo>
                    <a:cubicBezTo>
                      <a:pt x="126" y="49"/>
                      <a:pt x="77" y="19"/>
                      <a:pt x="24"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13" name="Freeform 66"/>
              <p:cNvSpPr>
                <a:spLocks/>
              </p:cNvSpPr>
              <p:nvPr userDrawn="1"/>
            </p:nvSpPr>
            <p:spPr bwMode="auto">
              <a:xfrm>
                <a:off x="9131849" y="5481678"/>
                <a:ext cx="148903" cy="148903"/>
              </a:xfrm>
              <a:custGeom>
                <a:avLst/>
                <a:gdLst>
                  <a:gd name="T0" fmla="*/ 0 w 118"/>
                  <a:gd name="T1" fmla="*/ 0 h 118"/>
                  <a:gd name="T2" fmla="*/ 0 w 118"/>
                  <a:gd name="T3" fmla="*/ 0 h 118"/>
                  <a:gd name="T4" fmla="*/ 118 w 118"/>
                  <a:gd name="T5" fmla="*/ 118 h 118"/>
                  <a:gd name="T6" fmla="*/ 118 w 118"/>
                  <a:gd name="T7" fmla="*/ 118 h 118"/>
                  <a:gd name="T8" fmla="*/ 0 w 118"/>
                  <a:gd name="T9" fmla="*/ 0 h 118"/>
                </a:gdLst>
                <a:ahLst/>
                <a:cxnLst>
                  <a:cxn ang="0">
                    <a:pos x="T0" y="T1"/>
                  </a:cxn>
                  <a:cxn ang="0">
                    <a:pos x="T2" y="T3"/>
                  </a:cxn>
                  <a:cxn ang="0">
                    <a:pos x="T4" y="T5"/>
                  </a:cxn>
                  <a:cxn ang="0">
                    <a:pos x="T6" y="T7"/>
                  </a:cxn>
                  <a:cxn ang="0">
                    <a:pos x="T8" y="T9"/>
                  </a:cxn>
                </a:cxnLst>
                <a:rect l="0" t="0" r="r" b="b"/>
                <a:pathLst>
                  <a:path w="118" h="118">
                    <a:moveTo>
                      <a:pt x="0" y="0"/>
                    </a:moveTo>
                    <a:cubicBezTo>
                      <a:pt x="0" y="0"/>
                      <a:pt x="0" y="0"/>
                      <a:pt x="0" y="0"/>
                    </a:cubicBezTo>
                    <a:cubicBezTo>
                      <a:pt x="118" y="118"/>
                      <a:pt x="118" y="118"/>
                      <a:pt x="118" y="118"/>
                    </a:cubicBezTo>
                    <a:cubicBezTo>
                      <a:pt x="118" y="118"/>
                      <a:pt x="118" y="118"/>
                      <a:pt x="118" y="118"/>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14" name="Freeform 67"/>
              <p:cNvSpPr>
                <a:spLocks/>
              </p:cNvSpPr>
              <p:nvPr userDrawn="1"/>
            </p:nvSpPr>
            <p:spPr bwMode="auto">
              <a:xfrm>
                <a:off x="9252977" y="5630580"/>
                <a:ext cx="27775" cy="27775"/>
              </a:xfrm>
              <a:custGeom>
                <a:avLst/>
                <a:gdLst>
                  <a:gd name="T0" fmla="*/ 22 w 22"/>
                  <a:gd name="T1" fmla="*/ 0 h 22"/>
                  <a:gd name="T2" fmla="*/ 0 w 22"/>
                  <a:gd name="T3" fmla="*/ 22 h 22"/>
                  <a:gd name="T4" fmla="*/ 0 w 22"/>
                  <a:gd name="T5" fmla="*/ 22 h 22"/>
                  <a:gd name="T6" fmla="*/ 22 w 22"/>
                  <a:gd name="T7" fmla="*/ 0 h 22"/>
                  <a:gd name="T8" fmla="*/ 22 w 22"/>
                  <a:gd name="T9" fmla="*/ 0 h 22"/>
                </a:gdLst>
                <a:ahLst/>
                <a:cxnLst>
                  <a:cxn ang="0">
                    <a:pos x="T0" y="T1"/>
                  </a:cxn>
                  <a:cxn ang="0">
                    <a:pos x="T2" y="T3"/>
                  </a:cxn>
                  <a:cxn ang="0">
                    <a:pos x="T4" y="T5"/>
                  </a:cxn>
                  <a:cxn ang="0">
                    <a:pos x="T6" y="T7"/>
                  </a:cxn>
                  <a:cxn ang="0">
                    <a:pos x="T8" y="T9"/>
                  </a:cxn>
                </a:cxnLst>
                <a:rect l="0" t="0" r="r" b="b"/>
                <a:pathLst>
                  <a:path w="22" h="22">
                    <a:moveTo>
                      <a:pt x="22" y="0"/>
                    </a:moveTo>
                    <a:cubicBezTo>
                      <a:pt x="0" y="22"/>
                      <a:pt x="0" y="22"/>
                      <a:pt x="0" y="22"/>
                    </a:cubicBezTo>
                    <a:cubicBezTo>
                      <a:pt x="0" y="22"/>
                      <a:pt x="0" y="22"/>
                      <a:pt x="0" y="22"/>
                    </a:cubicBezTo>
                    <a:cubicBezTo>
                      <a:pt x="22" y="0"/>
                      <a:pt x="22" y="0"/>
                      <a:pt x="22" y="0"/>
                    </a:cubicBezTo>
                    <a:cubicBezTo>
                      <a:pt x="22" y="0"/>
                      <a:pt x="22" y="0"/>
                      <a:pt x="22"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15" name="Freeform 68"/>
              <p:cNvSpPr>
                <a:spLocks/>
              </p:cNvSpPr>
              <p:nvPr userDrawn="1"/>
            </p:nvSpPr>
            <p:spPr bwMode="auto">
              <a:xfrm>
                <a:off x="9280751" y="5566545"/>
                <a:ext cx="63264" cy="64036"/>
              </a:xfrm>
              <a:custGeom>
                <a:avLst/>
                <a:gdLst>
                  <a:gd name="T0" fmla="*/ 50 w 50"/>
                  <a:gd name="T1" fmla="*/ 0 h 51"/>
                  <a:gd name="T2" fmla="*/ 0 w 50"/>
                  <a:gd name="T3" fmla="*/ 51 h 51"/>
                  <a:gd name="T4" fmla="*/ 0 w 50"/>
                  <a:gd name="T5" fmla="*/ 51 h 51"/>
                  <a:gd name="T6" fmla="*/ 50 w 50"/>
                  <a:gd name="T7" fmla="*/ 1 h 51"/>
                  <a:gd name="T8" fmla="*/ 50 w 50"/>
                  <a:gd name="T9" fmla="*/ 0 h 51"/>
                </a:gdLst>
                <a:ahLst/>
                <a:cxnLst>
                  <a:cxn ang="0">
                    <a:pos x="T0" y="T1"/>
                  </a:cxn>
                  <a:cxn ang="0">
                    <a:pos x="T2" y="T3"/>
                  </a:cxn>
                  <a:cxn ang="0">
                    <a:pos x="T4" y="T5"/>
                  </a:cxn>
                  <a:cxn ang="0">
                    <a:pos x="T6" y="T7"/>
                  </a:cxn>
                  <a:cxn ang="0">
                    <a:pos x="T8" y="T9"/>
                  </a:cxn>
                </a:cxnLst>
                <a:rect l="0" t="0" r="r" b="b"/>
                <a:pathLst>
                  <a:path w="50" h="51">
                    <a:moveTo>
                      <a:pt x="50" y="0"/>
                    </a:moveTo>
                    <a:cubicBezTo>
                      <a:pt x="0" y="51"/>
                      <a:pt x="0" y="51"/>
                      <a:pt x="0" y="51"/>
                    </a:cubicBezTo>
                    <a:cubicBezTo>
                      <a:pt x="0" y="51"/>
                      <a:pt x="0" y="51"/>
                      <a:pt x="0" y="51"/>
                    </a:cubicBezTo>
                    <a:cubicBezTo>
                      <a:pt x="50" y="1"/>
                      <a:pt x="50" y="1"/>
                      <a:pt x="50" y="1"/>
                    </a:cubicBezTo>
                    <a:cubicBezTo>
                      <a:pt x="50" y="0"/>
                      <a:pt x="50" y="0"/>
                      <a:pt x="5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16" name="Rectangle 69"/>
              <p:cNvSpPr>
                <a:spLocks noChangeArrowheads="1"/>
              </p:cNvSpPr>
              <p:nvPr userDrawn="1"/>
            </p:nvSpPr>
            <p:spPr bwMode="auto">
              <a:xfrm>
                <a:off x="9280751" y="5630580"/>
                <a:ext cx="772" cy="772"/>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17" name="Rectangle 70"/>
              <p:cNvSpPr>
                <a:spLocks noChangeArrowheads="1"/>
              </p:cNvSpPr>
              <p:nvPr userDrawn="1"/>
            </p:nvSpPr>
            <p:spPr bwMode="auto">
              <a:xfrm>
                <a:off x="9280751" y="5630580"/>
                <a:ext cx="772" cy="772"/>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18" name="Freeform 71"/>
              <p:cNvSpPr>
                <a:spLocks/>
              </p:cNvSpPr>
              <p:nvPr userDrawn="1"/>
            </p:nvSpPr>
            <p:spPr bwMode="auto">
              <a:xfrm>
                <a:off x="8648109" y="6171413"/>
                <a:ext cx="90268" cy="90268"/>
              </a:xfrm>
              <a:custGeom>
                <a:avLst/>
                <a:gdLst>
                  <a:gd name="T0" fmla="*/ 72 w 72"/>
                  <a:gd name="T1" fmla="*/ 0 h 72"/>
                  <a:gd name="T2" fmla="*/ 0 w 72"/>
                  <a:gd name="T3" fmla="*/ 72 h 72"/>
                  <a:gd name="T4" fmla="*/ 0 w 72"/>
                  <a:gd name="T5" fmla="*/ 72 h 72"/>
                  <a:gd name="T6" fmla="*/ 72 w 72"/>
                  <a:gd name="T7" fmla="*/ 0 h 72"/>
                  <a:gd name="T8" fmla="*/ 72 w 72"/>
                  <a:gd name="T9" fmla="*/ 0 h 72"/>
                </a:gdLst>
                <a:ahLst/>
                <a:cxnLst>
                  <a:cxn ang="0">
                    <a:pos x="T0" y="T1"/>
                  </a:cxn>
                  <a:cxn ang="0">
                    <a:pos x="T2" y="T3"/>
                  </a:cxn>
                  <a:cxn ang="0">
                    <a:pos x="T4" y="T5"/>
                  </a:cxn>
                  <a:cxn ang="0">
                    <a:pos x="T6" y="T7"/>
                  </a:cxn>
                  <a:cxn ang="0">
                    <a:pos x="T8" y="T9"/>
                  </a:cxn>
                </a:cxnLst>
                <a:rect l="0" t="0" r="r" b="b"/>
                <a:pathLst>
                  <a:path w="72" h="72">
                    <a:moveTo>
                      <a:pt x="72" y="0"/>
                    </a:moveTo>
                    <a:cubicBezTo>
                      <a:pt x="0" y="72"/>
                      <a:pt x="0" y="72"/>
                      <a:pt x="0" y="72"/>
                    </a:cubicBezTo>
                    <a:cubicBezTo>
                      <a:pt x="0" y="72"/>
                      <a:pt x="0" y="72"/>
                      <a:pt x="0" y="72"/>
                    </a:cubicBezTo>
                    <a:cubicBezTo>
                      <a:pt x="72" y="0"/>
                      <a:pt x="72" y="0"/>
                      <a:pt x="72" y="0"/>
                    </a:cubicBezTo>
                    <a:cubicBezTo>
                      <a:pt x="72" y="0"/>
                      <a:pt x="72" y="0"/>
                      <a:pt x="72"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19" name="Freeform 74"/>
              <p:cNvSpPr>
                <a:spLocks noEditPoints="1"/>
              </p:cNvSpPr>
              <p:nvPr userDrawn="1"/>
            </p:nvSpPr>
            <p:spPr bwMode="auto">
              <a:xfrm>
                <a:off x="9360217" y="2253657"/>
                <a:ext cx="524631" cy="524630"/>
              </a:xfrm>
              <a:custGeom>
                <a:avLst/>
                <a:gdLst>
                  <a:gd name="T0" fmla="*/ 54 w 416"/>
                  <a:gd name="T1" fmla="*/ 361 h 416"/>
                  <a:gd name="T2" fmla="*/ 0 w 416"/>
                  <a:gd name="T3" fmla="*/ 416 h 416"/>
                  <a:gd name="T4" fmla="*/ 0 w 416"/>
                  <a:gd name="T5" fmla="*/ 416 h 416"/>
                  <a:gd name="T6" fmla="*/ 54 w 416"/>
                  <a:gd name="T7" fmla="*/ 362 h 416"/>
                  <a:gd name="T8" fmla="*/ 54 w 416"/>
                  <a:gd name="T9" fmla="*/ 361 h 416"/>
                  <a:gd name="T10" fmla="*/ 416 w 416"/>
                  <a:gd name="T11" fmla="*/ 0 h 416"/>
                  <a:gd name="T12" fmla="*/ 362 w 416"/>
                  <a:gd name="T13" fmla="*/ 54 h 416"/>
                  <a:gd name="T14" fmla="*/ 362 w 416"/>
                  <a:gd name="T15" fmla="*/ 54 h 416"/>
                  <a:gd name="T16" fmla="*/ 416 w 416"/>
                  <a:gd name="T17" fmla="*/ 0 h 416"/>
                  <a:gd name="T18" fmla="*/ 416 w 416"/>
                  <a:gd name="T19"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6" h="416">
                    <a:moveTo>
                      <a:pt x="54" y="361"/>
                    </a:moveTo>
                    <a:cubicBezTo>
                      <a:pt x="0" y="416"/>
                      <a:pt x="0" y="416"/>
                      <a:pt x="0" y="416"/>
                    </a:cubicBezTo>
                    <a:cubicBezTo>
                      <a:pt x="0" y="416"/>
                      <a:pt x="0" y="416"/>
                      <a:pt x="0" y="416"/>
                    </a:cubicBezTo>
                    <a:cubicBezTo>
                      <a:pt x="54" y="362"/>
                      <a:pt x="54" y="362"/>
                      <a:pt x="54" y="362"/>
                    </a:cubicBezTo>
                    <a:cubicBezTo>
                      <a:pt x="54" y="362"/>
                      <a:pt x="54" y="362"/>
                      <a:pt x="54" y="361"/>
                    </a:cubicBezTo>
                    <a:moveTo>
                      <a:pt x="416" y="0"/>
                    </a:moveTo>
                    <a:cubicBezTo>
                      <a:pt x="362" y="54"/>
                      <a:pt x="362" y="54"/>
                      <a:pt x="362" y="54"/>
                    </a:cubicBezTo>
                    <a:cubicBezTo>
                      <a:pt x="362" y="54"/>
                      <a:pt x="362" y="54"/>
                      <a:pt x="362" y="54"/>
                    </a:cubicBezTo>
                    <a:cubicBezTo>
                      <a:pt x="416" y="0"/>
                      <a:pt x="416" y="0"/>
                      <a:pt x="416" y="0"/>
                    </a:cubicBezTo>
                    <a:cubicBezTo>
                      <a:pt x="416" y="0"/>
                      <a:pt x="416" y="0"/>
                      <a:pt x="416"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20" name="Freeform 76"/>
              <p:cNvSpPr>
                <a:spLocks/>
              </p:cNvSpPr>
              <p:nvPr userDrawn="1"/>
            </p:nvSpPr>
            <p:spPr bwMode="auto">
              <a:xfrm>
                <a:off x="10915592" y="2066179"/>
                <a:ext cx="829379" cy="810091"/>
              </a:xfrm>
              <a:custGeom>
                <a:avLst/>
                <a:gdLst>
                  <a:gd name="T0" fmla="*/ 392 w 658"/>
                  <a:gd name="T1" fmla="*/ 0 h 643"/>
                  <a:gd name="T2" fmla="*/ 125 w 658"/>
                  <a:gd name="T3" fmla="*/ 110 h 643"/>
                  <a:gd name="T4" fmla="*/ 21 w 658"/>
                  <a:gd name="T5" fmla="*/ 441 h 643"/>
                  <a:gd name="T6" fmla="*/ 118 w 658"/>
                  <a:gd name="T7" fmla="*/ 635 h 643"/>
                  <a:gd name="T8" fmla="*/ 125 w 658"/>
                  <a:gd name="T9" fmla="*/ 643 h 643"/>
                  <a:gd name="T10" fmla="*/ 126 w 658"/>
                  <a:gd name="T11" fmla="*/ 643 h 643"/>
                  <a:gd name="T12" fmla="*/ 126 w 658"/>
                  <a:gd name="T13" fmla="*/ 643 h 643"/>
                  <a:gd name="T14" fmla="*/ 195 w 658"/>
                  <a:gd name="T15" fmla="*/ 573 h 643"/>
                  <a:gd name="T16" fmla="*/ 195 w 658"/>
                  <a:gd name="T17" fmla="*/ 180 h 643"/>
                  <a:gd name="T18" fmla="*/ 392 w 658"/>
                  <a:gd name="T19" fmla="*/ 98 h 643"/>
                  <a:gd name="T20" fmla="*/ 588 w 658"/>
                  <a:gd name="T21" fmla="*/ 180 h 643"/>
                  <a:gd name="T22" fmla="*/ 589 w 658"/>
                  <a:gd name="T23" fmla="*/ 180 h 643"/>
                  <a:gd name="T24" fmla="*/ 589 w 658"/>
                  <a:gd name="T25" fmla="*/ 180 h 643"/>
                  <a:gd name="T26" fmla="*/ 658 w 658"/>
                  <a:gd name="T27" fmla="*/ 110 h 643"/>
                  <a:gd name="T28" fmla="*/ 392 w 658"/>
                  <a:gd name="T2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8" h="643">
                    <a:moveTo>
                      <a:pt x="392" y="0"/>
                    </a:moveTo>
                    <a:cubicBezTo>
                      <a:pt x="295" y="0"/>
                      <a:pt x="199" y="37"/>
                      <a:pt x="125" y="110"/>
                    </a:cubicBezTo>
                    <a:cubicBezTo>
                      <a:pt x="35" y="200"/>
                      <a:pt x="0" y="325"/>
                      <a:pt x="21" y="441"/>
                    </a:cubicBezTo>
                    <a:cubicBezTo>
                      <a:pt x="64" y="499"/>
                      <a:pt x="97" y="564"/>
                      <a:pt x="118" y="635"/>
                    </a:cubicBezTo>
                    <a:cubicBezTo>
                      <a:pt x="120" y="638"/>
                      <a:pt x="123" y="640"/>
                      <a:pt x="125" y="643"/>
                    </a:cubicBezTo>
                    <a:cubicBezTo>
                      <a:pt x="126" y="643"/>
                      <a:pt x="126" y="643"/>
                      <a:pt x="126" y="643"/>
                    </a:cubicBezTo>
                    <a:cubicBezTo>
                      <a:pt x="126" y="643"/>
                      <a:pt x="126" y="643"/>
                      <a:pt x="126" y="643"/>
                    </a:cubicBezTo>
                    <a:cubicBezTo>
                      <a:pt x="195" y="573"/>
                      <a:pt x="195" y="573"/>
                      <a:pt x="195" y="573"/>
                    </a:cubicBezTo>
                    <a:cubicBezTo>
                      <a:pt x="87" y="465"/>
                      <a:pt x="87" y="288"/>
                      <a:pt x="195" y="180"/>
                    </a:cubicBezTo>
                    <a:cubicBezTo>
                      <a:pt x="249" y="126"/>
                      <a:pt x="321" y="98"/>
                      <a:pt x="392" y="98"/>
                    </a:cubicBezTo>
                    <a:cubicBezTo>
                      <a:pt x="463" y="98"/>
                      <a:pt x="534" y="126"/>
                      <a:pt x="588" y="180"/>
                    </a:cubicBezTo>
                    <a:cubicBezTo>
                      <a:pt x="589" y="180"/>
                      <a:pt x="589" y="180"/>
                      <a:pt x="589" y="180"/>
                    </a:cubicBezTo>
                    <a:cubicBezTo>
                      <a:pt x="589" y="180"/>
                      <a:pt x="589" y="180"/>
                      <a:pt x="589" y="180"/>
                    </a:cubicBezTo>
                    <a:cubicBezTo>
                      <a:pt x="658" y="110"/>
                      <a:pt x="658" y="110"/>
                      <a:pt x="658" y="110"/>
                    </a:cubicBezTo>
                    <a:cubicBezTo>
                      <a:pt x="585" y="37"/>
                      <a:pt x="488" y="0"/>
                      <a:pt x="392"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21" name="Freeform 77"/>
              <p:cNvSpPr>
                <a:spLocks noEditPoints="1"/>
              </p:cNvSpPr>
              <p:nvPr userDrawn="1"/>
            </p:nvSpPr>
            <p:spPr bwMode="auto">
              <a:xfrm>
                <a:off x="11074525" y="2205052"/>
                <a:ext cx="670447" cy="671218"/>
              </a:xfrm>
              <a:custGeom>
                <a:avLst/>
                <a:gdLst>
                  <a:gd name="T0" fmla="*/ 69 w 532"/>
                  <a:gd name="T1" fmla="*/ 463 h 533"/>
                  <a:gd name="T2" fmla="*/ 0 w 532"/>
                  <a:gd name="T3" fmla="*/ 533 h 533"/>
                  <a:gd name="T4" fmla="*/ 0 w 532"/>
                  <a:gd name="T5" fmla="*/ 533 h 533"/>
                  <a:gd name="T6" fmla="*/ 69 w 532"/>
                  <a:gd name="T7" fmla="*/ 463 h 533"/>
                  <a:gd name="T8" fmla="*/ 69 w 532"/>
                  <a:gd name="T9" fmla="*/ 463 h 533"/>
                  <a:gd name="T10" fmla="*/ 532 w 532"/>
                  <a:gd name="T11" fmla="*/ 0 h 533"/>
                  <a:gd name="T12" fmla="*/ 463 w 532"/>
                  <a:gd name="T13" fmla="*/ 70 h 533"/>
                  <a:gd name="T14" fmla="*/ 463 w 532"/>
                  <a:gd name="T15" fmla="*/ 70 h 533"/>
                  <a:gd name="T16" fmla="*/ 532 w 532"/>
                  <a:gd name="T17" fmla="*/ 0 h 533"/>
                  <a:gd name="T18" fmla="*/ 532 w 532"/>
                  <a:gd name="T19"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2" h="533">
                    <a:moveTo>
                      <a:pt x="69" y="463"/>
                    </a:moveTo>
                    <a:cubicBezTo>
                      <a:pt x="0" y="533"/>
                      <a:pt x="0" y="533"/>
                      <a:pt x="0" y="533"/>
                    </a:cubicBezTo>
                    <a:cubicBezTo>
                      <a:pt x="0" y="533"/>
                      <a:pt x="0" y="533"/>
                      <a:pt x="0" y="533"/>
                    </a:cubicBezTo>
                    <a:cubicBezTo>
                      <a:pt x="69" y="463"/>
                      <a:pt x="69" y="463"/>
                      <a:pt x="69" y="463"/>
                    </a:cubicBezTo>
                    <a:cubicBezTo>
                      <a:pt x="69" y="463"/>
                      <a:pt x="69" y="463"/>
                      <a:pt x="69" y="463"/>
                    </a:cubicBezTo>
                    <a:moveTo>
                      <a:pt x="532" y="0"/>
                    </a:moveTo>
                    <a:cubicBezTo>
                      <a:pt x="463" y="70"/>
                      <a:pt x="463" y="70"/>
                      <a:pt x="463" y="70"/>
                    </a:cubicBezTo>
                    <a:cubicBezTo>
                      <a:pt x="463" y="70"/>
                      <a:pt x="463" y="70"/>
                      <a:pt x="463" y="70"/>
                    </a:cubicBezTo>
                    <a:cubicBezTo>
                      <a:pt x="532" y="0"/>
                      <a:pt x="532" y="0"/>
                      <a:pt x="532" y="0"/>
                    </a:cubicBezTo>
                    <a:cubicBezTo>
                      <a:pt x="532" y="0"/>
                      <a:pt x="532" y="0"/>
                      <a:pt x="532"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22" name="Freeform 78"/>
              <p:cNvSpPr>
                <a:spLocks/>
              </p:cNvSpPr>
              <p:nvPr userDrawn="1"/>
            </p:nvSpPr>
            <p:spPr bwMode="auto">
              <a:xfrm>
                <a:off x="10427995" y="2332352"/>
                <a:ext cx="665818" cy="1063148"/>
              </a:xfrm>
              <a:custGeom>
                <a:avLst/>
                <a:gdLst>
                  <a:gd name="T0" fmla="*/ 27 w 528"/>
                  <a:gd name="T1" fmla="*/ 0 h 844"/>
                  <a:gd name="T2" fmla="*/ 0 w 528"/>
                  <a:gd name="T3" fmla="*/ 154 h 844"/>
                  <a:gd name="T4" fmla="*/ 372 w 528"/>
                  <a:gd name="T5" fmla="*/ 590 h 844"/>
                  <a:gd name="T6" fmla="*/ 312 w 528"/>
                  <a:gd name="T7" fmla="*/ 811 h 844"/>
                  <a:gd name="T8" fmla="*/ 363 w 528"/>
                  <a:gd name="T9" fmla="*/ 844 h 844"/>
                  <a:gd name="T10" fmla="*/ 518 w 528"/>
                  <a:gd name="T11" fmla="*/ 699 h 844"/>
                  <a:gd name="T12" fmla="*/ 528 w 528"/>
                  <a:gd name="T13" fmla="*/ 590 h 844"/>
                  <a:gd name="T14" fmla="*/ 505 w 528"/>
                  <a:gd name="T15" fmla="*/ 424 h 844"/>
                  <a:gd name="T16" fmla="*/ 408 w 528"/>
                  <a:gd name="T17" fmla="*/ 230 h 844"/>
                  <a:gd name="T18" fmla="*/ 27 w 528"/>
                  <a:gd name="T19" fmla="*/ 0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8" h="844">
                    <a:moveTo>
                      <a:pt x="27" y="0"/>
                    </a:moveTo>
                    <a:cubicBezTo>
                      <a:pt x="12" y="51"/>
                      <a:pt x="3" y="102"/>
                      <a:pt x="0" y="154"/>
                    </a:cubicBezTo>
                    <a:cubicBezTo>
                      <a:pt x="210" y="187"/>
                      <a:pt x="372" y="370"/>
                      <a:pt x="372" y="590"/>
                    </a:cubicBezTo>
                    <a:cubicBezTo>
                      <a:pt x="372" y="670"/>
                      <a:pt x="350" y="746"/>
                      <a:pt x="312" y="811"/>
                    </a:cubicBezTo>
                    <a:cubicBezTo>
                      <a:pt x="329" y="823"/>
                      <a:pt x="345" y="834"/>
                      <a:pt x="363" y="844"/>
                    </a:cubicBezTo>
                    <a:cubicBezTo>
                      <a:pt x="407" y="788"/>
                      <a:pt x="459" y="739"/>
                      <a:pt x="518" y="699"/>
                    </a:cubicBezTo>
                    <a:cubicBezTo>
                      <a:pt x="525" y="663"/>
                      <a:pt x="528" y="627"/>
                      <a:pt x="528" y="590"/>
                    </a:cubicBezTo>
                    <a:cubicBezTo>
                      <a:pt x="528" y="532"/>
                      <a:pt x="520" y="477"/>
                      <a:pt x="505" y="424"/>
                    </a:cubicBezTo>
                    <a:cubicBezTo>
                      <a:pt x="452" y="368"/>
                      <a:pt x="420" y="301"/>
                      <a:pt x="408" y="230"/>
                    </a:cubicBezTo>
                    <a:cubicBezTo>
                      <a:pt x="317" y="110"/>
                      <a:pt x="182" y="25"/>
                      <a:pt x="27"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23" name="Freeform 79"/>
              <p:cNvSpPr>
                <a:spLocks/>
              </p:cNvSpPr>
              <p:nvPr userDrawn="1"/>
            </p:nvSpPr>
            <p:spPr bwMode="auto">
              <a:xfrm>
                <a:off x="10885504" y="3213423"/>
                <a:ext cx="195194" cy="236855"/>
              </a:xfrm>
              <a:custGeom>
                <a:avLst/>
                <a:gdLst>
                  <a:gd name="T0" fmla="*/ 155 w 155"/>
                  <a:gd name="T1" fmla="*/ 0 h 188"/>
                  <a:gd name="T2" fmla="*/ 0 w 155"/>
                  <a:gd name="T3" fmla="*/ 145 h 188"/>
                  <a:gd name="T4" fmla="*/ 85 w 155"/>
                  <a:gd name="T5" fmla="*/ 188 h 188"/>
                  <a:gd name="T6" fmla="*/ 155 w 155"/>
                  <a:gd name="T7" fmla="*/ 0 h 188"/>
                </a:gdLst>
                <a:ahLst/>
                <a:cxnLst>
                  <a:cxn ang="0">
                    <a:pos x="T0" y="T1"/>
                  </a:cxn>
                  <a:cxn ang="0">
                    <a:pos x="T2" y="T3"/>
                  </a:cxn>
                  <a:cxn ang="0">
                    <a:pos x="T4" y="T5"/>
                  </a:cxn>
                  <a:cxn ang="0">
                    <a:pos x="T6" y="T7"/>
                  </a:cxn>
                </a:cxnLst>
                <a:rect l="0" t="0" r="r" b="b"/>
                <a:pathLst>
                  <a:path w="155" h="188">
                    <a:moveTo>
                      <a:pt x="155" y="0"/>
                    </a:moveTo>
                    <a:cubicBezTo>
                      <a:pt x="96" y="40"/>
                      <a:pt x="44" y="89"/>
                      <a:pt x="0" y="145"/>
                    </a:cubicBezTo>
                    <a:cubicBezTo>
                      <a:pt x="27" y="161"/>
                      <a:pt x="56" y="176"/>
                      <a:pt x="85" y="188"/>
                    </a:cubicBezTo>
                    <a:cubicBezTo>
                      <a:pt x="119" y="131"/>
                      <a:pt x="143" y="67"/>
                      <a:pt x="155"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24" name="Freeform 80"/>
              <p:cNvSpPr>
                <a:spLocks/>
              </p:cNvSpPr>
              <p:nvPr userDrawn="1"/>
            </p:nvSpPr>
            <p:spPr bwMode="auto">
              <a:xfrm>
                <a:off x="10941824" y="2621670"/>
                <a:ext cx="122671" cy="244571"/>
              </a:xfrm>
              <a:custGeom>
                <a:avLst/>
                <a:gdLst>
                  <a:gd name="T0" fmla="*/ 0 w 97"/>
                  <a:gd name="T1" fmla="*/ 0 h 194"/>
                  <a:gd name="T2" fmla="*/ 97 w 97"/>
                  <a:gd name="T3" fmla="*/ 194 h 194"/>
                  <a:gd name="T4" fmla="*/ 0 w 97"/>
                  <a:gd name="T5" fmla="*/ 0 h 194"/>
                </a:gdLst>
                <a:ahLst/>
                <a:cxnLst>
                  <a:cxn ang="0">
                    <a:pos x="T0" y="T1"/>
                  </a:cxn>
                  <a:cxn ang="0">
                    <a:pos x="T2" y="T3"/>
                  </a:cxn>
                  <a:cxn ang="0">
                    <a:pos x="T4" y="T5"/>
                  </a:cxn>
                </a:cxnLst>
                <a:rect l="0" t="0" r="r" b="b"/>
                <a:pathLst>
                  <a:path w="97" h="194">
                    <a:moveTo>
                      <a:pt x="0" y="0"/>
                    </a:moveTo>
                    <a:cubicBezTo>
                      <a:pt x="12" y="71"/>
                      <a:pt x="44" y="138"/>
                      <a:pt x="97" y="194"/>
                    </a:cubicBezTo>
                    <a:cubicBezTo>
                      <a:pt x="76" y="123"/>
                      <a:pt x="43" y="58"/>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25" name="Freeform 81"/>
              <p:cNvSpPr>
                <a:spLocks noEditPoints="1"/>
              </p:cNvSpPr>
              <p:nvPr userDrawn="1"/>
            </p:nvSpPr>
            <p:spPr bwMode="auto">
              <a:xfrm>
                <a:off x="10340814" y="3581435"/>
                <a:ext cx="388073" cy="245342"/>
              </a:xfrm>
              <a:custGeom>
                <a:avLst/>
                <a:gdLst>
                  <a:gd name="T0" fmla="*/ 19 w 308"/>
                  <a:gd name="T1" fmla="*/ 39 h 195"/>
                  <a:gd name="T2" fmla="*/ 0 w 308"/>
                  <a:gd name="T3" fmla="*/ 39 h 195"/>
                  <a:gd name="T4" fmla="*/ 0 w 308"/>
                  <a:gd name="T5" fmla="*/ 39 h 195"/>
                  <a:gd name="T6" fmla="*/ 0 w 308"/>
                  <a:gd name="T7" fmla="*/ 39 h 195"/>
                  <a:gd name="T8" fmla="*/ 0 w 308"/>
                  <a:gd name="T9" fmla="*/ 195 h 195"/>
                  <a:gd name="T10" fmla="*/ 66 w 308"/>
                  <a:gd name="T11" fmla="*/ 192 h 195"/>
                  <a:gd name="T12" fmla="*/ 66 w 308"/>
                  <a:gd name="T13" fmla="*/ 181 h 195"/>
                  <a:gd name="T14" fmla="*/ 66 w 308"/>
                  <a:gd name="T15" fmla="*/ 181 h 195"/>
                  <a:gd name="T16" fmla="*/ 19 w 308"/>
                  <a:gd name="T17" fmla="*/ 39 h 195"/>
                  <a:gd name="T18" fmla="*/ 182 w 308"/>
                  <a:gd name="T19" fmla="*/ 0 h 195"/>
                  <a:gd name="T20" fmla="*/ 112 w 308"/>
                  <a:gd name="T21" fmla="*/ 25 h 195"/>
                  <a:gd name="T22" fmla="*/ 152 w 308"/>
                  <a:gd name="T23" fmla="*/ 176 h 195"/>
                  <a:gd name="T24" fmla="*/ 299 w 308"/>
                  <a:gd name="T25" fmla="*/ 115 h 195"/>
                  <a:gd name="T26" fmla="*/ 308 w 308"/>
                  <a:gd name="T27" fmla="*/ 86 h 195"/>
                  <a:gd name="T28" fmla="*/ 182 w 308"/>
                  <a:gd name="T2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195">
                    <a:moveTo>
                      <a:pt x="19" y="39"/>
                    </a:moveTo>
                    <a:cubicBezTo>
                      <a:pt x="13" y="39"/>
                      <a:pt x="7" y="39"/>
                      <a:pt x="0" y="39"/>
                    </a:cubicBezTo>
                    <a:cubicBezTo>
                      <a:pt x="0" y="39"/>
                      <a:pt x="0" y="39"/>
                      <a:pt x="0" y="39"/>
                    </a:cubicBezTo>
                    <a:cubicBezTo>
                      <a:pt x="0" y="39"/>
                      <a:pt x="0" y="39"/>
                      <a:pt x="0" y="39"/>
                    </a:cubicBezTo>
                    <a:cubicBezTo>
                      <a:pt x="0" y="195"/>
                      <a:pt x="0" y="195"/>
                      <a:pt x="0" y="195"/>
                    </a:cubicBezTo>
                    <a:cubicBezTo>
                      <a:pt x="22" y="195"/>
                      <a:pt x="44" y="194"/>
                      <a:pt x="66" y="192"/>
                    </a:cubicBezTo>
                    <a:cubicBezTo>
                      <a:pt x="66" y="188"/>
                      <a:pt x="66" y="185"/>
                      <a:pt x="66" y="181"/>
                    </a:cubicBezTo>
                    <a:cubicBezTo>
                      <a:pt x="66" y="181"/>
                      <a:pt x="66" y="181"/>
                      <a:pt x="66" y="181"/>
                    </a:cubicBezTo>
                    <a:cubicBezTo>
                      <a:pt x="66" y="128"/>
                      <a:pt x="48" y="79"/>
                      <a:pt x="19" y="39"/>
                    </a:cubicBezTo>
                    <a:moveTo>
                      <a:pt x="182" y="0"/>
                    </a:moveTo>
                    <a:cubicBezTo>
                      <a:pt x="160" y="10"/>
                      <a:pt x="136" y="18"/>
                      <a:pt x="112" y="25"/>
                    </a:cubicBezTo>
                    <a:cubicBezTo>
                      <a:pt x="137" y="70"/>
                      <a:pt x="151" y="121"/>
                      <a:pt x="152" y="176"/>
                    </a:cubicBezTo>
                    <a:cubicBezTo>
                      <a:pt x="204" y="162"/>
                      <a:pt x="253" y="142"/>
                      <a:pt x="299" y="115"/>
                    </a:cubicBezTo>
                    <a:cubicBezTo>
                      <a:pt x="302" y="105"/>
                      <a:pt x="305" y="96"/>
                      <a:pt x="308" y="86"/>
                    </a:cubicBezTo>
                    <a:cubicBezTo>
                      <a:pt x="264" y="61"/>
                      <a:pt x="222" y="32"/>
                      <a:pt x="182"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26" name="Freeform 82"/>
              <p:cNvSpPr>
                <a:spLocks/>
              </p:cNvSpPr>
              <p:nvPr userDrawn="1"/>
            </p:nvSpPr>
            <p:spPr bwMode="auto">
              <a:xfrm>
                <a:off x="10364730" y="3612296"/>
                <a:ext cx="167419" cy="196737"/>
              </a:xfrm>
              <a:custGeom>
                <a:avLst/>
                <a:gdLst>
                  <a:gd name="T0" fmla="*/ 93 w 133"/>
                  <a:gd name="T1" fmla="*/ 0 h 156"/>
                  <a:gd name="T2" fmla="*/ 0 w 133"/>
                  <a:gd name="T3" fmla="*/ 14 h 156"/>
                  <a:gd name="T4" fmla="*/ 47 w 133"/>
                  <a:gd name="T5" fmla="*/ 156 h 156"/>
                  <a:gd name="T6" fmla="*/ 47 w 133"/>
                  <a:gd name="T7" fmla="*/ 156 h 156"/>
                  <a:gd name="T8" fmla="*/ 47 w 133"/>
                  <a:gd name="T9" fmla="*/ 156 h 156"/>
                  <a:gd name="T10" fmla="*/ 110 w 133"/>
                  <a:gd name="T11" fmla="*/ 156 h 156"/>
                  <a:gd name="T12" fmla="*/ 133 w 133"/>
                  <a:gd name="T13" fmla="*/ 151 h 156"/>
                  <a:gd name="T14" fmla="*/ 93 w 133"/>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56">
                    <a:moveTo>
                      <a:pt x="93" y="0"/>
                    </a:moveTo>
                    <a:cubicBezTo>
                      <a:pt x="63" y="8"/>
                      <a:pt x="32" y="12"/>
                      <a:pt x="0" y="14"/>
                    </a:cubicBezTo>
                    <a:cubicBezTo>
                      <a:pt x="29" y="54"/>
                      <a:pt x="47" y="103"/>
                      <a:pt x="47" y="156"/>
                    </a:cubicBezTo>
                    <a:cubicBezTo>
                      <a:pt x="47" y="156"/>
                      <a:pt x="47" y="156"/>
                      <a:pt x="47" y="156"/>
                    </a:cubicBezTo>
                    <a:cubicBezTo>
                      <a:pt x="47" y="156"/>
                      <a:pt x="47" y="156"/>
                      <a:pt x="47" y="156"/>
                    </a:cubicBezTo>
                    <a:cubicBezTo>
                      <a:pt x="110" y="156"/>
                      <a:pt x="110" y="156"/>
                      <a:pt x="110" y="156"/>
                    </a:cubicBezTo>
                    <a:cubicBezTo>
                      <a:pt x="118" y="155"/>
                      <a:pt x="125" y="153"/>
                      <a:pt x="133" y="151"/>
                    </a:cubicBezTo>
                    <a:cubicBezTo>
                      <a:pt x="132" y="96"/>
                      <a:pt x="118" y="45"/>
                      <a:pt x="93"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27" name="Freeform 83"/>
              <p:cNvSpPr>
                <a:spLocks/>
              </p:cNvSpPr>
              <p:nvPr userDrawn="1"/>
            </p:nvSpPr>
            <p:spPr bwMode="auto">
              <a:xfrm>
                <a:off x="10424137" y="3809032"/>
                <a:ext cx="79466" cy="13887"/>
              </a:xfrm>
              <a:custGeom>
                <a:avLst/>
                <a:gdLst>
                  <a:gd name="T0" fmla="*/ 63 w 63"/>
                  <a:gd name="T1" fmla="*/ 0 h 11"/>
                  <a:gd name="T2" fmla="*/ 0 w 63"/>
                  <a:gd name="T3" fmla="*/ 0 h 11"/>
                  <a:gd name="T4" fmla="*/ 0 w 63"/>
                  <a:gd name="T5" fmla="*/ 11 h 11"/>
                  <a:gd name="T6" fmla="*/ 63 w 63"/>
                  <a:gd name="T7" fmla="*/ 0 h 11"/>
                </a:gdLst>
                <a:ahLst/>
                <a:cxnLst>
                  <a:cxn ang="0">
                    <a:pos x="T0" y="T1"/>
                  </a:cxn>
                  <a:cxn ang="0">
                    <a:pos x="T2" y="T3"/>
                  </a:cxn>
                  <a:cxn ang="0">
                    <a:pos x="T4" y="T5"/>
                  </a:cxn>
                  <a:cxn ang="0">
                    <a:pos x="T6" y="T7"/>
                  </a:cxn>
                </a:cxnLst>
                <a:rect l="0" t="0" r="r" b="b"/>
                <a:pathLst>
                  <a:path w="63" h="11">
                    <a:moveTo>
                      <a:pt x="63" y="0"/>
                    </a:moveTo>
                    <a:cubicBezTo>
                      <a:pt x="0" y="0"/>
                      <a:pt x="0" y="0"/>
                      <a:pt x="0" y="0"/>
                    </a:cubicBezTo>
                    <a:cubicBezTo>
                      <a:pt x="0" y="4"/>
                      <a:pt x="0" y="7"/>
                      <a:pt x="0" y="11"/>
                    </a:cubicBezTo>
                    <a:cubicBezTo>
                      <a:pt x="21" y="8"/>
                      <a:pt x="42" y="5"/>
                      <a:pt x="63"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28" name="Freeform 84"/>
              <p:cNvSpPr>
                <a:spLocks/>
              </p:cNvSpPr>
              <p:nvPr userDrawn="1"/>
            </p:nvSpPr>
            <p:spPr bwMode="auto">
              <a:xfrm>
                <a:off x="10424137" y="3809032"/>
                <a:ext cx="79466" cy="0"/>
              </a:xfrm>
              <a:custGeom>
                <a:avLst/>
                <a:gdLst>
                  <a:gd name="T0" fmla="*/ 63 w 63"/>
                  <a:gd name="T1" fmla="*/ 0 w 63"/>
                  <a:gd name="T2" fmla="*/ 0 w 63"/>
                  <a:gd name="T3" fmla="*/ 63 w 63"/>
                  <a:gd name="T4" fmla="*/ 63 w 63"/>
                </a:gdLst>
                <a:ahLst/>
                <a:cxnLst>
                  <a:cxn ang="0">
                    <a:pos x="T0" y="0"/>
                  </a:cxn>
                  <a:cxn ang="0">
                    <a:pos x="T1" y="0"/>
                  </a:cxn>
                  <a:cxn ang="0">
                    <a:pos x="T2" y="0"/>
                  </a:cxn>
                  <a:cxn ang="0">
                    <a:pos x="T3" y="0"/>
                  </a:cxn>
                  <a:cxn ang="0">
                    <a:pos x="T4" y="0"/>
                  </a:cxn>
                </a:cxnLst>
                <a:rect l="0" t="0" r="r" b="b"/>
                <a:pathLst>
                  <a:path w="63">
                    <a:moveTo>
                      <a:pt x="63" y="0"/>
                    </a:moveTo>
                    <a:cubicBezTo>
                      <a:pt x="0" y="0"/>
                      <a:pt x="0" y="0"/>
                      <a:pt x="0" y="0"/>
                    </a:cubicBezTo>
                    <a:cubicBezTo>
                      <a:pt x="0" y="0"/>
                      <a:pt x="0" y="0"/>
                      <a:pt x="0" y="0"/>
                    </a:cubicBezTo>
                    <a:cubicBezTo>
                      <a:pt x="63" y="0"/>
                      <a:pt x="63" y="0"/>
                      <a:pt x="63" y="0"/>
                    </a:cubicBezTo>
                    <a:cubicBezTo>
                      <a:pt x="63" y="0"/>
                      <a:pt x="63" y="0"/>
                      <a:pt x="63"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29" name="Freeform 85"/>
              <p:cNvSpPr>
                <a:spLocks/>
              </p:cNvSpPr>
              <p:nvPr userDrawn="1"/>
            </p:nvSpPr>
            <p:spPr bwMode="auto">
              <a:xfrm>
                <a:off x="10718084" y="3689447"/>
                <a:ext cx="36261" cy="36261"/>
              </a:xfrm>
              <a:custGeom>
                <a:avLst/>
                <a:gdLst>
                  <a:gd name="T0" fmla="*/ 9 w 29"/>
                  <a:gd name="T1" fmla="*/ 0 h 29"/>
                  <a:gd name="T2" fmla="*/ 0 w 29"/>
                  <a:gd name="T3" fmla="*/ 29 h 29"/>
                  <a:gd name="T4" fmla="*/ 29 w 29"/>
                  <a:gd name="T5" fmla="*/ 11 h 29"/>
                  <a:gd name="T6" fmla="*/ 9 w 29"/>
                  <a:gd name="T7" fmla="*/ 0 h 29"/>
                </a:gdLst>
                <a:ahLst/>
                <a:cxnLst>
                  <a:cxn ang="0">
                    <a:pos x="T0" y="T1"/>
                  </a:cxn>
                  <a:cxn ang="0">
                    <a:pos x="T2" y="T3"/>
                  </a:cxn>
                  <a:cxn ang="0">
                    <a:pos x="T4" y="T5"/>
                  </a:cxn>
                  <a:cxn ang="0">
                    <a:pos x="T6" y="T7"/>
                  </a:cxn>
                </a:cxnLst>
                <a:rect l="0" t="0" r="r" b="b"/>
                <a:pathLst>
                  <a:path w="29" h="29">
                    <a:moveTo>
                      <a:pt x="9" y="0"/>
                    </a:moveTo>
                    <a:cubicBezTo>
                      <a:pt x="6" y="10"/>
                      <a:pt x="3" y="19"/>
                      <a:pt x="0" y="29"/>
                    </a:cubicBezTo>
                    <a:cubicBezTo>
                      <a:pt x="10" y="24"/>
                      <a:pt x="20" y="18"/>
                      <a:pt x="29" y="11"/>
                    </a:cubicBezTo>
                    <a:cubicBezTo>
                      <a:pt x="22" y="8"/>
                      <a:pt x="15" y="4"/>
                      <a:pt x="9"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30" name="Freeform 87"/>
              <p:cNvSpPr>
                <a:spLocks/>
              </p:cNvSpPr>
              <p:nvPr userDrawn="1"/>
            </p:nvSpPr>
            <p:spPr bwMode="auto">
              <a:xfrm>
                <a:off x="9777607" y="3442562"/>
                <a:ext cx="234541" cy="207538"/>
              </a:xfrm>
              <a:custGeom>
                <a:avLst/>
                <a:gdLst>
                  <a:gd name="T0" fmla="*/ 117 w 186"/>
                  <a:gd name="T1" fmla="*/ 0 h 165"/>
                  <a:gd name="T2" fmla="*/ 0 w 186"/>
                  <a:gd name="T3" fmla="*/ 104 h 165"/>
                  <a:gd name="T4" fmla="*/ 62 w 186"/>
                  <a:gd name="T5" fmla="*/ 165 h 165"/>
                  <a:gd name="T6" fmla="*/ 186 w 186"/>
                  <a:gd name="T7" fmla="*/ 64 h 165"/>
                  <a:gd name="T8" fmla="*/ 117 w 186"/>
                  <a:gd name="T9" fmla="*/ 0 h 165"/>
                </a:gdLst>
                <a:ahLst/>
                <a:cxnLst>
                  <a:cxn ang="0">
                    <a:pos x="T0" y="T1"/>
                  </a:cxn>
                  <a:cxn ang="0">
                    <a:pos x="T2" y="T3"/>
                  </a:cxn>
                  <a:cxn ang="0">
                    <a:pos x="T4" y="T5"/>
                  </a:cxn>
                  <a:cxn ang="0">
                    <a:pos x="T6" y="T7"/>
                  </a:cxn>
                  <a:cxn ang="0">
                    <a:pos x="T8" y="T9"/>
                  </a:cxn>
                </a:cxnLst>
                <a:rect l="0" t="0" r="r" b="b"/>
                <a:pathLst>
                  <a:path w="186" h="165">
                    <a:moveTo>
                      <a:pt x="117" y="0"/>
                    </a:moveTo>
                    <a:cubicBezTo>
                      <a:pt x="70" y="25"/>
                      <a:pt x="30" y="61"/>
                      <a:pt x="0" y="104"/>
                    </a:cubicBezTo>
                    <a:cubicBezTo>
                      <a:pt x="19" y="126"/>
                      <a:pt x="40" y="146"/>
                      <a:pt x="62" y="165"/>
                    </a:cubicBezTo>
                    <a:cubicBezTo>
                      <a:pt x="91" y="119"/>
                      <a:pt x="134" y="83"/>
                      <a:pt x="186" y="64"/>
                    </a:cubicBezTo>
                    <a:cubicBezTo>
                      <a:pt x="161" y="45"/>
                      <a:pt x="138" y="24"/>
                      <a:pt x="117"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31" name="Freeform 88"/>
              <p:cNvSpPr>
                <a:spLocks/>
              </p:cNvSpPr>
              <p:nvPr userDrawn="1"/>
            </p:nvSpPr>
            <p:spPr bwMode="auto">
              <a:xfrm>
                <a:off x="9612503" y="2414904"/>
                <a:ext cx="391930" cy="471396"/>
              </a:xfrm>
              <a:custGeom>
                <a:avLst/>
                <a:gdLst>
                  <a:gd name="T0" fmla="*/ 292 w 311"/>
                  <a:gd name="T1" fmla="*/ 0 h 374"/>
                  <a:gd name="T2" fmla="*/ 223 w 311"/>
                  <a:gd name="T3" fmla="*/ 45 h 374"/>
                  <a:gd name="T4" fmla="*/ 162 w 311"/>
                  <a:gd name="T5" fmla="*/ 233 h 374"/>
                  <a:gd name="T6" fmla="*/ 27 w 311"/>
                  <a:gd name="T7" fmla="*/ 296 h 374"/>
                  <a:gd name="T8" fmla="*/ 0 w 311"/>
                  <a:gd name="T9" fmla="*/ 374 h 374"/>
                  <a:gd name="T10" fmla="*/ 8 w 311"/>
                  <a:gd name="T11" fmla="*/ 374 h 374"/>
                  <a:gd name="T12" fmla="*/ 194 w 311"/>
                  <a:gd name="T13" fmla="*/ 308 h 374"/>
                  <a:gd name="T14" fmla="*/ 275 w 311"/>
                  <a:gd name="T15" fmla="*/ 204 h 374"/>
                  <a:gd name="T16" fmla="*/ 292 w 311"/>
                  <a:gd name="T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374">
                    <a:moveTo>
                      <a:pt x="292" y="0"/>
                    </a:moveTo>
                    <a:cubicBezTo>
                      <a:pt x="268" y="13"/>
                      <a:pt x="245" y="28"/>
                      <a:pt x="223" y="45"/>
                    </a:cubicBezTo>
                    <a:cubicBezTo>
                      <a:pt x="234" y="111"/>
                      <a:pt x="213" y="182"/>
                      <a:pt x="162" y="233"/>
                    </a:cubicBezTo>
                    <a:cubicBezTo>
                      <a:pt x="124" y="271"/>
                      <a:pt x="76" y="292"/>
                      <a:pt x="27" y="296"/>
                    </a:cubicBezTo>
                    <a:cubicBezTo>
                      <a:pt x="16" y="321"/>
                      <a:pt x="7" y="347"/>
                      <a:pt x="0" y="374"/>
                    </a:cubicBezTo>
                    <a:cubicBezTo>
                      <a:pt x="3" y="374"/>
                      <a:pt x="6" y="374"/>
                      <a:pt x="8" y="374"/>
                    </a:cubicBezTo>
                    <a:cubicBezTo>
                      <a:pt x="74" y="374"/>
                      <a:pt x="140" y="352"/>
                      <a:pt x="194" y="308"/>
                    </a:cubicBezTo>
                    <a:cubicBezTo>
                      <a:pt x="216" y="270"/>
                      <a:pt x="243" y="235"/>
                      <a:pt x="275" y="204"/>
                    </a:cubicBezTo>
                    <a:cubicBezTo>
                      <a:pt x="305" y="140"/>
                      <a:pt x="311" y="68"/>
                      <a:pt x="292"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32" name="Freeform 89"/>
              <p:cNvSpPr>
                <a:spLocks/>
              </p:cNvSpPr>
              <p:nvPr userDrawn="1"/>
            </p:nvSpPr>
            <p:spPr bwMode="auto">
              <a:xfrm>
                <a:off x="10340814" y="3630041"/>
                <a:ext cx="0" cy="196737"/>
              </a:xfrm>
              <a:custGeom>
                <a:avLst/>
                <a:gdLst>
                  <a:gd name="T0" fmla="*/ 0 h 156"/>
                  <a:gd name="T1" fmla="*/ 156 h 156"/>
                  <a:gd name="T2" fmla="*/ 156 h 156"/>
                  <a:gd name="T3" fmla="*/ 0 h 156"/>
                  <a:gd name="T4" fmla="*/ 0 h 156"/>
                </a:gdLst>
                <a:ahLst/>
                <a:cxnLst>
                  <a:cxn ang="0">
                    <a:pos x="0" y="T0"/>
                  </a:cxn>
                  <a:cxn ang="0">
                    <a:pos x="0" y="T1"/>
                  </a:cxn>
                  <a:cxn ang="0">
                    <a:pos x="0" y="T2"/>
                  </a:cxn>
                  <a:cxn ang="0">
                    <a:pos x="0" y="T3"/>
                  </a:cxn>
                  <a:cxn ang="0">
                    <a:pos x="0" y="T4"/>
                  </a:cxn>
                </a:cxnLst>
                <a:rect l="0" t="0" r="r" b="b"/>
                <a:pathLst>
                  <a:path h="156">
                    <a:moveTo>
                      <a:pt x="0" y="0"/>
                    </a:moveTo>
                    <a:cubicBezTo>
                      <a:pt x="0" y="156"/>
                      <a:pt x="0" y="156"/>
                      <a:pt x="0" y="156"/>
                    </a:cubicBezTo>
                    <a:cubicBezTo>
                      <a:pt x="0" y="156"/>
                      <a:pt x="0" y="156"/>
                      <a:pt x="0" y="156"/>
                    </a:cubicBezTo>
                    <a:cubicBezTo>
                      <a:pt x="0" y="0"/>
                      <a:pt x="0" y="0"/>
                      <a:pt x="0" y="0"/>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33" name="Freeform 92"/>
              <p:cNvSpPr>
                <a:spLocks noEditPoints="1"/>
              </p:cNvSpPr>
              <p:nvPr userDrawn="1"/>
            </p:nvSpPr>
            <p:spPr bwMode="auto">
              <a:xfrm>
                <a:off x="10090071" y="1692765"/>
                <a:ext cx="2066118" cy="2165644"/>
              </a:xfrm>
              <a:custGeom>
                <a:avLst/>
                <a:gdLst>
                  <a:gd name="T0" fmla="*/ 1434 w 1639"/>
                  <a:gd name="T1" fmla="*/ 1321 h 1718"/>
                  <a:gd name="T2" fmla="*/ 1009 w 1639"/>
                  <a:gd name="T3" fmla="*/ 1454 h 1718"/>
                  <a:gd name="T4" fmla="*/ 815 w 1639"/>
                  <a:gd name="T5" fmla="*/ 1429 h 1718"/>
                  <a:gd name="T6" fmla="*/ 682 w 1639"/>
                  <a:gd name="T7" fmla="*/ 1663 h 1718"/>
                  <a:gd name="T8" fmla="*/ 1009 w 1639"/>
                  <a:gd name="T9" fmla="*/ 1718 h 1718"/>
                  <a:gd name="T10" fmla="*/ 1639 w 1639"/>
                  <a:gd name="T11" fmla="*/ 1496 h 1718"/>
                  <a:gd name="T12" fmla="*/ 1434 w 1639"/>
                  <a:gd name="T13" fmla="*/ 1321 h 1718"/>
                  <a:gd name="T14" fmla="*/ 199 w 1639"/>
                  <a:gd name="T15" fmla="*/ 656 h 1718"/>
                  <a:gd name="T16" fmla="*/ 199 w 1639"/>
                  <a:gd name="T17" fmla="*/ 657 h 1718"/>
                  <a:gd name="T18" fmla="*/ 3 w 1639"/>
                  <a:gd name="T19" fmla="*/ 703 h 1718"/>
                  <a:gd name="T20" fmla="*/ 297 w 1639"/>
                  <a:gd name="T21" fmla="*/ 1423 h 1718"/>
                  <a:gd name="T22" fmla="*/ 381 w 1639"/>
                  <a:gd name="T23" fmla="*/ 1498 h 1718"/>
                  <a:gd name="T24" fmla="*/ 580 w 1639"/>
                  <a:gd name="T25" fmla="*/ 1318 h 1718"/>
                  <a:gd name="T26" fmla="*/ 484 w 1639"/>
                  <a:gd name="T27" fmla="*/ 1237 h 1718"/>
                  <a:gd name="T28" fmla="*/ 268 w 1639"/>
                  <a:gd name="T29" fmla="*/ 661 h 1718"/>
                  <a:gd name="T30" fmla="*/ 199 w 1639"/>
                  <a:gd name="T31" fmla="*/ 656 h 1718"/>
                  <a:gd name="T32" fmla="*/ 297 w 1639"/>
                  <a:gd name="T33" fmla="*/ 0 h 1718"/>
                  <a:gd name="T34" fmla="*/ 19 w 1639"/>
                  <a:gd name="T35" fmla="*/ 528 h 1718"/>
                  <a:gd name="T36" fmla="*/ 199 w 1639"/>
                  <a:gd name="T37" fmla="*/ 500 h 1718"/>
                  <a:gd name="T38" fmla="*/ 199 w 1639"/>
                  <a:gd name="T39" fmla="*/ 500 h 1718"/>
                  <a:gd name="T40" fmla="*/ 295 w 1639"/>
                  <a:gd name="T41" fmla="*/ 507 h 1718"/>
                  <a:gd name="T42" fmla="*/ 484 w 1639"/>
                  <a:gd name="T43" fmla="*/ 186 h 1718"/>
                  <a:gd name="T44" fmla="*/ 483 w 1639"/>
                  <a:gd name="T45" fmla="*/ 186 h 1718"/>
                  <a:gd name="T46" fmla="*/ 483 w 1639"/>
                  <a:gd name="T47" fmla="*/ 186 h 1718"/>
                  <a:gd name="T48" fmla="*/ 297 w 1639"/>
                  <a:gd name="T49" fmla="*/ 0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9" h="1718">
                    <a:moveTo>
                      <a:pt x="1434" y="1321"/>
                    </a:moveTo>
                    <a:cubicBezTo>
                      <a:pt x="1306" y="1410"/>
                      <a:pt x="1158" y="1454"/>
                      <a:pt x="1009" y="1454"/>
                    </a:cubicBezTo>
                    <a:cubicBezTo>
                      <a:pt x="944" y="1454"/>
                      <a:pt x="879" y="1446"/>
                      <a:pt x="815" y="1429"/>
                    </a:cubicBezTo>
                    <a:cubicBezTo>
                      <a:pt x="752" y="1493"/>
                      <a:pt x="706" y="1574"/>
                      <a:pt x="682" y="1663"/>
                    </a:cubicBezTo>
                    <a:cubicBezTo>
                      <a:pt x="787" y="1700"/>
                      <a:pt x="898" y="1718"/>
                      <a:pt x="1009" y="1718"/>
                    </a:cubicBezTo>
                    <a:cubicBezTo>
                      <a:pt x="1232" y="1718"/>
                      <a:pt x="1455" y="1644"/>
                      <a:pt x="1639" y="1496"/>
                    </a:cubicBezTo>
                    <a:cubicBezTo>
                      <a:pt x="1587" y="1422"/>
                      <a:pt x="1516" y="1361"/>
                      <a:pt x="1434" y="1321"/>
                    </a:cubicBezTo>
                    <a:moveTo>
                      <a:pt x="199" y="656"/>
                    </a:moveTo>
                    <a:cubicBezTo>
                      <a:pt x="199" y="657"/>
                      <a:pt x="199" y="657"/>
                      <a:pt x="199" y="657"/>
                    </a:cubicBezTo>
                    <a:cubicBezTo>
                      <a:pt x="129" y="657"/>
                      <a:pt x="62" y="673"/>
                      <a:pt x="3" y="703"/>
                    </a:cubicBezTo>
                    <a:cubicBezTo>
                      <a:pt x="0" y="963"/>
                      <a:pt x="99" y="1224"/>
                      <a:pt x="297" y="1423"/>
                    </a:cubicBezTo>
                    <a:cubicBezTo>
                      <a:pt x="324" y="1450"/>
                      <a:pt x="352" y="1475"/>
                      <a:pt x="381" y="1498"/>
                    </a:cubicBezTo>
                    <a:cubicBezTo>
                      <a:pt x="464" y="1460"/>
                      <a:pt x="534" y="1397"/>
                      <a:pt x="580" y="1318"/>
                    </a:cubicBezTo>
                    <a:cubicBezTo>
                      <a:pt x="546" y="1294"/>
                      <a:pt x="514" y="1267"/>
                      <a:pt x="484" y="1237"/>
                    </a:cubicBezTo>
                    <a:cubicBezTo>
                      <a:pt x="326" y="1079"/>
                      <a:pt x="254" y="868"/>
                      <a:pt x="268" y="661"/>
                    </a:cubicBezTo>
                    <a:cubicBezTo>
                      <a:pt x="245" y="658"/>
                      <a:pt x="223" y="656"/>
                      <a:pt x="199" y="656"/>
                    </a:cubicBezTo>
                    <a:moveTo>
                      <a:pt x="297" y="0"/>
                    </a:moveTo>
                    <a:cubicBezTo>
                      <a:pt x="148" y="150"/>
                      <a:pt x="55" y="335"/>
                      <a:pt x="19" y="528"/>
                    </a:cubicBezTo>
                    <a:cubicBezTo>
                      <a:pt x="76" y="510"/>
                      <a:pt x="137" y="500"/>
                      <a:pt x="199" y="500"/>
                    </a:cubicBezTo>
                    <a:cubicBezTo>
                      <a:pt x="199" y="500"/>
                      <a:pt x="199" y="500"/>
                      <a:pt x="199" y="500"/>
                    </a:cubicBezTo>
                    <a:cubicBezTo>
                      <a:pt x="232" y="500"/>
                      <a:pt x="264" y="502"/>
                      <a:pt x="295" y="507"/>
                    </a:cubicBezTo>
                    <a:cubicBezTo>
                      <a:pt x="328" y="390"/>
                      <a:pt x="391" y="279"/>
                      <a:pt x="484" y="186"/>
                    </a:cubicBezTo>
                    <a:cubicBezTo>
                      <a:pt x="483" y="186"/>
                      <a:pt x="483" y="186"/>
                      <a:pt x="483" y="186"/>
                    </a:cubicBezTo>
                    <a:cubicBezTo>
                      <a:pt x="483" y="186"/>
                      <a:pt x="483" y="186"/>
                      <a:pt x="483" y="186"/>
                    </a:cubicBezTo>
                    <a:cubicBezTo>
                      <a:pt x="297" y="0"/>
                      <a:pt x="297" y="0"/>
                      <a:pt x="297"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34" name="Freeform 95"/>
              <p:cNvSpPr>
                <a:spLocks/>
              </p:cNvSpPr>
              <p:nvPr userDrawn="1"/>
            </p:nvSpPr>
            <p:spPr bwMode="auto">
              <a:xfrm>
                <a:off x="10728886" y="3395500"/>
                <a:ext cx="263858" cy="307835"/>
              </a:xfrm>
              <a:custGeom>
                <a:avLst/>
                <a:gdLst>
                  <a:gd name="T0" fmla="*/ 124 w 209"/>
                  <a:gd name="T1" fmla="*/ 0 h 244"/>
                  <a:gd name="T2" fmla="*/ 0 w 209"/>
                  <a:gd name="T3" fmla="*/ 233 h 244"/>
                  <a:gd name="T4" fmla="*/ 20 w 209"/>
                  <a:gd name="T5" fmla="*/ 244 h 244"/>
                  <a:gd name="T6" fmla="*/ 209 w 209"/>
                  <a:gd name="T7" fmla="*/ 43 h 244"/>
                  <a:gd name="T8" fmla="*/ 124 w 209"/>
                  <a:gd name="T9" fmla="*/ 0 h 244"/>
                </a:gdLst>
                <a:ahLst/>
                <a:cxnLst>
                  <a:cxn ang="0">
                    <a:pos x="T0" y="T1"/>
                  </a:cxn>
                  <a:cxn ang="0">
                    <a:pos x="T2" y="T3"/>
                  </a:cxn>
                  <a:cxn ang="0">
                    <a:pos x="T4" y="T5"/>
                  </a:cxn>
                  <a:cxn ang="0">
                    <a:pos x="T6" y="T7"/>
                  </a:cxn>
                  <a:cxn ang="0">
                    <a:pos x="T8" y="T9"/>
                  </a:cxn>
                </a:cxnLst>
                <a:rect l="0" t="0" r="r" b="b"/>
                <a:pathLst>
                  <a:path w="209" h="244">
                    <a:moveTo>
                      <a:pt x="124" y="0"/>
                    </a:moveTo>
                    <a:cubicBezTo>
                      <a:pt x="69" y="69"/>
                      <a:pt x="27" y="147"/>
                      <a:pt x="0" y="233"/>
                    </a:cubicBezTo>
                    <a:cubicBezTo>
                      <a:pt x="6" y="237"/>
                      <a:pt x="13" y="241"/>
                      <a:pt x="20" y="244"/>
                    </a:cubicBezTo>
                    <a:cubicBezTo>
                      <a:pt x="98" y="193"/>
                      <a:pt x="163" y="124"/>
                      <a:pt x="209" y="43"/>
                    </a:cubicBezTo>
                    <a:cubicBezTo>
                      <a:pt x="180" y="31"/>
                      <a:pt x="151" y="16"/>
                      <a:pt x="124"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35" name="Freeform 96"/>
              <p:cNvSpPr>
                <a:spLocks/>
              </p:cNvSpPr>
              <p:nvPr userDrawn="1"/>
            </p:nvSpPr>
            <p:spPr bwMode="auto">
              <a:xfrm>
                <a:off x="10093929" y="2323094"/>
                <a:ext cx="246885" cy="256143"/>
              </a:xfrm>
              <a:custGeom>
                <a:avLst/>
                <a:gdLst>
                  <a:gd name="T0" fmla="*/ 196 w 196"/>
                  <a:gd name="T1" fmla="*/ 0 h 203"/>
                  <a:gd name="T2" fmla="*/ 16 w 196"/>
                  <a:gd name="T3" fmla="*/ 28 h 203"/>
                  <a:gd name="T4" fmla="*/ 0 w 196"/>
                  <a:gd name="T5" fmla="*/ 203 h 203"/>
                  <a:gd name="T6" fmla="*/ 196 w 196"/>
                  <a:gd name="T7" fmla="*/ 157 h 203"/>
                  <a:gd name="T8" fmla="*/ 196 w 196"/>
                  <a:gd name="T9" fmla="*/ 156 h 203"/>
                  <a:gd name="T10" fmla="*/ 196 w 196"/>
                  <a:gd name="T11" fmla="*/ 156 h 203"/>
                  <a:gd name="T12" fmla="*/ 196 w 196"/>
                  <a:gd name="T13" fmla="*/ 0 h 203"/>
                </a:gdLst>
                <a:ahLst/>
                <a:cxnLst>
                  <a:cxn ang="0">
                    <a:pos x="T0" y="T1"/>
                  </a:cxn>
                  <a:cxn ang="0">
                    <a:pos x="T2" y="T3"/>
                  </a:cxn>
                  <a:cxn ang="0">
                    <a:pos x="T4" y="T5"/>
                  </a:cxn>
                  <a:cxn ang="0">
                    <a:pos x="T6" y="T7"/>
                  </a:cxn>
                  <a:cxn ang="0">
                    <a:pos x="T8" y="T9"/>
                  </a:cxn>
                  <a:cxn ang="0">
                    <a:pos x="T10" y="T11"/>
                  </a:cxn>
                  <a:cxn ang="0">
                    <a:pos x="T12" y="T13"/>
                  </a:cxn>
                </a:cxnLst>
                <a:rect l="0" t="0" r="r" b="b"/>
                <a:pathLst>
                  <a:path w="196" h="203">
                    <a:moveTo>
                      <a:pt x="196" y="0"/>
                    </a:moveTo>
                    <a:cubicBezTo>
                      <a:pt x="134" y="0"/>
                      <a:pt x="73" y="10"/>
                      <a:pt x="16" y="28"/>
                    </a:cubicBezTo>
                    <a:cubicBezTo>
                      <a:pt x="6" y="86"/>
                      <a:pt x="0" y="144"/>
                      <a:pt x="0" y="203"/>
                    </a:cubicBezTo>
                    <a:cubicBezTo>
                      <a:pt x="59" y="173"/>
                      <a:pt x="126" y="157"/>
                      <a:pt x="196" y="157"/>
                    </a:cubicBezTo>
                    <a:cubicBezTo>
                      <a:pt x="196" y="156"/>
                      <a:pt x="196" y="156"/>
                      <a:pt x="196" y="156"/>
                    </a:cubicBezTo>
                    <a:cubicBezTo>
                      <a:pt x="196" y="156"/>
                      <a:pt x="196" y="156"/>
                      <a:pt x="196" y="156"/>
                    </a:cubicBezTo>
                    <a:cubicBezTo>
                      <a:pt x="196" y="0"/>
                      <a:pt x="196" y="0"/>
                      <a:pt x="196"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36" name="Freeform 97"/>
              <p:cNvSpPr>
                <a:spLocks/>
              </p:cNvSpPr>
              <p:nvPr userDrawn="1"/>
            </p:nvSpPr>
            <p:spPr bwMode="auto">
              <a:xfrm>
                <a:off x="10340814" y="2323094"/>
                <a:ext cx="0" cy="196737"/>
              </a:xfrm>
              <a:custGeom>
                <a:avLst/>
                <a:gdLst>
                  <a:gd name="T0" fmla="*/ 0 h 156"/>
                  <a:gd name="T1" fmla="*/ 0 h 156"/>
                  <a:gd name="T2" fmla="*/ 156 h 156"/>
                  <a:gd name="T3" fmla="*/ 156 h 156"/>
                  <a:gd name="T4" fmla="*/ 0 h 156"/>
                </a:gdLst>
                <a:ahLst/>
                <a:cxnLst>
                  <a:cxn ang="0">
                    <a:pos x="0" y="T0"/>
                  </a:cxn>
                  <a:cxn ang="0">
                    <a:pos x="0" y="T1"/>
                  </a:cxn>
                  <a:cxn ang="0">
                    <a:pos x="0" y="T2"/>
                  </a:cxn>
                  <a:cxn ang="0">
                    <a:pos x="0" y="T3"/>
                  </a:cxn>
                  <a:cxn ang="0">
                    <a:pos x="0" y="T4"/>
                  </a:cxn>
                </a:cxnLst>
                <a:rect l="0" t="0" r="r" b="b"/>
                <a:pathLst>
                  <a:path h="156">
                    <a:moveTo>
                      <a:pt x="0" y="0"/>
                    </a:moveTo>
                    <a:cubicBezTo>
                      <a:pt x="0" y="0"/>
                      <a:pt x="0" y="0"/>
                      <a:pt x="0" y="0"/>
                    </a:cubicBezTo>
                    <a:cubicBezTo>
                      <a:pt x="0" y="156"/>
                      <a:pt x="0" y="156"/>
                      <a:pt x="0" y="156"/>
                    </a:cubicBezTo>
                    <a:cubicBezTo>
                      <a:pt x="0" y="156"/>
                      <a:pt x="0" y="156"/>
                      <a:pt x="0" y="15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37" name="Freeform 98"/>
              <p:cNvSpPr>
                <a:spLocks/>
              </p:cNvSpPr>
              <p:nvPr userDrawn="1"/>
            </p:nvSpPr>
            <p:spPr bwMode="auto">
              <a:xfrm>
                <a:off x="10464256" y="1692765"/>
                <a:ext cx="234541" cy="234541"/>
              </a:xfrm>
              <a:custGeom>
                <a:avLst/>
                <a:gdLst>
                  <a:gd name="T0" fmla="*/ 0 w 186"/>
                  <a:gd name="T1" fmla="*/ 0 h 186"/>
                  <a:gd name="T2" fmla="*/ 0 w 186"/>
                  <a:gd name="T3" fmla="*/ 0 h 186"/>
                  <a:gd name="T4" fmla="*/ 186 w 186"/>
                  <a:gd name="T5" fmla="*/ 186 h 186"/>
                  <a:gd name="T6" fmla="*/ 186 w 186"/>
                  <a:gd name="T7" fmla="*/ 186 h 186"/>
                  <a:gd name="T8" fmla="*/ 0 w 186"/>
                  <a:gd name="T9" fmla="*/ 0 h 186"/>
                </a:gdLst>
                <a:ahLst/>
                <a:cxnLst>
                  <a:cxn ang="0">
                    <a:pos x="T0" y="T1"/>
                  </a:cxn>
                  <a:cxn ang="0">
                    <a:pos x="T2" y="T3"/>
                  </a:cxn>
                  <a:cxn ang="0">
                    <a:pos x="T4" y="T5"/>
                  </a:cxn>
                  <a:cxn ang="0">
                    <a:pos x="T6" y="T7"/>
                  </a:cxn>
                  <a:cxn ang="0">
                    <a:pos x="T8" y="T9"/>
                  </a:cxn>
                </a:cxnLst>
                <a:rect l="0" t="0" r="r" b="b"/>
                <a:pathLst>
                  <a:path w="186" h="186">
                    <a:moveTo>
                      <a:pt x="0" y="0"/>
                    </a:moveTo>
                    <a:cubicBezTo>
                      <a:pt x="0" y="0"/>
                      <a:pt x="0" y="0"/>
                      <a:pt x="0" y="0"/>
                    </a:cubicBezTo>
                    <a:cubicBezTo>
                      <a:pt x="186" y="186"/>
                      <a:pt x="186" y="186"/>
                      <a:pt x="186" y="186"/>
                    </a:cubicBezTo>
                    <a:cubicBezTo>
                      <a:pt x="186" y="186"/>
                      <a:pt x="186" y="186"/>
                      <a:pt x="186" y="18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sp>
            <p:nvSpPr>
              <p:cNvPr id="138" name="Freeform 99"/>
              <p:cNvSpPr>
                <a:spLocks/>
              </p:cNvSpPr>
              <p:nvPr userDrawn="1"/>
            </p:nvSpPr>
            <p:spPr bwMode="auto">
              <a:xfrm>
                <a:off x="12023489" y="3251998"/>
                <a:ext cx="234541" cy="234541"/>
              </a:xfrm>
              <a:custGeom>
                <a:avLst/>
                <a:gdLst>
                  <a:gd name="T0" fmla="*/ 0 w 186"/>
                  <a:gd name="T1" fmla="*/ 0 h 186"/>
                  <a:gd name="T2" fmla="*/ 0 w 186"/>
                  <a:gd name="T3" fmla="*/ 0 h 186"/>
                  <a:gd name="T4" fmla="*/ 186 w 186"/>
                  <a:gd name="T5" fmla="*/ 186 h 186"/>
                  <a:gd name="T6" fmla="*/ 186 w 186"/>
                  <a:gd name="T7" fmla="*/ 186 h 186"/>
                  <a:gd name="T8" fmla="*/ 0 w 186"/>
                  <a:gd name="T9" fmla="*/ 0 h 186"/>
                </a:gdLst>
                <a:ahLst/>
                <a:cxnLst>
                  <a:cxn ang="0">
                    <a:pos x="T0" y="T1"/>
                  </a:cxn>
                  <a:cxn ang="0">
                    <a:pos x="T2" y="T3"/>
                  </a:cxn>
                  <a:cxn ang="0">
                    <a:pos x="T4" y="T5"/>
                  </a:cxn>
                  <a:cxn ang="0">
                    <a:pos x="T6" y="T7"/>
                  </a:cxn>
                  <a:cxn ang="0">
                    <a:pos x="T8" y="T9"/>
                  </a:cxn>
                </a:cxnLst>
                <a:rect l="0" t="0" r="r" b="b"/>
                <a:pathLst>
                  <a:path w="186" h="186">
                    <a:moveTo>
                      <a:pt x="0" y="0"/>
                    </a:moveTo>
                    <a:cubicBezTo>
                      <a:pt x="0" y="0"/>
                      <a:pt x="0" y="0"/>
                      <a:pt x="0" y="0"/>
                    </a:cubicBezTo>
                    <a:cubicBezTo>
                      <a:pt x="186" y="186"/>
                      <a:pt x="186" y="186"/>
                      <a:pt x="186" y="186"/>
                    </a:cubicBezTo>
                    <a:cubicBezTo>
                      <a:pt x="186" y="186"/>
                      <a:pt x="186" y="186"/>
                      <a:pt x="186" y="18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464646"/>
                  </a:solidFill>
                </a:endParaRPr>
              </a:p>
            </p:txBody>
          </p:sp>
        </p:grpSp>
      </p:grpSp>
    </p:spTree>
    <p:extLst>
      <p:ext uri="{BB962C8B-B14F-4D97-AF65-F5344CB8AC3E}">
        <p14:creationId xmlns:p14="http://schemas.microsoft.com/office/powerpoint/2010/main" val="31107255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3_Standard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BF72DA50-6F0E-40AC-B1BA-6A43A47F792F}"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Picture Placeholder 5"/>
          <p:cNvSpPr>
            <a:spLocks noGrp="1"/>
          </p:cNvSpPr>
          <p:nvPr>
            <p:ph type="pic" sz="quarter" idx="14"/>
          </p:nvPr>
        </p:nvSpPr>
        <p:spPr>
          <a:xfrm>
            <a:off x="4754563" y="3946859"/>
            <a:ext cx="1648213" cy="1648213"/>
          </a:xfrm>
          <a:prstGeom prst="ellipse">
            <a:avLst/>
          </a:prstGeom>
        </p:spPr>
        <p:txBody>
          <a:bodyPr>
            <a:normAutofit/>
          </a:bodyPr>
          <a:lstStyle>
            <a:lvl1pPr>
              <a:defRPr sz="1600"/>
            </a:lvl1pPr>
          </a:lstStyle>
          <a:p>
            <a:endParaRPr lang="en-US"/>
          </a:p>
        </p:txBody>
      </p:sp>
      <p:sp>
        <p:nvSpPr>
          <p:cNvPr id="22" name="Picture Placeholder 5"/>
          <p:cNvSpPr>
            <a:spLocks noGrp="1"/>
          </p:cNvSpPr>
          <p:nvPr>
            <p:ph type="pic" sz="quarter" idx="15"/>
          </p:nvPr>
        </p:nvSpPr>
        <p:spPr>
          <a:xfrm>
            <a:off x="6776403" y="3946859"/>
            <a:ext cx="1648213" cy="1648213"/>
          </a:xfrm>
          <a:prstGeom prst="ellipse">
            <a:avLst/>
          </a:prstGeom>
        </p:spPr>
        <p:txBody>
          <a:bodyPr>
            <a:normAutofit/>
          </a:bodyPr>
          <a:lstStyle>
            <a:lvl1pPr>
              <a:defRPr sz="1600"/>
            </a:lvl1pPr>
          </a:lstStyle>
          <a:p>
            <a:endParaRPr lang="en-US"/>
          </a:p>
        </p:txBody>
      </p:sp>
      <p:sp>
        <p:nvSpPr>
          <p:cNvPr id="23" name="Picture Placeholder 5"/>
          <p:cNvSpPr>
            <a:spLocks noGrp="1"/>
          </p:cNvSpPr>
          <p:nvPr>
            <p:ph type="pic" sz="quarter" idx="16"/>
          </p:nvPr>
        </p:nvSpPr>
        <p:spPr>
          <a:xfrm>
            <a:off x="8798243" y="3946859"/>
            <a:ext cx="1648213" cy="1648213"/>
          </a:xfrm>
          <a:prstGeom prst="ellipse">
            <a:avLst/>
          </a:prstGeom>
        </p:spPr>
        <p:txBody>
          <a:bodyPr>
            <a:normAutofit/>
          </a:bodyPr>
          <a:lstStyle>
            <a:lvl1pPr>
              <a:defRPr sz="1600"/>
            </a:lvl1pPr>
          </a:lstStyle>
          <a:p>
            <a:endParaRPr lang="en-US"/>
          </a:p>
        </p:txBody>
      </p:sp>
    </p:spTree>
    <p:extLst>
      <p:ext uri="{BB962C8B-B14F-4D97-AF65-F5344CB8AC3E}">
        <p14:creationId xmlns:p14="http://schemas.microsoft.com/office/powerpoint/2010/main" val="76323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Standard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5080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Landscap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3" name="Date Placeholder 2"/>
          <p:cNvSpPr>
            <a:spLocks noGrp="1"/>
          </p:cNvSpPr>
          <p:nvPr>
            <p:ph type="dt" sz="half" idx="10"/>
          </p:nvPr>
        </p:nvSpPr>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7"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11" name="Group 110"/>
          <p:cNvGrpSpPr/>
          <p:nvPr userDrawn="1"/>
        </p:nvGrpSpPr>
        <p:grpSpPr>
          <a:xfrm>
            <a:off x="5721121" y="1329545"/>
            <a:ext cx="749759" cy="88157"/>
            <a:chOff x="5833290" y="2440842"/>
            <a:chExt cx="525419" cy="61779"/>
          </a:xfrm>
        </p:grpSpPr>
        <p:sp>
          <p:nvSpPr>
            <p:cNvPr id="112" name="Oval 111"/>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Picture Placeholder 33"/>
          <p:cNvSpPr>
            <a:spLocks noGrp="1"/>
          </p:cNvSpPr>
          <p:nvPr>
            <p:ph type="pic" sz="quarter" idx="14"/>
          </p:nvPr>
        </p:nvSpPr>
        <p:spPr>
          <a:xfrm>
            <a:off x="0" y="2417197"/>
            <a:ext cx="12180305" cy="2924052"/>
          </a:xfrm>
        </p:spPr>
        <p:txBody>
          <a:bodyPr/>
          <a:lstStyle/>
          <a:p>
            <a:endParaRPr lang="id-ID"/>
          </a:p>
        </p:txBody>
      </p:sp>
    </p:spTree>
    <p:extLst>
      <p:ext uri="{BB962C8B-B14F-4D97-AF65-F5344CB8AC3E}">
        <p14:creationId xmlns:p14="http://schemas.microsoft.com/office/powerpoint/2010/main" val="214418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750"/>
                                        <p:tgtEl>
                                          <p:spTgt spid="7">
                                            <p:txEl>
                                              <p:pRg st="0" end="0"/>
                                            </p:txEl>
                                          </p:spTgt>
                                        </p:tgtEl>
                                      </p:cBhvr>
                                    </p:animEffect>
                                    <p:anim calcmode="lin" valueType="num">
                                      <p:cBhvr>
                                        <p:cTn id="13" dur="75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7">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barn(outVertical)">
                                      <p:cBhvr>
                                        <p:cTn id="17" dur="750"/>
                                        <p:tgtEl>
                                          <p:spTgt spid="111"/>
                                        </p:tgtEl>
                                      </p:cBhvr>
                                    </p:animEffect>
                                  </p:childTnLst>
                                </p:cTn>
                              </p:par>
                            </p:childTnLst>
                          </p:cTn>
                        </p:par>
                        <p:par>
                          <p:cTn id="18" fill="hold">
                            <p:stCondLst>
                              <p:cond delay="750"/>
                            </p:stCondLst>
                            <p:childTnLst>
                              <p:par>
                                <p:cTn id="19" presetID="10"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19"/>
                                        </p:tgtEl>
                                        <p:attrNameLst>
                                          <p:attrName>style.visibility</p:attrName>
                                        </p:attrNameLst>
                                      </p:cBhvr>
                                      <p:to>
                                        <p:strVal val="visible"/>
                                      </p:to>
                                    </p:set>
                                    <p:animEffect transition="in" filter="fade">
                                      <p:cBhvr>
                                        <p:cTn id="21"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ppt_x</p:attrName>
                        </p:attrNameLst>
                      </p:cBhvr>
                      <p:tavLst>
                        <p:tav tm="0">
                          <p:val>
                            <p:strVal val="#ppt_x"/>
                          </p:val>
                        </p:tav>
                        <p:tav tm="100000">
                          <p:val>
                            <p:strVal val="#ppt_x"/>
                          </p:val>
                        </p:tav>
                      </p:tavLst>
                    </p:anim>
                    <p:anim calcmode="lin" valueType="num">
                      <p:cBhvr>
                        <p:cTn dur="750" fill="hold"/>
                        <p:tgtEl>
                          <p:spTgt spid="7"/>
                        </p:tgtEl>
                        <p:attrNameLst>
                          <p:attrName>ppt_y</p:attrName>
                        </p:attrNameLst>
                      </p:cBhvr>
                      <p:tavLst>
                        <p:tav tm="0">
                          <p:val>
                            <p:strVal val="#ppt_y+.1"/>
                          </p:val>
                        </p:tav>
                        <p:tav tm="100000">
                          <p:val>
                            <p:strVal val="#ppt_y"/>
                          </p:val>
                        </p:tav>
                      </p:tavLst>
                    </p:anim>
                  </p:childTnLst>
                </p:cTn>
              </p:par>
            </p:tnLst>
          </p:tmpl>
        </p:tmplLst>
      </p:bldP>
      <p:bldP spid="119" grpId="0"/>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19" name="Picture Placeholder 33"/>
          <p:cNvSpPr>
            <a:spLocks noGrp="1"/>
          </p:cNvSpPr>
          <p:nvPr>
            <p:ph type="pic" sz="quarter" idx="14"/>
          </p:nvPr>
        </p:nvSpPr>
        <p:spPr>
          <a:xfrm>
            <a:off x="1278343" y="2313438"/>
            <a:ext cx="3212939" cy="3212939"/>
          </a:xfrm>
          <a:prstGeom prst="ellipse">
            <a:avLst/>
          </a:prstGeom>
          <a:ln w="28575">
            <a:solidFill>
              <a:schemeClr val="accent1"/>
            </a:solidFill>
          </a:ln>
        </p:spPr>
        <p:txBody>
          <a:bodyPr/>
          <a:lstStyle/>
          <a:p>
            <a:endParaRPr lang="id-ID"/>
          </a:p>
        </p:txBody>
      </p:sp>
      <p:sp>
        <p:nvSpPr>
          <p:cNvPr id="121" name="Picture Placeholder 33"/>
          <p:cNvSpPr>
            <a:spLocks noGrp="1"/>
          </p:cNvSpPr>
          <p:nvPr>
            <p:ph type="pic" sz="quarter" idx="15"/>
          </p:nvPr>
        </p:nvSpPr>
        <p:spPr>
          <a:xfrm>
            <a:off x="779933" y="4160666"/>
            <a:ext cx="1825166" cy="1825166"/>
          </a:xfrm>
          <a:prstGeom prst="ellipse">
            <a:avLst/>
          </a:prstGeom>
          <a:ln w="28575">
            <a:solidFill>
              <a:schemeClr val="accent1"/>
            </a:solidFill>
          </a:ln>
        </p:spPr>
        <p:txBody>
          <a:bodyPr/>
          <a:lstStyle/>
          <a:p>
            <a:endParaRPr lang="id-ID"/>
          </a:p>
        </p:txBody>
      </p:sp>
      <p:sp>
        <p:nvSpPr>
          <p:cNvPr id="122" name="Picture Placeholder 33"/>
          <p:cNvSpPr>
            <a:spLocks noGrp="1"/>
          </p:cNvSpPr>
          <p:nvPr>
            <p:ph type="pic" sz="quarter" idx="16"/>
          </p:nvPr>
        </p:nvSpPr>
        <p:spPr>
          <a:xfrm>
            <a:off x="3460800" y="2068251"/>
            <a:ext cx="1528892" cy="1528892"/>
          </a:xfrm>
          <a:prstGeom prst="ellipse">
            <a:avLst/>
          </a:prstGeom>
          <a:ln w="28575">
            <a:solidFill>
              <a:schemeClr val="accent1"/>
            </a:solidFill>
          </a:ln>
        </p:spPr>
        <p:txBody>
          <a:bodyPr/>
          <a:lstStyle/>
          <a:p>
            <a:endParaRPr lang="id-ID"/>
          </a:p>
        </p:txBody>
      </p:sp>
      <p:sp>
        <p:nvSpPr>
          <p:cNvPr id="123" name="Picture Placeholder 33"/>
          <p:cNvSpPr>
            <a:spLocks noGrp="1"/>
          </p:cNvSpPr>
          <p:nvPr>
            <p:ph type="pic" sz="quarter" idx="17"/>
          </p:nvPr>
        </p:nvSpPr>
        <p:spPr>
          <a:xfrm>
            <a:off x="3944518" y="4724459"/>
            <a:ext cx="1089408" cy="1089408"/>
          </a:xfrm>
          <a:prstGeom prst="ellipse">
            <a:avLst/>
          </a:prstGeom>
          <a:ln w="28575">
            <a:solidFill>
              <a:schemeClr val="accent1"/>
            </a:solidFill>
          </a:ln>
        </p:spPr>
        <p:txBody>
          <a:bodyPr/>
          <a:lstStyle/>
          <a:p>
            <a:endParaRPr lang="id-ID" dirty="0"/>
          </a:p>
        </p:txBody>
      </p:sp>
      <p:sp>
        <p:nvSpPr>
          <p:cNvPr id="124" name="Picture Placeholder 33"/>
          <p:cNvSpPr>
            <a:spLocks noGrp="1"/>
          </p:cNvSpPr>
          <p:nvPr>
            <p:ph type="pic" sz="quarter" idx="18"/>
          </p:nvPr>
        </p:nvSpPr>
        <p:spPr>
          <a:xfrm>
            <a:off x="836630" y="1960313"/>
            <a:ext cx="1089408" cy="1089408"/>
          </a:xfrm>
          <a:prstGeom prst="ellipse">
            <a:avLst/>
          </a:prstGeom>
          <a:ln w="28575">
            <a:solidFill>
              <a:schemeClr val="accent1"/>
            </a:solidFill>
          </a:ln>
        </p:spPr>
        <p:txBody>
          <a:bodyPr/>
          <a:lstStyle/>
          <a:p>
            <a:endParaRPr lang="id-ID" dirty="0"/>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592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_Standard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Picture Placeholder 5"/>
          <p:cNvSpPr>
            <a:spLocks noGrp="1"/>
          </p:cNvSpPr>
          <p:nvPr>
            <p:ph type="pic" sz="quarter" idx="14"/>
          </p:nvPr>
        </p:nvSpPr>
        <p:spPr>
          <a:xfrm>
            <a:off x="2018669" y="2960384"/>
            <a:ext cx="1371600" cy="1371600"/>
          </a:xfrm>
          <a:prstGeom prst="ellipse">
            <a:avLst/>
          </a:prstGeom>
          <a:ln w="47625">
            <a:solidFill>
              <a:schemeClr val="accent1"/>
            </a:solidFill>
          </a:ln>
        </p:spPr>
        <p:txBody>
          <a:bodyPr>
            <a:normAutofit/>
          </a:bodyPr>
          <a:lstStyle>
            <a:lvl1pPr>
              <a:defRPr sz="1200"/>
            </a:lvl1pPr>
          </a:lstStyle>
          <a:p>
            <a:endParaRPr lang="en-US" dirty="0"/>
          </a:p>
        </p:txBody>
      </p:sp>
      <p:sp>
        <p:nvSpPr>
          <p:cNvPr id="25" name="Picture Placeholder 5"/>
          <p:cNvSpPr>
            <a:spLocks noGrp="1"/>
          </p:cNvSpPr>
          <p:nvPr>
            <p:ph type="pic" sz="quarter" idx="15"/>
          </p:nvPr>
        </p:nvSpPr>
        <p:spPr>
          <a:xfrm>
            <a:off x="4236505" y="2960384"/>
            <a:ext cx="1371600" cy="1371600"/>
          </a:xfrm>
          <a:prstGeom prst="ellipse">
            <a:avLst/>
          </a:prstGeom>
          <a:ln w="47625">
            <a:solidFill>
              <a:schemeClr val="accent2"/>
            </a:solidFill>
          </a:ln>
        </p:spPr>
        <p:txBody>
          <a:bodyPr>
            <a:normAutofit/>
          </a:bodyPr>
          <a:lstStyle>
            <a:lvl1pPr>
              <a:defRPr sz="1200"/>
            </a:lvl1pPr>
          </a:lstStyle>
          <a:p>
            <a:endParaRPr lang="en-US" dirty="0"/>
          </a:p>
        </p:txBody>
      </p:sp>
      <p:sp>
        <p:nvSpPr>
          <p:cNvPr id="26" name="Picture Placeholder 5"/>
          <p:cNvSpPr>
            <a:spLocks noGrp="1"/>
          </p:cNvSpPr>
          <p:nvPr>
            <p:ph type="pic" sz="quarter" idx="16"/>
          </p:nvPr>
        </p:nvSpPr>
        <p:spPr>
          <a:xfrm>
            <a:off x="6464501" y="2960384"/>
            <a:ext cx="1371600" cy="1371600"/>
          </a:xfrm>
          <a:prstGeom prst="ellipse">
            <a:avLst/>
          </a:prstGeom>
          <a:ln w="47625">
            <a:solidFill>
              <a:schemeClr val="accent3"/>
            </a:solidFill>
          </a:ln>
        </p:spPr>
        <p:txBody>
          <a:bodyPr>
            <a:normAutofit/>
          </a:bodyPr>
          <a:lstStyle>
            <a:lvl1pPr>
              <a:defRPr sz="1200"/>
            </a:lvl1pPr>
          </a:lstStyle>
          <a:p>
            <a:endParaRPr lang="en-US" dirty="0"/>
          </a:p>
        </p:txBody>
      </p:sp>
      <p:sp>
        <p:nvSpPr>
          <p:cNvPr id="27" name="Picture Placeholder 5"/>
          <p:cNvSpPr>
            <a:spLocks noGrp="1"/>
          </p:cNvSpPr>
          <p:nvPr>
            <p:ph type="pic" sz="quarter" idx="17"/>
          </p:nvPr>
        </p:nvSpPr>
        <p:spPr>
          <a:xfrm>
            <a:off x="8679366" y="2960384"/>
            <a:ext cx="1371600" cy="1371600"/>
          </a:xfrm>
          <a:prstGeom prst="ellipse">
            <a:avLst/>
          </a:prstGeom>
          <a:ln w="47625">
            <a:solidFill>
              <a:schemeClr val="accent4"/>
            </a:solidFill>
          </a:ln>
        </p:spPr>
        <p:txBody>
          <a:bodyPr>
            <a:normAutofit/>
          </a:bodyPr>
          <a:lstStyle>
            <a:lvl1pPr>
              <a:defRPr sz="1200"/>
            </a:lvl1pPr>
          </a:lstStyle>
          <a:p>
            <a:endParaRPr lang="en-US" dirty="0"/>
          </a:p>
        </p:txBody>
      </p:sp>
    </p:spTree>
    <p:extLst>
      <p:ext uri="{BB962C8B-B14F-4D97-AF65-F5344CB8AC3E}">
        <p14:creationId xmlns:p14="http://schemas.microsoft.com/office/powerpoint/2010/main" val="348140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6_Standard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ln w="28575">
            <a:noFill/>
          </a:ln>
        </p:spPr>
        <p:txBody>
          <a:bodyPr/>
          <a:lstStyle/>
          <a:p>
            <a:fld id="{6D2CAF9D-5533-4ADA-833F-E6FB76EB69A5}" type="datetime1">
              <a:rPr lang="en-US" smtClean="0"/>
              <a:t>01-Feb-19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FBE4F-D559-476D-AEE3-28F000B7084D}" type="slidenum">
              <a:rPr lang="en-US" smtClean="0"/>
              <a:pPr/>
              <a:t>‹#›</a:t>
            </a:fld>
            <a:endParaRPr lang="en-US"/>
          </a:p>
        </p:txBody>
      </p:sp>
      <p:sp>
        <p:nvSpPr>
          <p:cNvPr id="125" name="Title 1"/>
          <p:cNvSpPr>
            <a:spLocks noGrp="1"/>
          </p:cNvSpPr>
          <p:nvPr>
            <p:ph type="title"/>
          </p:nvPr>
        </p:nvSpPr>
        <p:spPr>
          <a:xfrm>
            <a:off x="838200" y="620541"/>
            <a:ext cx="10515600" cy="839840"/>
          </a:xfrm>
        </p:spPr>
        <p:txBody>
          <a:bodyPr>
            <a:normAutofit/>
          </a:bodyPr>
          <a:lstStyle>
            <a:lvl1pPr algn="ctr">
              <a:defRPr sz="4800"/>
            </a:lvl1pPr>
          </a:lstStyle>
          <a:p>
            <a:r>
              <a:rPr lang="en-US"/>
              <a:t>Click to edit Master title style</a:t>
            </a:r>
          </a:p>
        </p:txBody>
      </p:sp>
      <p:sp>
        <p:nvSpPr>
          <p:cNvPr id="126" name="Text Placeholder 6"/>
          <p:cNvSpPr>
            <a:spLocks noGrp="1"/>
          </p:cNvSpPr>
          <p:nvPr>
            <p:ph type="body" sz="quarter" idx="13"/>
          </p:nvPr>
        </p:nvSpPr>
        <p:spPr>
          <a:xfrm>
            <a:off x="838200" y="1413628"/>
            <a:ext cx="10515600" cy="266700"/>
          </a:xfrm>
        </p:spPr>
        <p:txBody>
          <a:bodyPr>
            <a:noAutofit/>
          </a:bodyPr>
          <a:lstStyle>
            <a:lvl1pPr marL="0" indent="0" algn="ctr">
              <a:buNone/>
              <a:defRPr sz="1400">
                <a:solidFill>
                  <a:schemeClr val="tx1">
                    <a:lumMod val="60000"/>
                    <a:lumOff val="40000"/>
                  </a:schemeClr>
                </a:solidFill>
              </a:defRPr>
            </a:lvl1pPr>
          </a:lstStyle>
          <a:p>
            <a:pPr lvl="0"/>
            <a:r>
              <a:rPr lang="en-US" dirty="0"/>
              <a:t>Edit Master text styles</a:t>
            </a:r>
          </a:p>
        </p:txBody>
      </p:sp>
      <p:grpSp>
        <p:nvGrpSpPr>
          <p:cNvPr id="127" name="Group 126"/>
          <p:cNvGrpSpPr/>
          <p:nvPr userDrawn="1"/>
        </p:nvGrpSpPr>
        <p:grpSpPr>
          <a:xfrm>
            <a:off x="5721121" y="1329545"/>
            <a:ext cx="749759" cy="88157"/>
            <a:chOff x="5833290" y="2440842"/>
            <a:chExt cx="525419" cy="61779"/>
          </a:xfrm>
        </p:grpSpPr>
        <p:sp>
          <p:nvSpPr>
            <p:cNvPr id="128" name="Oval 127"/>
            <p:cNvSpPr/>
            <p:nvPr/>
          </p:nvSpPr>
          <p:spPr>
            <a:xfrm>
              <a:off x="5910564"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987837" y="2440842"/>
              <a:ext cx="61779" cy="617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065111" y="2440842"/>
              <a:ext cx="61779" cy="61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142384" y="2440842"/>
              <a:ext cx="61779" cy="617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219657"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5833290" y="2440842"/>
              <a:ext cx="61779" cy="61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296930" y="2440842"/>
              <a:ext cx="61779" cy="617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Picture Placeholder 5"/>
          <p:cNvSpPr>
            <a:spLocks noGrp="1"/>
          </p:cNvSpPr>
          <p:nvPr>
            <p:ph type="pic" sz="quarter" idx="14"/>
          </p:nvPr>
        </p:nvSpPr>
        <p:spPr>
          <a:xfrm>
            <a:off x="4754562" y="2241312"/>
            <a:ext cx="1828800" cy="1828800"/>
          </a:xfrm>
          <a:prstGeom prst="ellipse">
            <a:avLst/>
          </a:prstGeom>
        </p:spPr>
        <p:txBody>
          <a:bodyPr>
            <a:normAutofit/>
          </a:bodyPr>
          <a:lstStyle>
            <a:lvl1pPr>
              <a:defRPr sz="1600"/>
            </a:lvl1pPr>
          </a:lstStyle>
          <a:p>
            <a:endParaRPr lang="en-US"/>
          </a:p>
        </p:txBody>
      </p:sp>
      <p:sp>
        <p:nvSpPr>
          <p:cNvPr id="22" name="Picture Placeholder 5"/>
          <p:cNvSpPr>
            <a:spLocks noGrp="1"/>
          </p:cNvSpPr>
          <p:nvPr>
            <p:ph type="pic" sz="quarter" idx="15"/>
          </p:nvPr>
        </p:nvSpPr>
        <p:spPr>
          <a:xfrm>
            <a:off x="6827202" y="2241312"/>
            <a:ext cx="1828800" cy="1828800"/>
          </a:xfrm>
          <a:prstGeom prst="ellipse">
            <a:avLst/>
          </a:prstGeom>
        </p:spPr>
        <p:txBody>
          <a:bodyPr>
            <a:normAutofit/>
          </a:bodyPr>
          <a:lstStyle>
            <a:lvl1pPr>
              <a:defRPr sz="1600"/>
            </a:lvl1pPr>
          </a:lstStyle>
          <a:p>
            <a:endParaRPr lang="en-US"/>
          </a:p>
        </p:txBody>
      </p:sp>
      <p:sp>
        <p:nvSpPr>
          <p:cNvPr id="23" name="Picture Placeholder 5"/>
          <p:cNvSpPr>
            <a:spLocks noGrp="1"/>
          </p:cNvSpPr>
          <p:nvPr>
            <p:ph type="pic" sz="quarter" idx="16"/>
          </p:nvPr>
        </p:nvSpPr>
        <p:spPr>
          <a:xfrm>
            <a:off x="8899842" y="2241312"/>
            <a:ext cx="1828800" cy="1828800"/>
          </a:xfrm>
          <a:prstGeom prst="ellipse">
            <a:avLst/>
          </a:prstGeom>
        </p:spPr>
        <p:txBody>
          <a:bodyPr>
            <a:normAutofit/>
          </a:bodyPr>
          <a:lstStyle>
            <a:lvl1pPr>
              <a:defRPr sz="1600"/>
            </a:lvl1pPr>
          </a:lstStyle>
          <a:p>
            <a:endParaRPr lang="en-US"/>
          </a:p>
        </p:txBody>
      </p:sp>
      <p:sp>
        <p:nvSpPr>
          <p:cNvPr id="7" name="Picture Placeholder 6"/>
          <p:cNvSpPr>
            <a:spLocks noGrp="1"/>
          </p:cNvSpPr>
          <p:nvPr>
            <p:ph type="pic" sz="quarter" idx="17"/>
          </p:nvPr>
        </p:nvSpPr>
        <p:spPr>
          <a:xfrm>
            <a:off x="694383" y="2254657"/>
            <a:ext cx="3479765" cy="3479765"/>
          </a:xfrm>
          <a:prstGeom prst="ellipse">
            <a:avLst/>
          </a:prstGeom>
        </p:spPr>
        <p:txBody>
          <a:bodyPr/>
          <a:lstStyle/>
          <a:p>
            <a:endParaRPr lang="en-US"/>
          </a:p>
        </p:txBody>
      </p:sp>
    </p:spTree>
    <p:extLst>
      <p:ext uri="{BB962C8B-B14F-4D97-AF65-F5344CB8AC3E}">
        <p14:creationId xmlns:p14="http://schemas.microsoft.com/office/powerpoint/2010/main" val="55867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750"/>
                                        <p:tgtEl>
                                          <p:spTgt spid="125"/>
                                        </p:tgtEl>
                                      </p:cBhvr>
                                    </p:animEffect>
                                    <p:anim calcmode="lin" valueType="num">
                                      <p:cBhvr>
                                        <p:cTn id="8" dur="750" fill="hold"/>
                                        <p:tgtEl>
                                          <p:spTgt spid="125"/>
                                        </p:tgtEl>
                                        <p:attrNameLst>
                                          <p:attrName>ppt_x</p:attrName>
                                        </p:attrNameLst>
                                      </p:cBhvr>
                                      <p:tavLst>
                                        <p:tav tm="0">
                                          <p:val>
                                            <p:strVal val="#ppt_x"/>
                                          </p:val>
                                        </p:tav>
                                        <p:tav tm="100000">
                                          <p:val>
                                            <p:strVal val="#ppt_x"/>
                                          </p:val>
                                        </p:tav>
                                      </p:tavLst>
                                    </p:anim>
                                    <p:anim calcmode="lin" valueType="num">
                                      <p:cBhvr>
                                        <p:cTn id="9" dur="750" fill="hold"/>
                                        <p:tgtEl>
                                          <p:spTgt spid="1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animEffect transition="in" filter="fade">
                                      <p:cBhvr>
                                        <p:cTn id="12" dur="750"/>
                                        <p:tgtEl>
                                          <p:spTgt spid="126">
                                            <p:txEl>
                                              <p:pRg st="0" end="0"/>
                                            </p:txEl>
                                          </p:spTgt>
                                        </p:tgtEl>
                                      </p:cBhvr>
                                    </p:animEffect>
                                    <p:anim calcmode="lin" valueType="num">
                                      <p:cBhvr>
                                        <p:cTn id="13" dur="750" fill="hold"/>
                                        <p:tgtEl>
                                          <p:spTgt spid="126">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26">
                                            <p:txEl>
                                              <p:pRg st="0" end="0"/>
                                            </p:txEl>
                                          </p:spTgt>
                                        </p:tgtEl>
                                        <p:attrNameLst>
                                          <p:attrName>ppt_y</p:attrName>
                                        </p:attrNameLst>
                                      </p:cBhvr>
                                      <p:tavLst>
                                        <p:tav tm="0">
                                          <p:val>
                                            <p:strVal val="#ppt_y+.1"/>
                                          </p:val>
                                        </p:tav>
                                        <p:tav tm="100000">
                                          <p:val>
                                            <p:strVal val="#ppt_y"/>
                                          </p:val>
                                        </p:tav>
                                      </p:tavLst>
                                    </p:anim>
                                  </p:childTnLst>
                                </p:cTn>
                              </p:par>
                              <p:par>
                                <p:cTn id="15" presetID="16" presetClass="entr" presetSubtype="37" fill="hold" nodeType="with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barn(outVertical)">
                                      <p:cBhvr>
                                        <p:cTn id="17" dur="75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build="p">
        <p:tmplLst>
          <p:tmpl lvl="1">
            <p:tnLst>
              <p:par>
                <p:cTn presetID="42" presetClass="entr" presetSubtype="0" fill="hold" nodeType="with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fade">
                      <p:cBhvr>
                        <p:cTn dur="750"/>
                        <p:tgtEl>
                          <p:spTgt spid="126"/>
                        </p:tgtEl>
                      </p:cBhvr>
                    </p:animEffect>
                    <p:anim calcmode="lin" valueType="num">
                      <p:cBhvr>
                        <p:cTn dur="750" fill="hold"/>
                        <p:tgtEl>
                          <p:spTgt spid="126"/>
                        </p:tgtEl>
                        <p:attrNameLst>
                          <p:attrName>ppt_x</p:attrName>
                        </p:attrNameLst>
                      </p:cBhvr>
                      <p:tavLst>
                        <p:tav tm="0">
                          <p:val>
                            <p:strVal val="#ppt_x"/>
                          </p:val>
                        </p:tav>
                        <p:tav tm="100000">
                          <p:val>
                            <p:strVal val="#ppt_x"/>
                          </p:val>
                        </p:tav>
                      </p:tavLst>
                    </p:anim>
                    <p:anim calcmode="lin" valueType="num">
                      <p:cBhvr>
                        <p:cTn dur="750" fill="hold"/>
                        <p:tgtEl>
                          <p:spTgt spid="126"/>
                        </p:tgtEl>
                        <p:attrNameLst>
                          <p:attrName>ppt_y</p:attrName>
                        </p:attrNameLst>
                      </p:cBhvr>
                      <p:tavLst>
                        <p:tav tm="0">
                          <p:val>
                            <p:strVal val="#ppt_y+.1"/>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theme" Target="../theme/theme2.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91.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42" Type="http://schemas.openxmlformats.org/officeDocument/2006/relationships/slideLayout" Target="../slideLayouts/slideLayout107.xml"/><Relationship Id="rId47" Type="http://schemas.openxmlformats.org/officeDocument/2006/relationships/slideLayout" Target="../slideLayouts/slideLayout112.xml"/><Relationship Id="rId50" Type="http://schemas.openxmlformats.org/officeDocument/2006/relationships/slideLayout" Target="../slideLayouts/slideLayout115.xml"/><Relationship Id="rId55" Type="http://schemas.openxmlformats.org/officeDocument/2006/relationships/slideLayout" Target="../slideLayouts/slideLayout120.xml"/><Relationship Id="rId63" Type="http://schemas.openxmlformats.org/officeDocument/2006/relationships/slideLayout" Target="../slideLayouts/slideLayout128.xml"/><Relationship Id="rId68" Type="http://schemas.openxmlformats.org/officeDocument/2006/relationships/image" Target="../media/image4.png"/><Relationship Id="rId7" Type="http://schemas.openxmlformats.org/officeDocument/2006/relationships/slideLayout" Target="../slideLayouts/slideLayout7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9" Type="http://schemas.openxmlformats.org/officeDocument/2006/relationships/slideLayout" Target="../slideLayouts/slideLayout94.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40" Type="http://schemas.openxmlformats.org/officeDocument/2006/relationships/slideLayout" Target="../slideLayouts/slideLayout105.xml"/><Relationship Id="rId45" Type="http://schemas.openxmlformats.org/officeDocument/2006/relationships/slideLayout" Target="../slideLayouts/slideLayout110.xml"/><Relationship Id="rId53" Type="http://schemas.openxmlformats.org/officeDocument/2006/relationships/slideLayout" Target="../slideLayouts/slideLayout118.xml"/><Relationship Id="rId58" Type="http://schemas.openxmlformats.org/officeDocument/2006/relationships/slideLayout" Target="../slideLayouts/slideLayout123.xml"/><Relationship Id="rId66" Type="http://schemas.openxmlformats.org/officeDocument/2006/relationships/theme" Target="../theme/theme3.xml"/><Relationship Id="rId5" Type="http://schemas.openxmlformats.org/officeDocument/2006/relationships/slideLayout" Target="../slideLayouts/slideLayout70.xml"/><Relationship Id="rId61" Type="http://schemas.openxmlformats.org/officeDocument/2006/relationships/slideLayout" Target="../slideLayouts/slideLayout126.xml"/><Relationship Id="rId19" Type="http://schemas.openxmlformats.org/officeDocument/2006/relationships/slideLayout" Target="../slideLayouts/slideLayout8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43" Type="http://schemas.openxmlformats.org/officeDocument/2006/relationships/slideLayout" Target="../slideLayouts/slideLayout108.xml"/><Relationship Id="rId48" Type="http://schemas.openxmlformats.org/officeDocument/2006/relationships/slideLayout" Target="../slideLayouts/slideLayout113.xml"/><Relationship Id="rId56" Type="http://schemas.openxmlformats.org/officeDocument/2006/relationships/slideLayout" Target="../slideLayouts/slideLayout121.xml"/><Relationship Id="rId64" Type="http://schemas.openxmlformats.org/officeDocument/2006/relationships/slideLayout" Target="../slideLayouts/slideLayout129.xml"/><Relationship Id="rId8" Type="http://schemas.openxmlformats.org/officeDocument/2006/relationships/slideLayout" Target="../slideLayouts/slideLayout73.xml"/><Relationship Id="rId51" Type="http://schemas.openxmlformats.org/officeDocument/2006/relationships/slideLayout" Target="../slideLayouts/slideLayout116.xml"/><Relationship Id="rId3" Type="http://schemas.openxmlformats.org/officeDocument/2006/relationships/slideLayout" Target="../slideLayouts/slideLayout68.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 Id="rId46" Type="http://schemas.openxmlformats.org/officeDocument/2006/relationships/slideLayout" Target="../slideLayouts/slideLayout111.xml"/><Relationship Id="rId59" Type="http://schemas.openxmlformats.org/officeDocument/2006/relationships/slideLayout" Target="../slideLayouts/slideLayout124.xml"/><Relationship Id="rId67" Type="http://schemas.openxmlformats.org/officeDocument/2006/relationships/image" Target="../media/image3.png"/><Relationship Id="rId20" Type="http://schemas.openxmlformats.org/officeDocument/2006/relationships/slideLayout" Target="../slideLayouts/slideLayout85.xml"/><Relationship Id="rId41" Type="http://schemas.openxmlformats.org/officeDocument/2006/relationships/slideLayout" Target="../slideLayouts/slideLayout106.xml"/><Relationship Id="rId54" Type="http://schemas.openxmlformats.org/officeDocument/2006/relationships/slideLayout" Target="../slideLayouts/slideLayout119.xml"/><Relationship Id="rId62" Type="http://schemas.openxmlformats.org/officeDocument/2006/relationships/slideLayout" Target="../slideLayouts/slideLayout12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49" Type="http://schemas.openxmlformats.org/officeDocument/2006/relationships/slideLayout" Target="../slideLayouts/slideLayout114.xml"/><Relationship Id="rId57" Type="http://schemas.openxmlformats.org/officeDocument/2006/relationships/slideLayout" Target="../slideLayouts/slideLayout122.xml"/><Relationship Id="rId10" Type="http://schemas.openxmlformats.org/officeDocument/2006/relationships/slideLayout" Target="../slideLayouts/slideLayout75.xml"/><Relationship Id="rId31" Type="http://schemas.openxmlformats.org/officeDocument/2006/relationships/slideLayout" Target="../slideLayouts/slideLayout96.xml"/><Relationship Id="rId44" Type="http://schemas.openxmlformats.org/officeDocument/2006/relationships/slideLayout" Target="../slideLayouts/slideLayout109.xml"/><Relationship Id="rId52" Type="http://schemas.openxmlformats.org/officeDocument/2006/relationships/slideLayout" Target="../slideLayouts/slideLayout117.xml"/><Relationship Id="rId60" Type="http://schemas.openxmlformats.org/officeDocument/2006/relationships/slideLayout" Target="../slideLayouts/slideLayout125.xml"/><Relationship Id="rId65" Type="http://schemas.openxmlformats.org/officeDocument/2006/relationships/slideLayout" Target="../slideLayouts/slideLayout130.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9"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2529843D-1C69-4438-8633-3417237F9E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32337CB-B02D-4710-AD5C-E030E59A78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864D1C7-4418-462E-95D0-656730071E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527F50-7FF4-4D4C-B74A-95D0CAB8DCFF}" type="datetime1">
              <a:rPr lang="en-US" smtClean="0"/>
              <a:t>01-Feb-19</a:t>
            </a:fld>
            <a:endParaRPr lang="en-US"/>
          </a:p>
        </p:txBody>
      </p:sp>
      <p:sp>
        <p:nvSpPr>
          <p:cNvPr id="5" name="Segnaposto piè di pagina 4">
            <a:extLst>
              <a:ext uri="{FF2B5EF4-FFF2-40B4-BE49-F238E27FC236}">
                <a16:creationId xmlns:a16="http://schemas.microsoft.com/office/drawing/2014/main" id="{E6084383-B3CB-40FE-BCC3-1006688A75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egnaposto numero diapositiva 5">
            <a:extLst>
              <a:ext uri="{FF2B5EF4-FFF2-40B4-BE49-F238E27FC236}">
                <a16:creationId xmlns:a16="http://schemas.microsoft.com/office/drawing/2014/main" id="{ABBDB9FC-B36B-4644-9786-2B57B9DB5F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FFBE4F-D559-476D-AEE3-28F000B7084D}" type="slidenum">
              <a:rPr lang="en-US" smtClean="0"/>
              <a:pPr/>
              <a:t>‹#›</a:t>
            </a:fld>
            <a:endParaRPr lang="en-US"/>
          </a:p>
        </p:txBody>
      </p:sp>
      <p:grpSp>
        <p:nvGrpSpPr>
          <p:cNvPr id="7" name="Group 6">
            <a:extLst>
              <a:ext uri="{FF2B5EF4-FFF2-40B4-BE49-F238E27FC236}">
                <a16:creationId xmlns:a16="http://schemas.microsoft.com/office/drawing/2014/main" id="{080A9EDD-B53D-4A96-882E-CCF0D308A35B}"/>
              </a:ext>
            </a:extLst>
          </p:cNvPr>
          <p:cNvGrpSpPr/>
          <p:nvPr userDrawn="1"/>
        </p:nvGrpSpPr>
        <p:grpSpPr>
          <a:xfrm>
            <a:off x="11114029" y="273654"/>
            <a:ext cx="844062" cy="793146"/>
            <a:chOff x="8921751" y="-3195638"/>
            <a:chExt cx="3921124" cy="3684588"/>
          </a:xfrm>
        </p:grpSpPr>
        <p:sp>
          <p:nvSpPr>
            <p:cNvPr id="8" name="Freeform 5">
              <a:extLst>
                <a:ext uri="{FF2B5EF4-FFF2-40B4-BE49-F238E27FC236}">
                  <a16:creationId xmlns:a16="http://schemas.microsoft.com/office/drawing/2014/main" id="{BFA6768F-2A7A-48FB-B320-75AB3761F02C}"/>
                </a:ext>
              </a:extLst>
            </p:cNvPr>
            <p:cNvSpPr>
              <a:spLocks/>
            </p:cNvSpPr>
            <p:nvPr/>
          </p:nvSpPr>
          <p:spPr bwMode="auto">
            <a:xfrm>
              <a:off x="8921751" y="-3195638"/>
              <a:ext cx="3875087" cy="3684588"/>
            </a:xfrm>
            <a:custGeom>
              <a:avLst/>
              <a:gdLst>
                <a:gd name="T0" fmla="*/ 509 w 1492"/>
                <a:gd name="T1" fmla="*/ 142 h 1418"/>
                <a:gd name="T2" fmla="*/ 284 w 1492"/>
                <a:gd name="T3" fmla="*/ 991 h 1418"/>
                <a:gd name="T4" fmla="*/ 1138 w 1492"/>
                <a:gd name="T5" fmla="*/ 1147 h 1418"/>
                <a:gd name="T6" fmla="*/ 1207 w 1492"/>
                <a:gd name="T7" fmla="*/ 431 h 1418"/>
                <a:gd name="T8" fmla="*/ 509 w 1492"/>
                <a:gd name="T9" fmla="*/ 142 h 1418"/>
              </a:gdLst>
              <a:ahLst/>
              <a:cxnLst>
                <a:cxn ang="0">
                  <a:pos x="T0" y="T1"/>
                </a:cxn>
                <a:cxn ang="0">
                  <a:pos x="T2" y="T3"/>
                </a:cxn>
                <a:cxn ang="0">
                  <a:pos x="T4" y="T5"/>
                </a:cxn>
                <a:cxn ang="0">
                  <a:pos x="T6" y="T7"/>
                </a:cxn>
                <a:cxn ang="0">
                  <a:pos x="T8" y="T9"/>
                </a:cxn>
              </a:cxnLst>
              <a:rect l="0" t="0" r="r" b="b"/>
              <a:pathLst>
                <a:path w="1492" h="1418">
                  <a:moveTo>
                    <a:pt x="509" y="142"/>
                  </a:moveTo>
                  <a:cubicBezTo>
                    <a:pt x="278" y="283"/>
                    <a:pt x="0" y="565"/>
                    <a:pt x="284" y="991"/>
                  </a:cubicBezTo>
                  <a:cubicBezTo>
                    <a:pt x="569" y="1418"/>
                    <a:pt x="978" y="1271"/>
                    <a:pt x="1138" y="1147"/>
                  </a:cubicBezTo>
                  <a:cubicBezTo>
                    <a:pt x="1299" y="1023"/>
                    <a:pt x="1492" y="822"/>
                    <a:pt x="1207" y="431"/>
                  </a:cubicBezTo>
                  <a:cubicBezTo>
                    <a:pt x="922" y="41"/>
                    <a:pt x="743" y="0"/>
                    <a:pt x="509" y="142"/>
                  </a:cubicBezTo>
                  <a:close/>
                </a:path>
              </a:pathLst>
            </a:custGeom>
            <a:solidFill>
              <a:schemeClr val="accent1">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9" name="Group 8">
              <a:extLst>
                <a:ext uri="{FF2B5EF4-FFF2-40B4-BE49-F238E27FC236}">
                  <a16:creationId xmlns:a16="http://schemas.microsoft.com/office/drawing/2014/main" id="{50C9D7A6-AA99-4C7E-84FD-D8BF0806F376}"/>
                </a:ext>
              </a:extLst>
            </p:cNvPr>
            <p:cNvGrpSpPr/>
            <p:nvPr/>
          </p:nvGrpSpPr>
          <p:grpSpPr>
            <a:xfrm>
              <a:off x="9170988" y="-3101975"/>
              <a:ext cx="3671887" cy="3551238"/>
              <a:chOff x="9170988" y="-3101975"/>
              <a:chExt cx="3671887" cy="3551238"/>
            </a:xfrm>
          </p:grpSpPr>
          <p:sp>
            <p:nvSpPr>
              <p:cNvPr id="10" name="Freeform 6">
                <a:extLst>
                  <a:ext uri="{FF2B5EF4-FFF2-40B4-BE49-F238E27FC236}">
                    <a16:creationId xmlns:a16="http://schemas.microsoft.com/office/drawing/2014/main" id="{20ABDAAC-3104-4E74-A9D5-729672F62EA3}"/>
                  </a:ext>
                </a:extLst>
              </p:cNvPr>
              <p:cNvSpPr>
                <a:spLocks/>
              </p:cNvSpPr>
              <p:nvPr/>
            </p:nvSpPr>
            <p:spPr bwMode="auto">
              <a:xfrm>
                <a:off x="9380538" y="-3101975"/>
                <a:ext cx="3452812" cy="3551238"/>
              </a:xfrm>
              <a:custGeom>
                <a:avLst/>
                <a:gdLst>
                  <a:gd name="T0" fmla="*/ 1008 w 1329"/>
                  <a:gd name="T1" fmla="*/ 173 h 1367"/>
                  <a:gd name="T2" fmla="*/ 185 w 1329"/>
                  <a:gd name="T3" fmla="*/ 479 h 1367"/>
                  <a:gd name="T4" fmla="*/ 549 w 1329"/>
                  <a:gd name="T5" fmla="*/ 1266 h 1367"/>
                  <a:gd name="T6" fmla="*/ 1174 w 1329"/>
                  <a:gd name="T7" fmla="*/ 910 h 1367"/>
                  <a:gd name="T8" fmla="*/ 1008 w 1329"/>
                  <a:gd name="T9" fmla="*/ 173 h 1367"/>
                </a:gdLst>
                <a:ahLst/>
                <a:cxnLst>
                  <a:cxn ang="0">
                    <a:pos x="T0" y="T1"/>
                  </a:cxn>
                  <a:cxn ang="0">
                    <a:pos x="T2" y="T3"/>
                  </a:cxn>
                  <a:cxn ang="0">
                    <a:pos x="T4" y="T5"/>
                  </a:cxn>
                  <a:cxn ang="0">
                    <a:pos x="T6" y="T7"/>
                  </a:cxn>
                  <a:cxn ang="0">
                    <a:pos x="T8" y="T9"/>
                  </a:cxn>
                </a:cxnLst>
                <a:rect l="0" t="0" r="r" b="b"/>
                <a:pathLst>
                  <a:path w="1329" h="1367">
                    <a:moveTo>
                      <a:pt x="1008" y="173"/>
                    </a:moveTo>
                    <a:cubicBezTo>
                      <a:pt x="760" y="65"/>
                      <a:pt x="369" y="0"/>
                      <a:pt x="185" y="479"/>
                    </a:cubicBezTo>
                    <a:cubicBezTo>
                      <a:pt x="0" y="957"/>
                      <a:pt x="355" y="1206"/>
                      <a:pt x="549" y="1266"/>
                    </a:cubicBezTo>
                    <a:cubicBezTo>
                      <a:pt x="743" y="1326"/>
                      <a:pt x="1019" y="1367"/>
                      <a:pt x="1174" y="910"/>
                    </a:cubicBezTo>
                    <a:cubicBezTo>
                      <a:pt x="1329" y="453"/>
                      <a:pt x="1259" y="282"/>
                      <a:pt x="1008" y="173"/>
                    </a:cubicBezTo>
                    <a:close/>
                  </a:path>
                </a:pathLst>
              </a:custGeom>
              <a:solidFill>
                <a:schemeClr val="accent1">
                  <a:alpha val="3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38C01B9D-60E7-430B-ADFE-58060BD20256}"/>
                  </a:ext>
                </a:extLst>
              </p:cNvPr>
              <p:cNvSpPr>
                <a:spLocks/>
              </p:cNvSpPr>
              <p:nvPr/>
            </p:nvSpPr>
            <p:spPr bwMode="auto">
              <a:xfrm>
                <a:off x="9170988" y="-2708275"/>
                <a:ext cx="3671887" cy="2624138"/>
              </a:xfrm>
              <a:custGeom>
                <a:avLst/>
                <a:gdLst>
                  <a:gd name="T0" fmla="*/ 808 w 1414"/>
                  <a:gd name="T1" fmla="*/ 42 h 1010"/>
                  <a:gd name="T2" fmla="*/ 28 w 1414"/>
                  <a:gd name="T3" fmla="*/ 588 h 1010"/>
                  <a:gd name="T4" fmla="*/ 831 w 1414"/>
                  <a:gd name="T5" fmla="*/ 969 h 1010"/>
                  <a:gd name="T6" fmla="*/ 808 w 1414"/>
                  <a:gd name="T7" fmla="*/ 42 h 1010"/>
                </a:gdLst>
                <a:ahLst/>
                <a:cxnLst>
                  <a:cxn ang="0">
                    <a:pos x="T0" y="T1"/>
                  </a:cxn>
                  <a:cxn ang="0">
                    <a:pos x="T2" y="T3"/>
                  </a:cxn>
                  <a:cxn ang="0">
                    <a:pos x="T4" y="T5"/>
                  </a:cxn>
                  <a:cxn ang="0">
                    <a:pos x="T6" y="T7"/>
                  </a:cxn>
                </a:cxnLst>
                <a:rect l="0" t="0" r="r" b="b"/>
                <a:pathLst>
                  <a:path w="1414" h="1010">
                    <a:moveTo>
                      <a:pt x="808" y="42"/>
                    </a:moveTo>
                    <a:cubicBezTo>
                      <a:pt x="423" y="0"/>
                      <a:pt x="55" y="386"/>
                      <a:pt x="28" y="588"/>
                    </a:cubicBezTo>
                    <a:cubicBezTo>
                      <a:pt x="0" y="790"/>
                      <a:pt x="248" y="1010"/>
                      <a:pt x="831" y="969"/>
                    </a:cubicBezTo>
                    <a:cubicBezTo>
                      <a:pt x="1414" y="927"/>
                      <a:pt x="1307" y="95"/>
                      <a:pt x="808" y="42"/>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12" name="Group 11">
            <a:extLst>
              <a:ext uri="{FF2B5EF4-FFF2-40B4-BE49-F238E27FC236}">
                <a16:creationId xmlns:a16="http://schemas.microsoft.com/office/drawing/2014/main" id="{AA00A74B-42E7-4212-9B24-1BF6D26AC3BC}"/>
              </a:ext>
            </a:extLst>
          </p:cNvPr>
          <p:cNvGrpSpPr/>
          <p:nvPr userDrawn="1"/>
        </p:nvGrpSpPr>
        <p:grpSpPr>
          <a:xfrm>
            <a:off x="8427719" y="2426869"/>
            <a:ext cx="4263891" cy="5238789"/>
            <a:chOff x="8427719" y="2426869"/>
            <a:chExt cx="4263891" cy="5238789"/>
          </a:xfrm>
        </p:grpSpPr>
        <p:grpSp>
          <p:nvGrpSpPr>
            <p:cNvPr id="13" name="Group 12">
              <a:extLst>
                <a:ext uri="{FF2B5EF4-FFF2-40B4-BE49-F238E27FC236}">
                  <a16:creationId xmlns:a16="http://schemas.microsoft.com/office/drawing/2014/main" id="{9F917558-AEE5-42C8-BE47-F91E8FDBF1E0}"/>
                </a:ext>
              </a:extLst>
            </p:cNvPr>
            <p:cNvGrpSpPr/>
            <p:nvPr userDrawn="1"/>
          </p:nvGrpSpPr>
          <p:grpSpPr>
            <a:xfrm>
              <a:off x="8686918" y="2426869"/>
              <a:ext cx="4004692" cy="5238789"/>
              <a:chOff x="7960688" y="1320895"/>
              <a:chExt cx="4791883" cy="6268563"/>
            </a:xfrm>
            <a:solidFill>
              <a:schemeClr val="tx2">
                <a:lumMod val="20000"/>
                <a:lumOff val="80000"/>
                <a:alpha val="20000"/>
              </a:schemeClr>
            </a:solidFill>
          </p:grpSpPr>
          <p:sp>
            <p:nvSpPr>
              <p:cNvPr id="102" name="Freeform 14">
                <a:extLst>
                  <a:ext uri="{FF2B5EF4-FFF2-40B4-BE49-F238E27FC236}">
                    <a16:creationId xmlns:a16="http://schemas.microsoft.com/office/drawing/2014/main" id="{1E5F9190-0429-4D93-8420-86AE963EA7C1}"/>
                  </a:ext>
                </a:extLst>
              </p:cNvPr>
              <p:cNvSpPr>
                <a:spLocks noEditPoints="1"/>
              </p:cNvSpPr>
              <p:nvPr userDrawn="1"/>
            </p:nvSpPr>
            <p:spPr bwMode="auto">
              <a:xfrm>
                <a:off x="7960688" y="6674441"/>
                <a:ext cx="1829263" cy="915017"/>
              </a:xfrm>
              <a:custGeom>
                <a:avLst/>
                <a:gdLst>
                  <a:gd name="T0" fmla="*/ 190 w 1451"/>
                  <a:gd name="T1" fmla="*/ 0 h 726"/>
                  <a:gd name="T2" fmla="*/ 189 w 1451"/>
                  <a:gd name="T3" fmla="*/ 0 h 726"/>
                  <a:gd name="T4" fmla="*/ 189 w 1451"/>
                  <a:gd name="T5" fmla="*/ 0 h 726"/>
                  <a:gd name="T6" fmla="*/ 0 w 1451"/>
                  <a:gd name="T7" fmla="*/ 0 h 726"/>
                  <a:gd name="T8" fmla="*/ 726 w 1451"/>
                  <a:gd name="T9" fmla="*/ 726 h 726"/>
                  <a:gd name="T10" fmla="*/ 1396 w 1451"/>
                  <a:gd name="T11" fmla="*/ 280 h 726"/>
                  <a:gd name="T12" fmla="*/ 1204 w 1451"/>
                  <a:gd name="T13" fmla="*/ 242 h 726"/>
                  <a:gd name="T14" fmla="*/ 726 w 1451"/>
                  <a:gd name="T15" fmla="*/ 535 h 726"/>
                  <a:gd name="T16" fmla="*/ 190 w 1451"/>
                  <a:gd name="T17" fmla="*/ 0 h 726"/>
                  <a:gd name="T18" fmla="*/ 1451 w 1451"/>
                  <a:gd name="T19" fmla="*/ 0 h 726"/>
                  <a:gd name="T20" fmla="*/ 1451 w 1451"/>
                  <a:gd name="T21" fmla="*/ 0 h 726"/>
                  <a:gd name="T22" fmla="*/ 1451 w 1451"/>
                  <a:gd name="T23" fmla="*/ 0 h 726"/>
                  <a:gd name="T24" fmla="*/ 1261 w 1451"/>
                  <a:gd name="T25" fmla="*/ 0 h 726"/>
                  <a:gd name="T26" fmla="*/ 1258 w 1451"/>
                  <a:gd name="T27" fmla="*/ 61 h 726"/>
                  <a:gd name="T28" fmla="*/ 1438 w 1451"/>
                  <a:gd name="T29" fmla="*/ 92 h 726"/>
                  <a:gd name="T30" fmla="*/ 1446 w 1451"/>
                  <a:gd name="T31" fmla="*/ 92 h 726"/>
                  <a:gd name="T32" fmla="*/ 1451 w 1451"/>
                  <a:gd name="T33"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1" h="726">
                    <a:moveTo>
                      <a:pt x="190" y="0"/>
                    </a:moveTo>
                    <a:cubicBezTo>
                      <a:pt x="189" y="0"/>
                      <a:pt x="189" y="0"/>
                      <a:pt x="189" y="0"/>
                    </a:cubicBezTo>
                    <a:cubicBezTo>
                      <a:pt x="189" y="0"/>
                      <a:pt x="189" y="0"/>
                      <a:pt x="189" y="0"/>
                    </a:cubicBezTo>
                    <a:cubicBezTo>
                      <a:pt x="0" y="0"/>
                      <a:pt x="0" y="0"/>
                      <a:pt x="0" y="0"/>
                    </a:cubicBezTo>
                    <a:cubicBezTo>
                      <a:pt x="0" y="401"/>
                      <a:pt x="325" y="726"/>
                      <a:pt x="726" y="726"/>
                    </a:cubicBezTo>
                    <a:cubicBezTo>
                      <a:pt x="1027" y="726"/>
                      <a:pt x="1286" y="542"/>
                      <a:pt x="1396" y="280"/>
                    </a:cubicBezTo>
                    <a:cubicBezTo>
                      <a:pt x="1331" y="276"/>
                      <a:pt x="1266" y="263"/>
                      <a:pt x="1204" y="242"/>
                    </a:cubicBezTo>
                    <a:cubicBezTo>
                      <a:pt x="1115" y="416"/>
                      <a:pt x="934" y="535"/>
                      <a:pt x="726" y="535"/>
                    </a:cubicBezTo>
                    <a:cubicBezTo>
                      <a:pt x="430" y="535"/>
                      <a:pt x="190" y="296"/>
                      <a:pt x="190" y="0"/>
                    </a:cubicBezTo>
                    <a:moveTo>
                      <a:pt x="1451" y="0"/>
                    </a:moveTo>
                    <a:cubicBezTo>
                      <a:pt x="1451" y="0"/>
                      <a:pt x="1451" y="0"/>
                      <a:pt x="1451" y="0"/>
                    </a:cubicBezTo>
                    <a:cubicBezTo>
                      <a:pt x="1451" y="0"/>
                      <a:pt x="1451" y="0"/>
                      <a:pt x="1451" y="0"/>
                    </a:cubicBezTo>
                    <a:cubicBezTo>
                      <a:pt x="1261" y="0"/>
                      <a:pt x="1261" y="0"/>
                      <a:pt x="1261" y="0"/>
                    </a:cubicBezTo>
                    <a:cubicBezTo>
                      <a:pt x="1261" y="21"/>
                      <a:pt x="1260" y="41"/>
                      <a:pt x="1258" y="61"/>
                    </a:cubicBezTo>
                    <a:cubicBezTo>
                      <a:pt x="1316" y="82"/>
                      <a:pt x="1377" y="92"/>
                      <a:pt x="1438" y="92"/>
                    </a:cubicBezTo>
                    <a:cubicBezTo>
                      <a:pt x="1440" y="92"/>
                      <a:pt x="1443" y="92"/>
                      <a:pt x="1446" y="92"/>
                    </a:cubicBezTo>
                    <a:cubicBezTo>
                      <a:pt x="1449" y="62"/>
                      <a:pt x="1451" y="31"/>
                      <a:pt x="1451"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20">
                <a:extLst>
                  <a:ext uri="{FF2B5EF4-FFF2-40B4-BE49-F238E27FC236}">
                    <a16:creationId xmlns:a16="http://schemas.microsoft.com/office/drawing/2014/main" id="{EF49DB91-E520-4DFD-B4E2-B1A51337EDB8}"/>
                  </a:ext>
                </a:extLst>
              </p:cNvPr>
              <p:cNvSpPr>
                <a:spLocks noEditPoints="1"/>
              </p:cNvSpPr>
              <p:nvPr userDrawn="1"/>
            </p:nvSpPr>
            <p:spPr bwMode="auto">
              <a:xfrm>
                <a:off x="10687224" y="3965650"/>
                <a:ext cx="1829263" cy="913474"/>
              </a:xfrm>
              <a:custGeom>
                <a:avLst/>
                <a:gdLst>
                  <a:gd name="T0" fmla="*/ 171 w 1451"/>
                  <a:gd name="T1" fmla="*/ 173 h 725"/>
                  <a:gd name="T2" fmla="*/ 28 w 1451"/>
                  <a:gd name="T3" fmla="*/ 202 h 725"/>
                  <a:gd name="T4" fmla="*/ 487 w 1451"/>
                  <a:gd name="T5" fmla="*/ 685 h 725"/>
                  <a:gd name="T6" fmla="*/ 523 w 1451"/>
                  <a:gd name="T7" fmla="*/ 496 h 725"/>
                  <a:gd name="T8" fmla="*/ 220 w 1451"/>
                  <a:gd name="T9" fmla="*/ 176 h 725"/>
                  <a:gd name="T10" fmla="*/ 171 w 1451"/>
                  <a:gd name="T11" fmla="*/ 173 h 725"/>
                  <a:gd name="T12" fmla="*/ 190 w 1451"/>
                  <a:gd name="T13" fmla="*/ 0 h 725"/>
                  <a:gd name="T14" fmla="*/ 189 w 1451"/>
                  <a:gd name="T15" fmla="*/ 0 h 725"/>
                  <a:gd name="T16" fmla="*/ 189 w 1451"/>
                  <a:gd name="T17" fmla="*/ 0 h 725"/>
                  <a:gd name="T18" fmla="*/ 0 w 1451"/>
                  <a:gd name="T19" fmla="*/ 0 h 725"/>
                  <a:gd name="T20" fmla="*/ 4 w 1451"/>
                  <a:gd name="T21" fmla="*/ 77 h 725"/>
                  <a:gd name="T22" fmla="*/ 171 w 1451"/>
                  <a:gd name="T23" fmla="*/ 47 h 725"/>
                  <a:gd name="T24" fmla="*/ 192 w 1451"/>
                  <a:gd name="T25" fmla="*/ 48 h 725"/>
                  <a:gd name="T26" fmla="*/ 190 w 1451"/>
                  <a:gd name="T27" fmla="*/ 0 h 725"/>
                  <a:gd name="T28" fmla="*/ 1451 w 1451"/>
                  <a:gd name="T29" fmla="*/ 0 h 725"/>
                  <a:gd name="T30" fmla="*/ 1451 w 1451"/>
                  <a:gd name="T31" fmla="*/ 0 h 725"/>
                  <a:gd name="T32" fmla="*/ 1451 w 1451"/>
                  <a:gd name="T33" fmla="*/ 0 h 725"/>
                  <a:gd name="T34" fmla="*/ 1261 w 1451"/>
                  <a:gd name="T35" fmla="*/ 0 h 725"/>
                  <a:gd name="T36" fmla="*/ 726 w 1451"/>
                  <a:gd name="T37" fmla="*/ 535 h 725"/>
                  <a:gd name="T38" fmla="*/ 650 w 1451"/>
                  <a:gd name="T39" fmla="*/ 530 h 725"/>
                  <a:gd name="T40" fmla="*/ 611 w 1451"/>
                  <a:gd name="T41" fmla="*/ 716 h 725"/>
                  <a:gd name="T42" fmla="*/ 726 w 1451"/>
                  <a:gd name="T43" fmla="*/ 725 h 725"/>
                  <a:gd name="T44" fmla="*/ 1451 w 1451"/>
                  <a:gd name="T45"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1" h="725">
                    <a:moveTo>
                      <a:pt x="171" y="173"/>
                    </a:moveTo>
                    <a:cubicBezTo>
                      <a:pt x="122" y="173"/>
                      <a:pt x="74" y="183"/>
                      <a:pt x="28" y="202"/>
                    </a:cubicBezTo>
                    <a:cubicBezTo>
                      <a:pt x="94" y="428"/>
                      <a:pt x="266" y="609"/>
                      <a:pt x="487" y="685"/>
                    </a:cubicBezTo>
                    <a:cubicBezTo>
                      <a:pt x="517" y="626"/>
                      <a:pt x="529" y="560"/>
                      <a:pt x="523" y="496"/>
                    </a:cubicBezTo>
                    <a:cubicBezTo>
                      <a:pt x="382" y="438"/>
                      <a:pt x="270" y="321"/>
                      <a:pt x="220" y="176"/>
                    </a:cubicBezTo>
                    <a:cubicBezTo>
                      <a:pt x="203" y="174"/>
                      <a:pt x="187" y="173"/>
                      <a:pt x="171" y="173"/>
                    </a:cubicBezTo>
                    <a:moveTo>
                      <a:pt x="190" y="0"/>
                    </a:moveTo>
                    <a:cubicBezTo>
                      <a:pt x="189" y="0"/>
                      <a:pt x="189" y="0"/>
                      <a:pt x="189" y="0"/>
                    </a:cubicBezTo>
                    <a:cubicBezTo>
                      <a:pt x="189" y="0"/>
                      <a:pt x="189" y="0"/>
                      <a:pt x="189" y="0"/>
                    </a:cubicBezTo>
                    <a:cubicBezTo>
                      <a:pt x="0" y="0"/>
                      <a:pt x="0" y="0"/>
                      <a:pt x="0" y="0"/>
                    </a:cubicBezTo>
                    <a:cubicBezTo>
                      <a:pt x="0" y="26"/>
                      <a:pt x="1" y="52"/>
                      <a:pt x="4" y="77"/>
                    </a:cubicBezTo>
                    <a:cubicBezTo>
                      <a:pt x="58" y="57"/>
                      <a:pt x="114" y="47"/>
                      <a:pt x="171" y="47"/>
                    </a:cubicBezTo>
                    <a:cubicBezTo>
                      <a:pt x="178" y="47"/>
                      <a:pt x="185" y="47"/>
                      <a:pt x="192" y="48"/>
                    </a:cubicBezTo>
                    <a:cubicBezTo>
                      <a:pt x="190" y="32"/>
                      <a:pt x="190" y="16"/>
                      <a:pt x="190" y="0"/>
                    </a:cubicBezTo>
                    <a:moveTo>
                      <a:pt x="1451" y="0"/>
                    </a:moveTo>
                    <a:cubicBezTo>
                      <a:pt x="1451" y="0"/>
                      <a:pt x="1451" y="0"/>
                      <a:pt x="1451" y="0"/>
                    </a:cubicBezTo>
                    <a:cubicBezTo>
                      <a:pt x="1451" y="0"/>
                      <a:pt x="1451" y="0"/>
                      <a:pt x="1451" y="0"/>
                    </a:cubicBezTo>
                    <a:cubicBezTo>
                      <a:pt x="1261" y="0"/>
                      <a:pt x="1261" y="0"/>
                      <a:pt x="1261" y="0"/>
                    </a:cubicBezTo>
                    <a:cubicBezTo>
                      <a:pt x="1261" y="295"/>
                      <a:pt x="1021" y="535"/>
                      <a:pt x="726" y="535"/>
                    </a:cubicBezTo>
                    <a:cubicBezTo>
                      <a:pt x="700" y="535"/>
                      <a:pt x="675" y="533"/>
                      <a:pt x="650" y="530"/>
                    </a:cubicBezTo>
                    <a:cubicBezTo>
                      <a:pt x="650" y="594"/>
                      <a:pt x="637" y="657"/>
                      <a:pt x="611" y="716"/>
                    </a:cubicBezTo>
                    <a:cubicBezTo>
                      <a:pt x="648" y="722"/>
                      <a:pt x="687" y="725"/>
                      <a:pt x="726" y="725"/>
                    </a:cubicBezTo>
                    <a:cubicBezTo>
                      <a:pt x="1126" y="725"/>
                      <a:pt x="1451" y="400"/>
                      <a:pt x="1451"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104" name="Group 103">
                <a:extLst>
                  <a:ext uri="{FF2B5EF4-FFF2-40B4-BE49-F238E27FC236}">
                    <a16:creationId xmlns:a16="http://schemas.microsoft.com/office/drawing/2014/main" id="{EFB8C4C7-895F-4B81-B25B-2656624B46D3}"/>
                  </a:ext>
                </a:extLst>
              </p:cNvPr>
              <p:cNvGrpSpPr/>
              <p:nvPr userDrawn="1"/>
            </p:nvGrpSpPr>
            <p:grpSpPr>
              <a:xfrm>
                <a:off x="8877249" y="1320895"/>
                <a:ext cx="3875322" cy="5085830"/>
                <a:chOff x="8877249" y="1320895"/>
                <a:chExt cx="3875322" cy="5085830"/>
              </a:xfrm>
              <a:grpFill/>
            </p:grpSpPr>
            <p:sp>
              <p:nvSpPr>
                <p:cNvPr id="105" name="Freeform 5">
                  <a:extLst>
                    <a:ext uri="{FF2B5EF4-FFF2-40B4-BE49-F238E27FC236}">
                      <a16:creationId xmlns:a16="http://schemas.microsoft.com/office/drawing/2014/main" id="{B48EB870-73FA-4944-8855-1C9513325F1E}"/>
                    </a:ext>
                  </a:extLst>
                </p:cNvPr>
                <p:cNvSpPr>
                  <a:spLocks noEditPoints="1"/>
                </p:cNvSpPr>
                <p:nvPr userDrawn="1"/>
              </p:nvSpPr>
              <p:spPr bwMode="auto">
                <a:xfrm>
                  <a:off x="9322413" y="4379182"/>
                  <a:ext cx="1563090" cy="1561547"/>
                </a:xfrm>
                <a:custGeom>
                  <a:avLst/>
                  <a:gdLst>
                    <a:gd name="T0" fmla="*/ 211 w 1240"/>
                    <a:gd name="T1" fmla="*/ 872 h 1239"/>
                    <a:gd name="T2" fmla="*/ 39 w 1240"/>
                    <a:gd name="T3" fmla="*/ 958 h 1239"/>
                    <a:gd name="T4" fmla="*/ 43 w 1240"/>
                    <a:gd name="T5" fmla="*/ 971 h 1239"/>
                    <a:gd name="T6" fmla="*/ 121 w 1240"/>
                    <a:gd name="T7" fmla="*/ 1126 h 1239"/>
                    <a:gd name="T8" fmla="*/ 213 w 1240"/>
                    <a:gd name="T9" fmla="*/ 1239 h 1239"/>
                    <a:gd name="T10" fmla="*/ 214 w 1240"/>
                    <a:gd name="T11" fmla="*/ 1239 h 1239"/>
                    <a:gd name="T12" fmla="*/ 214 w 1240"/>
                    <a:gd name="T13" fmla="*/ 1239 h 1239"/>
                    <a:gd name="T14" fmla="*/ 348 w 1240"/>
                    <a:gd name="T15" fmla="*/ 1105 h 1239"/>
                    <a:gd name="T16" fmla="*/ 211 w 1240"/>
                    <a:gd name="T17" fmla="*/ 872 h 1239"/>
                    <a:gd name="T18" fmla="*/ 3 w 1240"/>
                    <a:gd name="T19" fmla="*/ 670 h 1239"/>
                    <a:gd name="T20" fmla="*/ 1 w 1240"/>
                    <a:gd name="T21" fmla="*/ 758 h 1239"/>
                    <a:gd name="T22" fmla="*/ 99 w 1240"/>
                    <a:gd name="T23" fmla="*/ 711 h 1239"/>
                    <a:gd name="T24" fmla="*/ 3 w 1240"/>
                    <a:gd name="T25" fmla="*/ 670 h 1239"/>
                    <a:gd name="T26" fmla="*/ 942 w 1240"/>
                    <a:gd name="T27" fmla="*/ 32 h 1239"/>
                    <a:gd name="T28" fmla="*/ 901 w 1240"/>
                    <a:gd name="T29" fmla="*/ 219 h 1239"/>
                    <a:gd name="T30" fmla="*/ 1105 w 1240"/>
                    <a:gd name="T31" fmla="*/ 347 h 1239"/>
                    <a:gd name="T32" fmla="*/ 1106 w 1240"/>
                    <a:gd name="T33" fmla="*/ 347 h 1239"/>
                    <a:gd name="T34" fmla="*/ 1106 w 1240"/>
                    <a:gd name="T35" fmla="*/ 347 h 1239"/>
                    <a:gd name="T36" fmla="*/ 1240 w 1240"/>
                    <a:gd name="T37" fmla="*/ 213 h 1239"/>
                    <a:gd name="T38" fmla="*/ 942 w 1240"/>
                    <a:gd name="T39" fmla="*/ 32 h 1239"/>
                    <a:gd name="T40" fmla="*/ 516 w 1240"/>
                    <a:gd name="T41" fmla="*/ 31 h 1239"/>
                    <a:gd name="T42" fmla="*/ 213 w 1240"/>
                    <a:gd name="T43" fmla="*/ 213 h 1239"/>
                    <a:gd name="T44" fmla="*/ 26 w 1240"/>
                    <a:gd name="T45" fmla="*/ 535 h 1239"/>
                    <a:gd name="T46" fmla="*/ 205 w 1240"/>
                    <a:gd name="T47" fmla="*/ 605 h 1239"/>
                    <a:gd name="T48" fmla="*/ 348 w 1240"/>
                    <a:gd name="T49" fmla="*/ 347 h 1239"/>
                    <a:gd name="T50" fmla="*/ 592 w 1240"/>
                    <a:gd name="T51" fmla="*/ 207 h 1239"/>
                    <a:gd name="T52" fmla="*/ 516 w 1240"/>
                    <a:gd name="T53" fmla="*/ 31 h 1239"/>
                    <a:gd name="T54" fmla="*/ 727 w 1240"/>
                    <a:gd name="T55" fmla="*/ 0 h 1239"/>
                    <a:gd name="T56" fmla="*/ 650 w 1240"/>
                    <a:gd name="T57" fmla="*/ 4 h 1239"/>
                    <a:gd name="T58" fmla="*/ 716 w 1240"/>
                    <a:gd name="T59" fmla="*/ 190 h 1239"/>
                    <a:gd name="T60" fmla="*/ 727 w 1240"/>
                    <a:gd name="T61" fmla="*/ 190 h 1239"/>
                    <a:gd name="T62" fmla="*/ 775 w 1240"/>
                    <a:gd name="T63" fmla="*/ 192 h 1239"/>
                    <a:gd name="T64" fmla="*/ 815 w 1240"/>
                    <a:gd name="T65" fmla="*/ 5 h 1239"/>
                    <a:gd name="T66" fmla="*/ 727 w 1240"/>
                    <a:gd name="T67" fmla="*/ 0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40" h="1239">
                      <a:moveTo>
                        <a:pt x="211" y="872"/>
                      </a:moveTo>
                      <a:cubicBezTo>
                        <a:pt x="150" y="890"/>
                        <a:pt x="92" y="918"/>
                        <a:pt x="39" y="958"/>
                      </a:cubicBezTo>
                      <a:cubicBezTo>
                        <a:pt x="40" y="962"/>
                        <a:pt x="42" y="966"/>
                        <a:pt x="43" y="971"/>
                      </a:cubicBezTo>
                      <a:cubicBezTo>
                        <a:pt x="81" y="1017"/>
                        <a:pt x="107" y="1070"/>
                        <a:pt x="121" y="1126"/>
                      </a:cubicBezTo>
                      <a:cubicBezTo>
                        <a:pt x="147" y="1166"/>
                        <a:pt x="178" y="1204"/>
                        <a:pt x="213" y="1239"/>
                      </a:cubicBezTo>
                      <a:cubicBezTo>
                        <a:pt x="214" y="1239"/>
                        <a:pt x="214" y="1239"/>
                        <a:pt x="214" y="1239"/>
                      </a:cubicBezTo>
                      <a:cubicBezTo>
                        <a:pt x="214" y="1239"/>
                        <a:pt x="214" y="1239"/>
                        <a:pt x="214" y="1239"/>
                      </a:cubicBezTo>
                      <a:cubicBezTo>
                        <a:pt x="348" y="1105"/>
                        <a:pt x="348" y="1105"/>
                        <a:pt x="348" y="1105"/>
                      </a:cubicBezTo>
                      <a:cubicBezTo>
                        <a:pt x="281" y="1038"/>
                        <a:pt x="235" y="957"/>
                        <a:pt x="211" y="872"/>
                      </a:cubicBezTo>
                      <a:moveTo>
                        <a:pt x="3" y="670"/>
                      </a:moveTo>
                      <a:cubicBezTo>
                        <a:pt x="1" y="699"/>
                        <a:pt x="0" y="728"/>
                        <a:pt x="1" y="758"/>
                      </a:cubicBezTo>
                      <a:cubicBezTo>
                        <a:pt x="33" y="740"/>
                        <a:pt x="66" y="724"/>
                        <a:pt x="99" y="711"/>
                      </a:cubicBezTo>
                      <a:cubicBezTo>
                        <a:pt x="66" y="701"/>
                        <a:pt x="34" y="687"/>
                        <a:pt x="3" y="670"/>
                      </a:cubicBezTo>
                      <a:moveTo>
                        <a:pt x="942" y="32"/>
                      </a:moveTo>
                      <a:cubicBezTo>
                        <a:pt x="911" y="90"/>
                        <a:pt x="897" y="155"/>
                        <a:pt x="901" y="219"/>
                      </a:cubicBezTo>
                      <a:cubicBezTo>
                        <a:pt x="976" y="245"/>
                        <a:pt x="1046" y="287"/>
                        <a:pt x="1105" y="347"/>
                      </a:cubicBezTo>
                      <a:cubicBezTo>
                        <a:pt x="1106" y="347"/>
                        <a:pt x="1106" y="347"/>
                        <a:pt x="1106" y="347"/>
                      </a:cubicBezTo>
                      <a:cubicBezTo>
                        <a:pt x="1106" y="347"/>
                        <a:pt x="1106" y="347"/>
                        <a:pt x="1106" y="347"/>
                      </a:cubicBezTo>
                      <a:cubicBezTo>
                        <a:pt x="1240" y="213"/>
                        <a:pt x="1240" y="213"/>
                        <a:pt x="1240" y="213"/>
                      </a:cubicBezTo>
                      <a:cubicBezTo>
                        <a:pt x="1153" y="126"/>
                        <a:pt x="1051" y="66"/>
                        <a:pt x="942" y="32"/>
                      </a:cubicBezTo>
                      <a:moveTo>
                        <a:pt x="516" y="31"/>
                      </a:moveTo>
                      <a:cubicBezTo>
                        <a:pt x="405" y="65"/>
                        <a:pt x="301" y="125"/>
                        <a:pt x="213" y="213"/>
                      </a:cubicBezTo>
                      <a:cubicBezTo>
                        <a:pt x="121" y="305"/>
                        <a:pt x="58" y="417"/>
                        <a:pt x="26" y="535"/>
                      </a:cubicBezTo>
                      <a:cubicBezTo>
                        <a:pt x="79" y="575"/>
                        <a:pt x="141" y="599"/>
                        <a:pt x="205" y="605"/>
                      </a:cubicBezTo>
                      <a:cubicBezTo>
                        <a:pt x="226" y="511"/>
                        <a:pt x="274" y="421"/>
                        <a:pt x="348" y="347"/>
                      </a:cubicBezTo>
                      <a:cubicBezTo>
                        <a:pt x="418" y="277"/>
                        <a:pt x="502" y="231"/>
                        <a:pt x="592" y="207"/>
                      </a:cubicBezTo>
                      <a:cubicBezTo>
                        <a:pt x="583" y="144"/>
                        <a:pt x="558" y="83"/>
                        <a:pt x="516" y="31"/>
                      </a:cubicBezTo>
                      <a:moveTo>
                        <a:pt x="727" y="0"/>
                      </a:moveTo>
                      <a:cubicBezTo>
                        <a:pt x="701" y="0"/>
                        <a:pt x="676" y="1"/>
                        <a:pt x="650" y="4"/>
                      </a:cubicBezTo>
                      <a:cubicBezTo>
                        <a:pt x="685" y="62"/>
                        <a:pt x="707" y="125"/>
                        <a:pt x="716" y="190"/>
                      </a:cubicBezTo>
                      <a:cubicBezTo>
                        <a:pt x="720" y="190"/>
                        <a:pt x="723" y="190"/>
                        <a:pt x="727" y="190"/>
                      </a:cubicBezTo>
                      <a:cubicBezTo>
                        <a:pt x="743" y="190"/>
                        <a:pt x="759" y="191"/>
                        <a:pt x="775" y="192"/>
                      </a:cubicBezTo>
                      <a:cubicBezTo>
                        <a:pt x="776" y="128"/>
                        <a:pt x="789" y="65"/>
                        <a:pt x="815" y="5"/>
                      </a:cubicBezTo>
                      <a:cubicBezTo>
                        <a:pt x="786" y="2"/>
                        <a:pt x="756" y="0"/>
                        <a:pt x="72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6">
                  <a:extLst>
                    <a:ext uri="{FF2B5EF4-FFF2-40B4-BE49-F238E27FC236}">
                      <a16:creationId xmlns:a16="http://schemas.microsoft.com/office/drawing/2014/main" id="{A9726138-56A3-44B6-8C30-A1A8DDA4442D}"/>
                    </a:ext>
                  </a:extLst>
                </p:cNvPr>
                <p:cNvSpPr>
                  <a:spLocks noEditPoints="1"/>
                </p:cNvSpPr>
                <p:nvPr userDrawn="1"/>
              </p:nvSpPr>
              <p:spPr bwMode="auto">
                <a:xfrm>
                  <a:off x="9591672" y="4646126"/>
                  <a:ext cx="1562319" cy="1560776"/>
                </a:xfrm>
                <a:custGeom>
                  <a:avLst/>
                  <a:gdLst>
                    <a:gd name="T0" fmla="*/ 655 w 1239"/>
                    <a:gd name="T1" fmla="*/ 1030 h 1238"/>
                    <a:gd name="T2" fmla="*/ 566 w 1239"/>
                    <a:gd name="T3" fmla="*/ 1047 h 1238"/>
                    <a:gd name="T4" fmla="*/ 558 w 1239"/>
                    <a:gd name="T5" fmla="*/ 1238 h 1238"/>
                    <a:gd name="T6" fmla="*/ 671 w 1239"/>
                    <a:gd name="T7" fmla="*/ 1222 h 1238"/>
                    <a:gd name="T8" fmla="*/ 655 w 1239"/>
                    <a:gd name="T9" fmla="*/ 1030 h 1238"/>
                    <a:gd name="T10" fmla="*/ 134 w 1239"/>
                    <a:gd name="T11" fmla="*/ 892 h 1238"/>
                    <a:gd name="T12" fmla="*/ 134 w 1239"/>
                    <a:gd name="T13" fmla="*/ 893 h 1238"/>
                    <a:gd name="T14" fmla="*/ 134 w 1239"/>
                    <a:gd name="T15" fmla="*/ 893 h 1238"/>
                    <a:gd name="T16" fmla="*/ 0 w 1239"/>
                    <a:gd name="T17" fmla="*/ 1027 h 1238"/>
                    <a:gd name="T18" fmla="*/ 322 w 1239"/>
                    <a:gd name="T19" fmla="*/ 1214 h 1238"/>
                    <a:gd name="T20" fmla="*/ 334 w 1239"/>
                    <a:gd name="T21" fmla="*/ 1019 h 1238"/>
                    <a:gd name="T22" fmla="*/ 134 w 1239"/>
                    <a:gd name="T23" fmla="*/ 892 h 1238"/>
                    <a:gd name="T24" fmla="*/ 1211 w 1239"/>
                    <a:gd name="T25" fmla="*/ 514 h 1238"/>
                    <a:gd name="T26" fmla="*/ 1048 w 1239"/>
                    <a:gd name="T27" fmla="*/ 534 h 1238"/>
                    <a:gd name="T28" fmla="*/ 892 w 1239"/>
                    <a:gd name="T29" fmla="*/ 892 h 1238"/>
                    <a:gd name="T30" fmla="*/ 827 w 1239"/>
                    <a:gd name="T31" fmla="*/ 948 h 1238"/>
                    <a:gd name="T32" fmla="*/ 862 w 1239"/>
                    <a:gd name="T33" fmla="*/ 1150 h 1238"/>
                    <a:gd name="T34" fmla="*/ 1026 w 1239"/>
                    <a:gd name="T35" fmla="*/ 1027 h 1238"/>
                    <a:gd name="T36" fmla="*/ 1239 w 1239"/>
                    <a:gd name="T37" fmla="*/ 514 h 1238"/>
                    <a:gd name="T38" fmla="*/ 1211 w 1239"/>
                    <a:gd name="T39" fmla="*/ 514 h 1238"/>
                    <a:gd name="T40" fmla="*/ 1026 w 1239"/>
                    <a:gd name="T41" fmla="*/ 0 h 1238"/>
                    <a:gd name="T42" fmla="*/ 1026 w 1239"/>
                    <a:gd name="T43" fmla="*/ 1 h 1238"/>
                    <a:gd name="T44" fmla="*/ 1026 w 1239"/>
                    <a:gd name="T45" fmla="*/ 1 h 1238"/>
                    <a:gd name="T46" fmla="*/ 892 w 1239"/>
                    <a:gd name="T47" fmla="*/ 135 h 1238"/>
                    <a:gd name="T48" fmla="*/ 1006 w 1239"/>
                    <a:gd name="T49" fmla="*/ 304 h 1238"/>
                    <a:gd name="T50" fmla="*/ 1201 w 1239"/>
                    <a:gd name="T51" fmla="*/ 280 h 1238"/>
                    <a:gd name="T52" fmla="*/ 1026 w 1239"/>
                    <a:gd name="T53" fmla="*/ 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9" h="1238">
                      <a:moveTo>
                        <a:pt x="655" y="1030"/>
                      </a:moveTo>
                      <a:cubicBezTo>
                        <a:pt x="626" y="1038"/>
                        <a:pt x="596" y="1044"/>
                        <a:pt x="566" y="1047"/>
                      </a:cubicBezTo>
                      <a:cubicBezTo>
                        <a:pt x="554" y="1110"/>
                        <a:pt x="551" y="1174"/>
                        <a:pt x="558" y="1238"/>
                      </a:cubicBezTo>
                      <a:cubicBezTo>
                        <a:pt x="596" y="1236"/>
                        <a:pt x="634" y="1230"/>
                        <a:pt x="671" y="1222"/>
                      </a:cubicBezTo>
                      <a:cubicBezTo>
                        <a:pt x="677" y="1158"/>
                        <a:pt x="672" y="1093"/>
                        <a:pt x="655" y="1030"/>
                      </a:cubicBezTo>
                      <a:moveTo>
                        <a:pt x="134" y="892"/>
                      </a:moveTo>
                      <a:cubicBezTo>
                        <a:pt x="134" y="893"/>
                        <a:pt x="134" y="893"/>
                        <a:pt x="134" y="893"/>
                      </a:cubicBezTo>
                      <a:cubicBezTo>
                        <a:pt x="134" y="893"/>
                        <a:pt x="134" y="893"/>
                        <a:pt x="134" y="893"/>
                      </a:cubicBezTo>
                      <a:cubicBezTo>
                        <a:pt x="0" y="1027"/>
                        <a:pt x="0" y="1027"/>
                        <a:pt x="0" y="1027"/>
                      </a:cubicBezTo>
                      <a:cubicBezTo>
                        <a:pt x="92" y="1119"/>
                        <a:pt x="204" y="1182"/>
                        <a:pt x="322" y="1214"/>
                      </a:cubicBezTo>
                      <a:cubicBezTo>
                        <a:pt x="319" y="1149"/>
                        <a:pt x="323" y="1083"/>
                        <a:pt x="334" y="1019"/>
                      </a:cubicBezTo>
                      <a:cubicBezTo>
                        <a:pt x="261" y="993"/>
                        <a:pt x="193" y="951"/>
                        <a:pt x="134" y="892"/>
                      </a:cubicBezTo>
                      <a:moveTo>
                        <a:pt x="1211" y="514"/>
                      </a:moveTo>
                      <a:cubicBezTo>
                        <a:pt x="1156" y="514"/>
                        <a:pt x="1102" y="520"/>
                        <a:pt x="1048" y="534"/>
                      </a:cubicBezTo>
                      <a:cubicBezTo>
                        <a:pt x="1043" y="664"/>
                        <a:pt x="991" y="793"/>
                        <a:pt x="892" y="892"/>
                      </a:cubicBezTo>
                      <a:cubicBezTo>
                        <a:pt x="871" y="913"/>
                        <a:pt x="850" y="931"/>
                        <a:pt x="827" y="948"/>
                      </a:cubicBezTo>
                      <a:cubicBezTo>
                        <a:pt x="848" y="1014"/>
                        <a:pt x="860" y="1082"/>
                        <a:pt x="862" y="1150"/>
                      </a:cubicBezTo>
                      <a:cubicBezTo>
                        <a:pt x="921" y="1118"/>
                        <a:pt x="976" y="1077"/>
                        <a:pt x="1026" y="1027"/>
                      </a:cubicBezTo>
                      <a:cubicBezTo>
                        <a:pt x="1168" y="885"/>
                        <a:pt x="1239" y="700"/>
                        <a:pt x="1239" y="514"/>
                      </a:cubicBezTo>
                      <a:cubicBezTo>
                        <a:pt x="1229" y="514"/>
                        <a:pt x="1220" y="514"/>
                        <a:pt x="1211" y="514"/>
                      </a:cubicBezTo>
                      <a:moveTo>
                        <a:pt x="1026" y="0"/>
                      </a:moveTo>
                      <a:cubicBezTo>
                        <a:pt x="1026" y="1"/>
                        <a:pt x="1026" y="1"/>
                        <a:pt x="1026" y="1"/>
                      </a:cubicBezTo>
                      <a:cubicBezTo>
                        <a:pt x="1026" y="1"/>
                        <a:pt x="1026" y="1"/>
                        <a:pt x="1026" y="1"/>
                      </a:cubicBezTo>
                      <a:cubicBezTo>
                        <a:pt x="892" y="135"/>
                        <a:pt x="892" y="135"/>
                        <a:pt x="892" y="135"/>
                      </a:cubicBezTo>
                      <a:cubicBezTo>
                        <a:pt x="942" y="185"/>
                        <a:pt x="980" y="243"/>
                        <a:pt x="1006" y="304"/>
                      </a:cubicBezTo>
                      <a:cubicBezTo>
                        <a:pt x="1070" y="289"/>
                        <a:pt x="1135" y="281"/>
                        <a:pt x="1201" y="280"/>
                      </a:cubicBezTo>
                      <a:cubicBezTo>
                        <a:pt x="1166" y="178"/>
                        <a:pt x="1108" y="82"/>
                        <a:pt x="102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25">
                  <a:extLst>
                    <a:ext uri="{FF2B5EF4-FFF2-40B4-BE49-F238E27FC236}">
                      <a16:creationId xmlns:a16="http://schemas.microsoft.com/office/drawing/2014/main" id="{ECA2F513-D36F-4D58-B92D-915164DD5AEA}"/>
                    </a:ext>
                  </a:extLst>
                </p:cNvPr>
                <p:cNvSpPr>
                  <a:spLocks/>
                </p:cNvSpPr>
                <p:nvPr userDrawn="1"/>
              </p:nvSpPr>
              <p:spPr bwMode="auto">
                <a:xfrm>
                  <a:off x="10877788" y="5023398"/>
                  <a:ext cx="268487" cy="209852"/>
                </a:xfrm>
                <a:custGeom>
                  <a:avLst/>
                  <a:gdLst>
                    <a:gd name="T0" fmla="*/ 187 w 213"/>
                    <a:gd name="T1" fmla="*/ 0 h 167"/>
                    <a:gd name="T2" fmla="*/ 20 w 213"/>
                    <a:gd name="T3" fmla="*/ 42 h 167"/>
                    <a:gd name="T4" fmla="*/ 0 w 213"/>
                    <a:gd name="T5" fmla="*/ 41 h 167"/>
                    <a:gd name="T6" fmla="*/ 27 w 213"/>
                    <a:gd name="T7" fmla="*/ 167 h 167"/>
                    <a:gd name="T8" fmla="*/ 213 w 213"/>
                    <a:gd name="T9" fmla="*/ 126 h 167"/>
                    <a:gd name="T10" fmla="*/ 187 w 213"/>
                    <a:gd name="T11" fmla="*/ 0 h 167"/>
                  </a:gdLst>
                  <a:ahLst/>
                  <a:cxnLst>
                    <a:cxn ang="0">
                      <a:pos x="T0" y="T1"/>
                    </a:cxn>
                    <a:cxn ang="0">
                      <a:pos x="T2" y="T3"/>
                    </a:cxn>
                    <a:cxn ang="0">
                      <a:pos x="T4" y="T5"/>
                    </a:cxn>
                    <a:cxn ang="0">
                      <a:pos x="T6" y="T7"/>
                    </a:cxn>
                    <a:cxn ang="0">
                      <a:pos x="T8" y="T9"/>
                    </a:cxn>
                    <a:cxn ang="0">
                      <a:pos x="T10" y="T11"/>
                    </a:cxn>
                  </a:cxnLst>
                  <a:rect l="0" t="0" r="r" b="b"/>
                  <a:pathLst>
                    <a:path w="213" h="167">
                      <a:moveTo>
                        <a:pt x="187" y="0"/>
                      </a:moveTo>
                      <a:cubicBezTo>
                        <a:pt x="135" y="28"/>
                        <a:pt x="77" y="42"/>
                        <a:pt x="20" y="42"/>
                      </a:cubicBezTo>
                      <a:cubicBezTo>
                        <a:pt x="13" y="42"/>
                        <a:pt x="7" y="41"/>
                        <a:pt x="0" y="41"/>
                      </a:cubicBezTo>
                      <a:cubicBezTo>
                        <a:pt x="14" y="82"/>
                        <a:pt x="23" y="124"/>
                        <a:pt x="27" y="167"/>
                      </a:cubicBezTo>
                      <a:cubicBezTo>
                        <a:pt x="90" y="166"/>
                        <a:pt x="154" y="153"/>
                        <a:pt x="213" y="126"/>
                      </a:cubicBezTo>
                      <a:cubicBezTo>
                        <a:pt x="208" y="84"/>
                        <a:pt x="199" y="41"/>
                        <a:pt x="18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32">
                  <a:extLst>
                    <a:ext uri="{FF2B5EF4-FFF2-40B4-BE49-F238E27FC236}">
                      <a16:creationId xmlns:a16="http://schemas.microsoft.com/office/drawing/2014/main" id="{45B7C28E-90D7-4197-98C3-B0FDFF876EB2}"/>
                    </a:ext>
                  </a:extLst>
                </p:cNvPr>
                <p:cNvSpPr>
                  <a:spLocks/>
                </p:cNvSpPr>
                <p:nvPr userDrawn="1"/>
              </p:nvSpPr>
              <p:spPr bwMode="auto">
                <a:xfrm>
                  <a:off x="9326271" y="5053487"/>
                  <a:ext cx="254600" cy="221425"/>
                </a:xfrm>
                <a:custGeom>
                  <a:avLst/>
                  <a:gdLst>
                    <a:gd name="T0" fmla="*/ 23 w 202"/>
                    <a:gd name="T1" fmla="*/ 0 h 176"/>
                    <a:gd name="T2" fmla="*/ 0 w 202"/>
                    <a:gd name="T3" fmla="*/ 135 h 176"/>
                    <a:gd name="T4" fmla="*/ 96 w 202"/>
                    <a:gd name="T5" fmla="*/ 176 h 176"/>
                    <a:gd name="T6" fmla="*/ 190 w 202"/>
                    <a:gd name="T7" fmla="*/ 148 h 176"/>
                    <a:gd name="T8" fmla="*/ 202 w 202"/>
                    <a:gd name="T9" fmla="*/ 70 h 176"/>
                    <a:gd name="T10" fmla="*/ 23 w 202"/>
                    <a:gd name="T11" fmla="*/ 0 h 176"/>
                  </a:gdLst>
                  <a:ahLst/>
                  <a:cxnLst>
                    <a:cxn ang="0">
                      <a:pos x="T0" y="T1"/>
                    </a:cxn>
                    <a:cxn ang="0">
                      <a:pos x="T2" y="T3"/>
                    </a:cxn>
                    <a:cxn ang="0">
                      <a:pos x="T4" y="T5"/>
                    </a:cxn>
                    <a:cxn ang="0">
                      <a:pos x="T6" y="T7"/>
                    </a:cxn>
                    <a:cxn ang="0">
                      <a:pos x="T8" y="T9"/>
                    </a:cxn>
                    <a:cxn ang="0">
                      <a:pos x="T10" y="T11"/>
                    </a:cxn>
                  </a:cxnLst>
                  <a:rect l="0" t="0" r="r" b="b"/>
                  <a:pathLst>
                    <a:path w="202" h="176">
                      <a:moveTo>
                        <a:pt x="23" y="0"/>
                      </a:moveTo>
                      <a:cubicBezTo>
                        <a:pt x="11" y="44"/>
                        <a:pt x="3" y="89"/>
                        <a:pt x="0" y="135"/>
                      </a:cubicBezTo>
                      <a:cubicBezTo>
                        <a:pt x="31" y="152"/>
                        <a:pt x="63" y="166"/>
                        <a:pt x="96" y="176"/>
                      </a:cubicBezTo>
                      <a:cubicBezTo>
                        <a:pt x="127" y="165"/>
                        <a:pt x="158" y="155"/>
                        <a:pt x="190" y="148"/>
                      </a:cubicBezTo>
                      <a:cubicBezTo>
                        <a:pt x="192" y="122"/>
                        <a:pt x="196" y="96"/>
                        <a:pt x="202" y="70"/>
                      </a:cubicBezTo>
                      <a:cubicBezTo>
                        <a:pt x="138" y="64"/>
                        <a:pt x="76" y="40"/>
                        <a:pt x="2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59">
                  <a:extLst>
                    <a:ext uri="{FF2B5EF4-FFF2-40B4-BE49-F238E27FC236}">
                      <a16:creationId xmlns:a16="http://schemas.microsoft.com/office/drawing/2014/main" id="{EEAD90A4-A5C4-4DB4-93E8-93DC72067173}"/>
                    </a:ext>
                  </a:extLst>
                </p:cNvPr>
                <p:cNvSpPr>
                  <a:spLocks noEditPoints="1"/>
                </p:cNvSpPr>
                <p:nvPr userDrawn="1"/>
              </p:nvSpPr>
              <p:spPr bwMode="auto">
                <a:xfrm>
                  <a:off x="8877249" y="5630580"/>
                  <a:ext cx="422019" cy="776145"/>
                </a:xfrm>
                <a:custGeom>
                  <a:avLst/>
                  <a:gdLst>
                    <a:gd name="T0" fmla="*/ 191 w 335"/>
                    <a:gd name="T1" fmla="*/ 497 h 616"/>
                    <a:gd name="T2" fmla="*/ 94 w 335"/>
                    <a:gd name="T3" fmla="*/ 514 h 616"/>
                    <a:gd name="T4" fmla="*/ 0 w 335"/>
                    <a:gd name="T5" fmla="*/ 498 h 616"/>
                    <a:gd name="T6" fmla="*/ 26 w 335"/>
                    <a:gd name="T7" fmla="*/ 610 h 616"/>
                    <a:gd name="T8" fmla="*/ 94 w 335"/>
                    <a:gd name="T9" fmla="*/ 616 h 616"/>
                    <a:gd name="T10" fmla="*/ 221 w 335"/>
                    <a:gd name="T11" fmla="*/ 595 h 616"/>
                    <a:gd name="T12" fmla="*/ 191 w 335"/>
                    <a:gd name="T13" fmla="*/ 497 h 616"/>
                    <a:gd name="T14" fmla="*/ 320 w 335"/>
                    <a:gd name="T15" fmla="*/ 0 h 616"/>
                    <a:gd name="T16" fmla="*/ 298 w 335"/>
                    <a:gd name="T17" fmla="*/ 22 h 616"/>
                    <a:gd name="T18" fmla="*/ 313 w 335"/>
                    <a:gd name="T19" fmla="*/ 38 h 616"/>
                    <a:gd name="T20" fmla="*/ 335 w 335"/>
                    <a:gd name="T21" fmla="*/ 15 h 616"/>
                    <a:gd name="T22" fmla="*/ 335 w 335"/>
                    <a:gd name="T23" fmla="*/ 14 h 616"/>
                    <a:gd name="T24" fmla="*/ 335 w 335"/>
                    <a:gd name="T25" fmla="*/ 14 h 616"/>
                    <a:gd name="T26" fmla="*/ 320 w 335"/>
                    <a:gd name="T27" fmla="*/ 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616">
                      <a:moveTo>
                        <a:pt x="191" y="497"/>
                      </a:moveTo>
                      <a:cubicBezTo>
                        <a:pt x="160" y="508"/>
                        <a:pt x="127" y="514"/>
                        <a:pt x="94" y="514"/>
                      </a:cubicBezTo>
                      <a:cubicBezTo>
                        <a:pt x="62" y="514"/>
                        <a:pt x="30" y="508"/>
                        <a:pt x="0" y="498"/>
                      </a:cubicBezTo>
                      <a:cubicBezTo>
                        <a:pt x="5" y="535"/>
                        <a:pt x="14" y="573"/>
                        <a:pt x="26" y="610"/>
                      </a:cubicBezTo>
                      <a:cubicBezTo>
                        <a:pt x="49" y="614"/>
                        <a:pt x="71" y="616"/>
                        <a:pt x="94" y="616"/>
                      </a:cubicBezTo>
                      <a:cubicBezTo>
                        <a:pt x="137" y="616"/>
                        <a:pt x="180" y="609"/>
                        <a:pt x="221" y="595"/>
                      </a:cubicBezTo>
                      <a:cubicBezTo>
                        <a:pt x="208" y="563"/>
                        <a:pt x="198" y="530"/>
                        <a:pt x="191" y="497"/>
                      </a:cubicBezTo>
                      <a:moveTo>
                        <a:pt x="320" y="0"/>
                      </a:moveTo>
                      <a:cubicBezTo>
                        <a:pt x="298" y="22"/>
                        <a:pt x="298" y="22"/>
                        <a:pt x="298" y="22"/>
                      </a:cubicBezTo>
                      <a:cubicBezTo>
                        <a:pt x="303" y="27"/>
                        <a:pt x="309" y="32"/>
                        <a:pt x="313" y="38"/>
                      </a:cubicBezTo>
                      <a:cubicBezTo>
                        <a:pt x="320" y="30"/>
                        <a:pt x="328" y="22"/>
                        <a:pt x="335" y="15"/>
                      </a:cubicBezTo>
                      <a:cubicBezTo>
                        <a:pt x="335" y="14"/>
                        <a:pt x="335" y="14"/>
                        <a:pt x="335" y="14"/>
                      </a:cubicBezTo>
                      <a:cubicBezTo>
                        <a:pt x="335" y="14"/>
                        <a:pt x="335" y="14"/>
                        <a:pt x="335" y="14"/>
                      </a:cubicBezTo>
                      <a:cubicBezTo>
                        <a:pt x="320" y="0"/>
                        <a:pt x="320" y="0"/>
                        <a:pt x="32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6">
                  <a:extLst>
                    <a:ext uri="{FF2B5EF4-FFF2-40B4-BE49-F238E27FC236}">
                      <a16:creationId xmlns:a16="http://schemas.microsoft.com/office/drawing/2014/main" id="{C23E8E06-0D20-4B03-8B4F-3A2A9D8B3E48}"/>
                    </a:ext>
                  </a:extLst>
                </p:cNvPr>
                <p:cNvSpPr>
                  <a:spLocks noEditPoints="1"/>
                </p:cNvSpPr>
                <p:nvPr userDrawn="1"/>
              </p:nvSpPr>
              <p:spPr bwMode="auto">
                <a:xfrm>
                  <a:off x="9589358" y="2358583"/>
                  <a:ext cx="751456" cy="1469737"/>
                </a:xfrm>
                <a:custGeom>
                  <a:avLst/>
                  <a:gdLst>
                    <a:gd name="T0" fmla="*/ 335 w 596"/>
                    <a:gd name="T1" fmla="*/ 924 h 1166"/>
                    <a:gd name="T2" fmla="*/ 211 w 596"/>
                    <a:gd name="T3" fmla="*/ 1025 h 1166"/>
                    <a:gd name="T4" fmla="*/ 596 w 596"/>
                    <a:gd name="T5" fmla="*/ 1166 h 1166"/>
                    <a:gd name="T6" fmla="*/ 596 w 596"/>
                    <a:gd name="T7" fmla="*/ 1166 h 1166"/>
                    <a:gd name="T8" fmla="*/ 596 w 596"/>
                    <a:gd name="T9" fmla="*/ 1165 h 1166"/>
                    <a:gd name="T10" fmla="*/ 596 w 596"/>
                    <a:gd name="T11" fmla="*/ 1165 h 1166"/>
                    <a:gd name="T12" fmla="*/ 596 w 596"/>
                    <a:gd name="T13" fmla="*/ 1009 h 1166"/>
                    <a:gd name="T14" fmla="*/ 335 w 596"/>
                    <a:gd name="T15" fmla="*/ 924 h 1166"/>
                    <a:gd name="T16" fmla="*/ 212 w 596"/>
                    <a:gd name="T17" fmla="*/ 353 h 1166"/>
                    <a:gd name="T18" fmla="*/ 26 w 596"/>
                    <a:gd name="T19" fmla="*/ 419 h 1166"/>
                    <a:gd name="T20" fmla="*/ 18 w 596"/>
                    <a:gd name="T21" fmla="*/ 419 h 1166"/>
                    <a:gd name="T22" fmla="*/ 0 w 596"/>
                    <a:gd name="T23" fmla="*/ 569 h 1166"/>
                    <a:gd name="T24" fmla="*/ 149 w 596"/>
                    <a:gd name="T25" fmla="*/ 964 h 1166"/>
                    <a:gd name="T26" fmla="*/ 266 w 596"/>
                    <a:gd name="T27" fmla="*/ 860 h 1166"/>
                    <a:gd name="T28" fmla="*/ 156 w 596"/>
                    <a:gd name="T29" fmla="*/ 569 h 1166"/>
                    <a:gd name="T30" fmla="*/ 212 w 596"/>
                    <a:gd name="T31" fmla="*/ 353 h 1166"/>
                    <a:gd name="T32" fmla="*/ 241 w 596"/>
                    <a:gd name="T33" fmla="*/ 90 h 1166"/>
                    <a:gd name="T34" fmla="*/ 45 w 596"/>
                    <a:gd name="T35" fmla="*/ 341 h 1166"/>
                    <a:gd name="T36" fmla="*/ 180 w 596"/>
                    <a:gd name="T37" fmla="*/ 278 h 1166"/>
                    <a:gd name="T38" fmla="*/ 241 w 596"/>
                    <a:gd name="T39" fmla="*/ 90 h 1166"/>
                    <a:gd name="T40" fmla="*/ 416 w 596"/>
                    <a:gd name="T41" fmla="*/ 0 h 1166"/>
                    <a:gd name="T42" fmla="*/ 310 w 596"/>
                    <a:gd name="T43" fmla="*/ 45 h 1166"/>
                    <a:gd name="T44" fmla="*/ 293 w 596"/>
                    <a:gd name="T45" fmla="*/ 249 h 1166"/>
                    <a:gd name="T46" fmla="*/ 400 w 596"/>
                    <a:gd name="T47" fmla="*/ 175 h 1166"/>
                    <a:gd name="T48" fmla="*/ 416 w 596"/>
                    <a:gd name="T49"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6" h="1166">
                      <a:moveTo>
                        <a:pt x="335" y="924"/>
                      </a:moveTo>
                      <a:cubicBezTo>
                        <a:pt x="283" y="943"/>
                        <a:pt x="240" y="979"/>
                        <a:pt x="211" y="1025"/>
                      </a:cubicBezTo>
                      <a:cubicBezTo>
                        <a:pt x="315" y="1113"/>
                        <a:pt x="450" y="1166"/>
                        <a:pt x="596" y="1166"/>
                      </a:cubicBezTo>
                      <a:cubicBezTo>
                        <a:pt x="596" y="1166"/>
                        <a:pt x="596" y="1166"/>
                        <a:pt x="596" y="1166"/>
                      </a:cubicBezTo>
                      <a:cubicBezTo>
                        <a:pt x="596" y="1165"/>
                        <a:pt x="596" y="1165"/>
                        <a:pt x="596" y="1165"/>
                      </a:cubicBezTo>
                      <a:cubicBezTo>
                        <a:pt x="596" y="1165"/>
                        <a:pt x="596" y="1165"/>
                        <a:pt x="596" y="1165"/>
                      </a:cubicBezTo>
                      <a:cubicBezTo>
                        <a:pt x="596" y="1009"/>
                        <a:pt x="596" y="1009"/>
                        <a:pt x="596" y="1009"/>
                      </a:cubicBezTo>
                      <a:cubicBezTo>
                        <a:pt x="498" y="1009"/>
                        <a:pt x="408" y="978"/>
                        <a:pt x="335" y="924"/>
                      </a:cubicBezTo>
                      <a:moveTo>
                        <a:pt x="212" y="353"/>
                      </a:moveTo>
                      <a:cubicBezTo>
                        <a:pt x="158" y="397"/>
                        <a:pt x="92" y="419"/>
                        <a:pt x="26" y="419"/>
                      </a:cubicBezTo>
                      <a:cubicBezTo>
                        <a:pt x="24" y="419"/>
                        <a:pt x="21" y="419"/>
                        <a:pt x="18" y="419"/>
                      </a:cubicBezTo>
                      <a:cubicBezTo>
                        <a:pt x="6" y="467"/>
                        <a:pt x="0" y="517"/>
                        <a:pt x="0" y="569"/>
                      </a:cubicBezTo>
                      <a:cubicBezTo>
                        <a:pt x="0" y="720"/>
                        <a:pt x="56" y="859"/>
                        <a:pt x="149" y="964"/>
                      </a:cubicBezTo>
                      <a:cubicBezTo>
                        <a:pt x="179" y="921"/>
                        <a:pt x="219" y="885"/>
                        <a:pt x="266" y="860"/>
                      </a:cubicBezTo>
                      <a:cubicBezTo>
                        <a:pt x="197" y="783"/>
                        <a:pt x="156" y="681"/>
                        <a:pt x="156" y="569"/>
                      </a:cubicBezTo>
                      <a:cubicBezTo>
                        <a:pt x="156" y="491"/>
                        <a:pt x="176" y="417"/>
                        <a:pt x="212" y="353"/>
                      </a:cubicBezTo>
                      <a:moveTo>
                        <a:pt x="241" y="90"/>
                      </a:moveTo>
                      <a:cubicBezTo>
                        <a:pt x="155" y="154"/>
                        <a:pt x="86" y="241"/>
                        <a:pt x="45" y="341"/>
                      </a:cubicBezTo>
                      <a:cubicBezTo>
                        <a:pt x="94" y="337"/>
                        <a:pt x="142" y="316"/>
                        <a:pt x="180" y="278"/>
                      </a:cubicBezTo>
                      <a:cubicBezTo>
                        <a:pt x="231" y="227"/>
                        <a:pt x="252" y="156"/>
                        <a:pt x="241" y="90"/>
                      </a:cubicBezTo>
                      <a:moveTo>
                        <a:pt x="416" y="0"/>
                      </a:moveTo>
                      <a:cubicBezTo>
                        <a:pt x="379" y="12"/>
                        <a:pt x="344" y="27"/>
                        <a:pt x="310" y="45"/>
                      </a:cubicBezTo>
                      <a:cubicBezTo>
                        <a:pt x="329" y="113"/>
                        <a:pt x="323" y="185"/>
                        <a:pt x="293" y="249"/>
                      </a:cubicBezTo>
                      <a:cubicBezTo>
                        <a:pt x="325" y="220"/>
                        <a:pt x="360" y="194"/>
                        <a:pt x="400" y="175"/>
                      </a:cubicBezTo>
                      <a:cubicBezTo>
                        <a:pt x="400" y="116"/>
                        <a:pt x="406" y="58"/>
                        <a:pt x="41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90">
                  <a:extLst>
                    <a:ext uri="{FF2B5EF4-FFF2-40B4-BE49-F238E27FC236}">
                      <a16:creationId xmlns:a16="http://schemas.microsoft.com/office/drawing/2014/main" id="{981E7DEB-1AB0-419D-8C87-14C5ACBAACBD}"/>
                    </a:ext>
                  </a:extLst>
                </p:cNvPr>
                <p:cNvSpPr>
                  <a:spLocks/>
                </p:cNvSpPr>
                <p:nvPr userDrawn="1"/>
              </p:nvSpPr>
              <p:spPr bwMode="auto">
                <a:xfrm>
                  <a:off x="10464256" y="1320895"/>
                  <a:ext cx="2288315" cy="2088492"/>
                </a:xfrm>
                <a:custGeom>
                  <a:avLst/>
                  <a:gdLst>
                    <a:gd name="T0" fmla="*/ 711 w 1815"/>
                    <a:gd name="T1" fmla="*/ 0 h 1657"/>
                    <a:gd name="T2" fmla="*/ 0 w 1815"/>
                    <a:gd name="T3" fmla="*/ 295 h 1657"/>
                    <a:gd name="T4" fmla="*/ 0 w 1815"/>
                    <a:gd name="T5" fmla="*/ 295 h 1657"/>
                    <a:gd name="T6" fmla="*/ 0 w 1815"/>
                    <a:gd name="T7" fmla="*/ 295 h 1657"/>
                    <a:gd name="T8" fmla="*/ 186 w 1815"/>
                    <a:gd name="T9" fmla="*/ 481 h 1657"/>
                    <a:gd name="T10" fmla="*/ 711 w 1815"/>
                    <a:gd name="T11" fmla="*/ 263 h 1657"/>
                    <a:gd name="T12" fmla="*/ 1236 w 1815"/>
                    <a:gd name="T13" fmla="*/ 481 h 1657"/>
                    <a:gd name="T14" fmla="*/ 1283 w 1815"/>
                    <a:gd name="T15" fmla="*/ 1480 h 1657"/>
                    <a:gd name="T16" fmla="*/ 1479 w 1815"/>
                    <a:gd name="T17" fmla="*/ 1657 h 1657"/>
                    <a:gd name="T18" fmla="*/ 1423 w 1815"/>
                    <a:gd name="T19" fmla="*/ 295 h 1657"/>
                    <a:gd name="T20" fmla="*/ 711 w 1815"/>
                    <a:gd name="T21"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5" h="1657">
                      <a:moveTo>
                        <a:pt x="711" y="0"/>
                      </a:moveTo>
                      <a:cubicBezTo>
                        <a:pt x="454" y="0"/>
                        <a:pt x="196" y="98"/>
                        <a:pt x="0" y="295"/>
                      </a:cubicBezTo>
                      <a:cubicBezTo>
                        <a:pt x="0" y="295"/>
                        <a:pt x="0" y="295"/>
                        <a:pt x="0" y="295"/>
                      </a:cubicBezTo>
                      <a:cubicBezTo>
                        <a:pt x="0" y="295"/>
                        <a:pt x="0" y="295"/>
                        <a:pt x="0" y="295"/>
                      </a:cubicBezTo>
                      <a:cubicBezTo>
                        <a:pt x="186" y="481"/>
                        <a:pt x="186" y="481"/>
                        <a:pt x="186" y="481"/>
                      </a:cubicBezTo>
                      <a:cubicBezTo>
                        <a:pt x="331" y="336"/>
                        <a:pt x="521" y="263"/>
                        <a:pt x="711" y="263"/>
                      </a:cubicBezTo>
                      <a:cubicBezTo>
                        <a:pt x="901" y="263"/>
                        <a:pt x="1091" y="336"/>
                        <a:pt x="1236" y="481"/>
                      </a:cubicBezTo>
                      <a:cubicBezTo>
                        <a:pt x="1510" y="754"/>
                        <a:pt x="1525" y="1188"/>
                        <a:pt x="1283" y="1480"/>
                      </a:cubicBezTo>
                      <a:cubicBezTo>
                        <a:pt x="1359" y="1527"/>
                        <a:pt x="1425" y="1587"/>
                        <a:pt x="1479" y="1657"/>
                      </a:cubicBezTo>
                      <a:cubicBezTo>
                        <a:pt x="1815" y="1262"/>
                        <a:pt x="1796" y="668"/>
                        <a:pt x="1423" y="295"/>
                      </a:cubicBezTo>
                      <a:cubicBezTo>
                        <a:pt x="1226" y="98"/>
                        <a:pt x="969" y="0"/>
                        <a:pt x="711"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93">
                  <a:extLst>
                    <a:ext uri="{FF2B5EF4-FFF2-40B4-BE49-F238E27FC236}">
                      <a16:creationId xmlns:a16="http://schemas.microsoft.com/office/drawing/2014/main" id="{7F09B697-4E93-4B82-8194-9DEE673C2E5B}"/>
                    </a:ext>
                  </a:extLst>
                </p:cNvPr>
                <p:cNvSpPr>
                  <a:spLocks noEditPoints="1"/>
                </p:cNvSpPr>
                <p:nvPr userDrawn="1"/>
              </p:nvSpPr>
              <p:spPr bwMode="auto">
                <a:xfrm>
                  <a:off x="10754346" y="3251998"/>
                  <a:ext cx="1503684" cy="536975"/>
                </a:xfrm>
                <a:custGeom>
                  <a:avLst/>
                  <a:gdLst>
                    <a:gd name="T0" fmla="*/ 189 w 1193"/>
                    <a:gd name="T1" fmla="*/ 157 h 426"/>
                    <a:gd name="T2" fmla="*/ 0 w 1193"/>
                    <a:gd name="T3" fmla="*/ 358 h 426"/>
                    <a:gd name="T4" fmla="*/ 155 w 1193"/>
                    <a:gd name="T5" fmla="*/ 426 h 426"/>
                    <a:gd name="T6" fmla="*/ 288 w 1193"/>
                    <a:gd name="T7" fmla="*/ 192 h 426"/>
                    <a:gd name="T8" fmla="*/ 189 w 1193"/>
                    <a:gd name="T9" fmla="*/ 157 h 426"/>
                    <a:gd name="T10" fmla="*/ 1007 w 1193"/>
                    <a:gd name="T11" fmla="*/ 0 h 426"/>
                    <a:gd name="T12" fmla="*/ 907 w 1193"/>
                    <a:gd name="T13" fmla="*/ 84 h 426"/>
                    <a:gd name="T14" fmla="*/ 1112 w 1193"/>
                    <a:gd name="T15" fmla="*/ 259 h 426"/>
                    <a:gd name="T16" fmla="*/ 1193 w 1193"/>
                    <a:gd name="T17" fmla="*/ 186 h 426"/>
                    <a:gd name="T18" fmla="*/ 1193 w 1193"/>
                    <a:gd name="T19" fmla="*/ 186 h 426"/>
                    <a:gd name="T20" fmla="*/ 1193 w 1193"/>
                    <a:gd name="T21" fmla="*/ 186 h 426"/>
                    <a:gd name="T22" fmla="*/ 1007 w 1193"/>
                    <a:gd name="T23"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3" h="426">
                      <a:moveTo>
                        <a:pt x="189" y="157"/>
                      </a:moveTo>
                      <a:cubicBezTo>
                        <a:pt x="143" y="238"/>
                        <a:pt x="78" y="307"/>
                        <a:pt x="0" y="358"/>
                      </a:cubicBezTo>
                      <a:cubicBezTo>
                        <a:pt x="50" y="385"/>
                        <a:pt x="102" y="408"/>
                        <a:pt x="155" y="426"/>
                      </a:cubicBezTo>
                      <a:cubicBezTo>
                        <a:pt x="179" y="337"/>
                        <a:pt x="225" y="256"/>
                        <a:pt x="288" y="192"/>
                      </a:cubicBezTo>
                      <a:cubicBezTo>
                        <a:pt x="255" y="183"/>
                        <a:pt x="222" y="171"/>
                        <a:pt x="189" y="157"/>
                      </a:cubicBezTo>
                      <a:moveTo>
                        <a:pt x="1007" y="0"/>
                      </a:moveTo>
                      <a:cubicBezTo>
                        <a:pt x="975" y="31"/>
                        <a:pt x="942" y="59"/>
                        <a:pt x="907" y="84"/>
                      </a:cubicBezTo>
                      <a:cubicBezTo>
                        <a:pt x="989" y="124"/>
                        <a:pt x="1060" y="185"/>
                        <a:pt x="1112" y="259"/>
                      </a:cubicBezTo>
                      <a:cubicBezTo>
                        <a:pt x="1140" y="237"/>
                        <a:pt x="1167" y="212"/>
                        <a:pt x="1193" y="186"/>
                      </a:cubicBezTo>
                      <a:cubicBezTo>
                        <a:pt x="1193" y="186"/>
                        <a:pt x="1193" y="186"/>
                        <a:pt x="1193" y="186"/>
                      </a:cubicBezTo>
                      <a:cubicBezTo>
                        <a:pt x="1193" y="186"/>
                        <a:pt x="1193" y="186"/>
                        <a:pt x="1193" y="186"/>
                      </a:cubicBezTo>
                      <a:cubicBezTo>
                        <a:pt x="1007" y="0"/>
                        <a:pt x="1007" y="0"/>
                        <a:pt x="100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14" name="Group 13">
              <a:extLst>
                <a:ext uri="{FF2B5EF4-FFF2-40B4-BE49-F238E27FC236}">
                  <a16:creationId xmlns:a16="http://schemas.microsoft.com/office/drawing/2014/main" id="{3E5B658B-80D1-4DB5-8E9C-EA68F74161F4}"/>
                </a:ext>
              </a:extLst>
            </p:cNvPr>
            <p:cNvGrpSpPr/>
            <p:nvPr userDrawn="1"/>
          </p:nvGrpSpPr>
          <p:grpSpPr>
            <a:xfrm>
              <a:off x="8962882" y="3114843"/>
              <a:ext cx="3392802" cy="4082064"/>
              <a:chOff x="8290897" y="2144102"/>
              <a:chExt cx="4059715" cy="4884464"/>
            </a:xfrm>
            <a:solidFill>
              <a:schemeClr val="tx2">
                <a:lumMod val="20000"/>
                <a:lumOff val="80000"/>
                <a:alpha val="10000"/>
              </a:schemeClr>
            </a:solidFill>
          </p:grpSpPr>
          <p:sp>
            <p:nvSpPr>
              <p:cNvPr id="84" name="Freeform 17">
                <a:extLst>
                  <a:ext uri="{FF2B5EF4-FFF2-40B4-BE49-F238E27FC236}">
                    <a16:creationId xmlns:a16="http://schemas.microsoft.com/office/drawing/2014/main" id="{B7AA094A-8EB6-4D48-A990-732859BCB0B6}"/>
                  </a:ext>
                </a:extLst>
              </p:cNvPr>
              <p:cNvSpPr>
                <a:spLocks/>
              </p:cNvSpPr>
              <p:nvPr userDrawn="1"/>
            </p:nvSpPr>
            <p:spPr bwMode="auto">
              <a:xfrm>
                <a:off x="9702770" y="3809032"/>
                <a:ext cx="829379" cy="415075"/>
              </a:xfrm>
              <a:custGeom>
                <a:avLst/>
                <a:gdLst>
                  <a:gd name="T0" fmla="*/ 658 w 658"/>
                  <a:gd name="T1" fmla="*/ 0 h 329"/>
                  <a:gd name="T2" fmla="*/ 658 w 658"/>
                  <a:gd name="T3" fmla="*/ 0 h 329"/>
                  <a:gd name="T4" fmla="*/ 658 w 658"/>
                  <a:gd name="T5" fmla="*/ 0 h 329"/>
                  <a:gd name="T6" fmla="*/ 635 w 658"/>
                  <a:gd name="T7" fmla="*/ 0 h 329"/>
                  <a:gd name="T8" fmla="*/ 572 w 658"/>
                  <a:gd name="T9" fmla="*/ 11 h 329"/>
                  <a:gd name="T10" fmla="*/ 329 w 658"/>
                  <a:gd name="T11" fmla="*/ 243 h 329"/>
                  <a:gd name="T12" fmla="*/ 86 w 658"/>
                  <a:gd name="T13" fmla="*/ 0 h 329"/>
                  <a:gd name="T14" fmla="*/ 86 w 658"/>
                  <a:gd name="T15" fmla="*/ 0 h 329"/>
                  <a:gd name="T16" fmla="*/ 86 w 658"/>
                  <a:gd name="T17" fmla="*/ 0 h 329"/>
                  <a:gd name="T18" fmla="*/ 0 w 658"/>
                  <a:gd name="T19" fmla="*/ 0 h 329"/>
                  <a:gd name="T20" fmla="*/ 143 w 658"/>
                  <a:gd name="T21" fmla="*/ 271 h 329"/>
                  <a:gd name="T22" fmla="*/ 198 w 658"/>
                  <a:gd name="T23" fmla="*/ 302 h 329"/>
                  <a:gd name="T24" fmla="*/ 329 w 658"/>
                  <a:gd name="T25" fmla="*/ 329 h 329"/>
                  <a:gd name="T26" fmla="*/ 658 w 658"/>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8" h="329">
                    <a:moveTo>
                      <a:pt x="658" y="0"/>
                    </a:moveTo>
                    <a:cubicBezTo>
                      <a:pt x="658" y="0"/>
                      <a:pt x="658" y="0"/>
                      <a:pt x="658" y="0"/>
                    </a:cubicBezTo>
                    <a:cubicBezTo>
                      <a:pt x="658" y="0"/>
                      <a:pt x="658" y="0"/>
                      <a:pt x="658" y="0"/>
                    </a:cubicBezTo>
                    <a:cubicBezTo>
                      <a:pt x="635" y="0"/>
                      <a:pt x="635" y="0"/>
                      <a:pt x="635" y="0"/>
                    </a:cubicBezTo>
                    <a:cubicBezTo>
                      <a:pt x="614" y="5"/>
                      <a:pt x="593" y="8"/>
                      <a:pt x="572" y="11"/>
                    </a:cubicBezTo>
                    <a:cubicBezTo>
                      <a:pt x="566" y="140"/>
                      <a:pt x="460" y="243"/>
                      <a:pt x="329" y="243"/>
                    </a:cubicBezTo>
                    <a:cubicBezTo>
                      <a:pt x="195" y="243"/>
                      <a:pt x="86" y="134"/>
                      <a:pt x="86" y="0"/>
                    </a:cubicBezTo>
                    <a:cubicBezTo>
                      <a:pt x="86" y="0"/>
                      <a:pt x="86" y="0"/>
                      <a:pt x="86" y="0"/>
                    </a:cubicBezTo>
                    <a:cubicBezTo>
                      <a:pt x="86" y="0"/>
                      <a:pt x="86" y="0"/>
                      <a:pt x="86" y="0"/>
                    </a:cubicBezTo>
                    <a:cubicBezTo>
                      <a:pt x="0" y="0"/>
                      <a:pt x="0" y="0"/>
                      <a:pt x="0" y="0"/>
                    </a:cubicBezTo>
                    <a:cubicBezTo>
                      <a:pt x="0" y="113"/>
                      <a:pt x="57" y="212"/>
                      <a:pt x="143" y="271"/>
                    </a:cubicBezTo>
                    <a:cubicBezTo>
                      <a:pt x="162" y="280"/>
                      <a:pt x="180" y="291"/>
                      <a:pt x="198" y="302"/>
                    </a:cubicBezTo>
                    <a:cubicBezTo>
                      <a:pt x="238" y="320"/>
                      <a:pt x="283" y="329"/>
                      <a:pt x="329" y="329"/>
                    </a:cubicBezTo>
                    <a:cubicBezTo>
                      <a:pt x="511" y="329"/>
                      <a:pt x="658" y="182"/>
                      <a:pt x="658"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24">
                <a:extLst>
                  <a:ext uri="{FF2B5EF4-FFF2-40B4-BE49-F238E27FC236}">
                    <a16:creationId xmlns:a16="http://schemas.microsoft.com/office/drawing/2014/main" id="{46DFF704-2B2C-4824-BBB7-520D0B2F75B7}"/>
                  </a:ext>
                </a:extLst>
              </p:cNvPr>
              <p:cNvSpPr>
                <a:spLocks noEditPoints="1"/>
              </p:cNvSpPr>
              <p:nvPr userDrawn="1"/>
            </p:nvSpPr>
            <p:spPr bwMode="auto">
              <a:xfrm>
                <a:off x="10576897" y="5000252"/>
                <a:ext cx="753771" cy="232998"/>
              </a:xfrm>
              <a:custGeom>
                <a:avLst/>
                <a:gdLst>
                  <a:gd name="T0" fmla="*/ 153 w 598"/>
                  <a:gd name="T1" fmla="*/ 43 h 185"/>
                  <a:gd name="T2" fmla="*/ 0 w 598"/>
                  <a:gd name="T3" fmla="*/ 109 h 185"/>
                  <a:gd name="T4" fmla="*/ 259 w 598"/>
                  <a:gd name="T5" fmla="*/ 185 h 185"/>
                  <a:gd name="T6" fmla="*/ 266 w 598"/>
                  <a:gd name="T7" fmla="*/ 185 h 185"/>
                  <a:gd name="T8" fmla="*/ 239 w 598"/>
                  <a:gd name="T9" fmla="*/ 59 h 185"/>
                  <a:gd name="T10" fmla="*/ 153 w 598"/>
                  <a:gd name="T11" fmla="*/ 43 h 185"/>
                  <a:gd name="T12" fmla="*/ 456 w 598"/>
                  <a:gd name="T13" fmla="*/ 0 h 185"/>
                  <a:gd name="T14" fmla="*/ 426 w 598"/>
                  <a:gd name="T15" fmla="*/ 18 h 185"/>
                  <a:gd name="T16" fmla="*/ 452 w 598"/>
                  <a:gd name="T17" fmla="*/ 144 h 185"/>
                  <a:gd name="T18" fmla="*/ 598 w 598"/>
                  <a:gd name="T19" fmla="*/ 45 h 185"/>
                  <a:gd name="T20" fmla="*/ 598 w 598"/>
                  <a:gd name="T21" fmla="*/ 44 h 185"/>
                  <a:gd name="T22" fmla="*/ 598 w 598"/>
                  <a:gd name="T23" fmla="*/ 44 h 185"/>
                  <a:gd name="T24" fmla="*/ 563 w 598"/>
                  <a:gd name="T25" fmla="*/ 9 h 185"/>
                  <a:gd name="T26" fmla="*/ 456 w 598"/>
                  <a:gd name="T27"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8" h="185">
                    <a:moveTo>
                      <a:pt x="153" y="43"/>
                    </a:moveTo>
                    <a:cubicBezTo>
                      <a:pt x="101" y="60"/>
                      <a:pt x="49" y="82"/>
                      <a:pt x="0" y="109"/>
                    </a:cubicBezTo>
                    <a:cubicBezTo>
                      <a:pt x="79" y="160"/>
                      <a:pt x="169" y="185"/>
                      <a:pt x="259" y="185"/>
                    </a:cubicBezTo>
                    <a:cubicBezTo>
                      <a:pt x="261" y="185"/>
                      <a:pt x="263" y="185"/>
                      <a:pt x="266" y="185"/>
                    </a:cubicBezTo>
                    <a:cubicBezTo>
                      <a:pt x="262" y="142"/>
                      <a:pt x="253" y="100"/>
                      <a:pt x="239" y="59"/>
                    </a:cubicBezTo>
                    <a:cubicBezTo>
                      <a:pt x="210" y="57"/>
                      <a:pt x="181" y="52"/>
                      <a:pt x="153" y="43"/>
                    </a:cubicBezTo>
                    <a:moveTo>
                      <a:pt x="456" y="0"/>
                    </a:moveTo>
                    <a:cubicBezTo>
                      <a:pt x="446" y="6"/>
                      <a:pt x="436" y="12"/>
                      <a:pt x="426" y="18"/>
                    </a:cubicBezTo>
                    <a:cubicBezTo>
                      <a:pt x="438" y="59"/>
                      <a:pt x="447" y="102"/>
                      <a:pt x="452" y="144"/>
                    </a:cubicBezTo>
                    <a:cubicBezTo>
                      <a:pt x="505" y="121"/>
                      <a:pt x="555" y="88"/>
                      <a:pt x="598" y="45"/>
                    </a:cubicBezTo>
                    <a:cubicBezTo>
                      <a:pt x="598" y="44"/>
                      <a:pt x="598" y="44"/>
                      <a:pt x="598" y="44"/>
                    </a:cubicBezTo>
                    <a:cubicBezTo>
                      <a:pt x="598" y="44"/>
                      <a:pt x="598" y="44"/>
                      <a:pt x="598" y="44"/>
                    </a:cubicBezTo>
                    <a:cubicBezTo>
                      <a:pt x="563" y="9"/>
                      <a:pt x="563" y="9"/>
                      <a:pt x="563" y="9"/>
                    </a:cubicBezTo>
                    <a:cubicBezTo>
                      <a:pt x="527" y="4"/>
                      <a:pt x="492" y="1"/>
                      <a:pt x="45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34">
                <a:extLst>
                  <a:ext uri="{FF2B5EF4-FFF2-40B4-BE49-F238E27FC236}">
                    <a16:creationId xmlns:a16="http://schemas.microsoft.com/office/drawing/2014/main" id="{4E9F2360-A521-4649-8939-E0005DF736A7}"/>
                  </a:ext>
                </a:extLst>
              </p:cNvPr>
              <p:cNvSpPr>
                <a:spLocks/>
              </p:cNvSpPr>
              <p:nvPr userDrawn="1"/>
            </p:nvSpPr>
            <p:spPr bwMode="auto">
              <a:xfrm>
                <a:off x="9972801" y="4383811"/>
                <a:ext cx="252286" cy="256143"/>
              </a:xfrm>
              <a:custGeom>
                <a:avLst/>
                <a:gdLst>
                  <a:gd name="T0" fmla="*/ 134 w 200"/>
                  <a:gd name="T1" fmla="*/ 0 h 203"/>
                  <a:gd name="T2" fmla="*/ 0 w 200"/>
                  <a:gd name="T3" fmla="*/ 27 h 203"/>
                  <a:gd name="T4" fmla="*/ 76 w 200"/>
                  <a:gd name="T5" fmla="*/ 203 h 203"/>
                  <a:gd name="T6" fmla="*/ 200 w 200"/>
                  <a:gd name="T7" fmla="*/ 186 h 203"/>
                  <a:gd name="T8" fmla="*/ 134 w 200"/>
                  <a:gd name="T9" fmla="*/ 0 h 203"/>
                </a:gdLst>
                <a:ahLst/>
                <a:cxnLst>
                  <a:cxn ang="0">
                    <a:pos x="T0" y="T1"/>
                  </a:cxn>
                  <a:cxn ang="0">
                    <a:pos x="T2" y="T3"/>
                  </a:cxn>
                  <a:cxn ang="0">
                    <a:pos x="T4" y="T5"/>
                  </a:cxn>
                  <a:cxn ang="0">
                    <a:pos x="T6" y="T7"/>
                  </a:cxn>
                  <a:cxn ang="0">
                    <a:pos x="T8" y="T9"/>
                  </a:cxn>
                </a:cxnLst>
                <a:rect l="0" t="0" r="r" b="b"/>
                <a:pathLst>
                  <a:path w="200" h="203">
                    <a:moveTo>
                      <a:pt x="134" y="0"/>
                    </a:moveTo>
                    <a:cubicBezTo>
                      <a:pt x="89" y="5"/>
                      <a:pt x="44" y="14"/>
                      <a:pt x="0" y="27"/>
                    </a:cubicBezTo>
                    <a:cubicBezTo>
                      <a:pt x="42" y="79"/>
                      <a:pt x="67" y="140"/>
                      <a:pt x="76" y="203"/>
                    </a:cubicBezTo>
                    <a:cubicBezTo>
                      <a:pt x="116" y="193"/>
                      <a:pt x="158" y="187"/>
                      <a:pt x="200" y="186"/>
                    </a:cubicBezTo>
                    <a:cubicBezTo>
                      <a:pt x="191" y="121"/>
                      <a:pt x="169" y="58"/>
                      <a:pt x="13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48">
                <a:extLst>
                  <a:ext uri="{FF2B5EF4-FFF2-40B4-BE49-F238E27FC236}">
                    <a16:creationId xmlns:a16="http://schemas.microsoft.com/office/drawing/2014/main" id="{1F3A2DF8-A10A-4027-AAB9-AA8E15EB764B}"/>
                  </a:ext>
                </a:extLst>
              </p:cNvPr>
              <p:cNvSpPr>
                <a:spLocks noEditPoints="1"/>
              </p:cNvSpPr>
              <p:nvPr userDrawn="1"/>
            </p:nvSpPr>
            <p:spPr bwMode="auto">
              <a:xfrm>
                <a:off x="9161938" y="5227078"/>
                <a:ext cx="1521428" cy="1440420"/>
              </a:xfrm>
              <a:custGeom>
                <a:avLst/>
                <a:gdLst>
                  <a:gd name="T0" fmla="*/ 1203 w 1207"/>
                  <a:gd name="T1" fmla="*/ 689 h 1143"/>
                  <a:gd name="T2" fmla="*/ 1012 w 1207"/>
                  <a:gd name="T3" fmla="*/ 761 h 1143"/>
                  <a:gd name="T4" fmla="*/ 948 w 1207"/>
                  <a:gd name="T5" fmla="*/ 968 h 1143"/>
                  <a:gd name="T6" fmla="*/ 1058 w 1207"/>
                  <a:gd name="T7" fmla="*/ 1143 h 1143"/>
                  <a:gd name="T8" fmla="*/ 1203 w 1207"/>
                  <a:gd name="T9" fmla="*/ 689 h 1143"/>
                  <a:gd name="T10" fmla="*/ 1058 w 1207"/>
                  <a:gd name="T11" fmla="*/ 277 h 1143"/>
                  <a:gd name="T12" fmla="*/ 948 w 1207"/>
                  <a:gd name="T13" fmla="*/ 452 h 1143"/>
                  <a:gd name="T14" fmla="*/ 996 w 1207"/>
                  <a:gd name="T15" fmla="*/ 569 h 1143"/>
                  <a:gd name="T16" fmla="*/ 1168 w 1207"/>
                  <a:gd name="T17" fmla="*/ 487 h 1143"/>
                  <a:gd name="T18" fmla="*/ 1058 w 1207"/>
                  <a:gd name="T19" fmla="*/ 277 h 1143"/>
                  <a:gd name="T20" fmla="*/ 128 w 1207"/>
                  <a:gd name="T21" fmla="*/ 85 h 1143"/>
                  <a:gd name="T22" fmla="*/ 0 w 1207"/>
                  <a:gd name="T23" fmla="*/ 178 h 1143"/>
                  <a:gd name="T24" fmla="*/ 144 w 1207"/>
                  <a:gd name="T25" fmla="*/ 269 h 1143"/>
                  <a:gd name="T26" fmla="*/ 144 w 1207"/>
                  <a:gd name="T27" fmla="*/ 269 h 1143"/>
                  <a:gd name="T28" fmla="*/ 162 w 1207"/>
                  <a:gd name="T29" fmla="*/ 288 h 1143"/>
                  <a:gd name="T30" fmla="*/ 166 w 1207"/>
                  <a:gd name="T31" fmla="*/ 285 h 1143"/>
                  <a:gd name="T32" fmla="*/ 128 w 1207"/>
                  <a:gd name="T33" fmla="*/ 85 h 1143"/>
                  <a:gd name="T34" fmla="*/ 600 w 1207"/>
                  <a:gd name="T35" fmla="*/ 0 h 1143"/>
                  <a:gd name="T36" fmla="*/ 368 w 1207"/>
                  <a:gd name="T37" fmla="*/ 60 h 1143"/>
                  <a:gd name="T38" fmla="*/ 318 w 1207"/>
                  <a:gd name="T39" fmla="*/ 57 h 1143"/>
                  <a:gd name="T40" fmla="*/ 338 w 1207"/>
                  <a:gd name="T41" fmla="*/ 199 h 1143"/>
                  <a:gd name="T42" fmla="*/ 484 w 1207"/>
                  <a:gd name="T43" fmla="*/ 179 h 1143"/>
                  <a:gd name="T44" fmla="*/ 779 w 1207"/>
                  <a:gd name="T45" fmla="*/ 268 h 1143"/>
                  <a:gd name="T46" fmla="*/ 889 w 1207"/>
                  <a:gd name="T47" fmla="*/ 116 h 1143"/>
                  <a:gd name="T48" fmla="*/ 600 w 1207"/>
                  <a:gd name="T49" fmla="*/ 0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7" h="1143">
                    <a:moveTo>
                      <a:pt x="1203" y="689"/>
                    </a:moveTo>
                    <a:cubicBezTo>
                      <a:pt x="1142" y="722"/>
                      <a:pt x="1078" y="746"/>
                      <a:pt x="1012" y="761"/>
                    </a:cubicBezTo>
                    <a:cubicBezTo>
                      <a:pt x="1005" y="833"/>
                      <a:pt x="984" y="903"/>
                      <a:pt x="948" y="968"/>
                    </a:cubicBezTo>
                    <a:cubicBezTo>
                      <a:pt x="974" y="1030"/>
                      <a:pt x="1011" y="1089"/>
                      <a:pt x="1058" y="1143"/>
                    </a:cubicBezTo>
                    <a:cubicBezTo>
                      <a:pt x="1159" y="1009"/>
                      <a:pt x="1207" y="849"/>
                      <a:pt x="1203" y="689"/>
                    </a:cubicBezTo>
                    <a:moveTo>
                      <a:pt x="1058" y="277"/>
                    </a:moveTo>
                    <a:cubicBezTo>
                      <a:pt x="1011" y="330"/>
                      <a:pt x="975" y="389"/>
                      <a:pt x="948" y="452"/>
                    </a:cubicBezTo>
                    <a:cubicBezTo>
                      <a:pt x="969" y="489"/>
                      <a:pt x="985" y="529"/>
                      <a:pt x="996" y="569"/>
                    </a:cubicBezTo>
                    <a:cubicBezTo>
                      <a:pt x="1057" y="553"/>
                      <a:pt x="1115" y="525"/>
                      <a:pt x="1168" y="487"/>
                    </a:cubicBezTo>
                    <a:cubicBezTo>
                      <a:pt x="1144" y="413"/>
                      <a:pt x="1107" y="341"/>
                      <a:pt x="1058" y="277"/>
                    </a:cubicBezTo>
                    <a:moveTo>
                      <a:pt x="128" y="85"/>
                    </a:moveTo>
                    <a:cubicBezTo>
                      <a:pt x="83" y="110"/>
                      <a:pt x="40" y="142"/>
                      <a:pt x="0" y="178"/>
                    </a:cubicBezTo>
                    <a:cubicBezTo>
                      <a:pt x="53" y="197"/>
                      <a:pt x="102" y="227"/>
                      <a:pt x="144" y="269"/>
                    </a:cubicBezTo>
                    <a:cubicBezTo>
                      <a:pt x="144" y="269"/>
                      <a:pt x="144" y="269"/>
                      <a:pt x="144" y="269"/>
                    </a:cubicBezTo>
                    <a:cubicBezTo>
                      <a:pt x="151" y="275"/>
                      <a:pt x="156" y="282"/>
                      <a:pt x="162" y="288"/>
                    </a:cubicBezTo>
                    <a:cubicBezTo>
                      <a:pt x="163" y="287"/>
                      <a:pt x="164" y="286"/>
                      <a:pt x="166" y="285"/>
                    </a:cubicBezTo>
                    <a:cubicBezTo>
                      <a:pt x="144" y="220"/>
                      <a:pt x="131" y="152"/>
                      <a:pt x="128" y="85"/>
                    </a:cubicBezTo>
                    <a:moveTo>
                      <a:pt x="600" y="0"/>
                    </a:moveTo>
                    <a:cubicBezTo>
                      <a:pt x="528" y="40"/>
                      <a:pt x="448" y="60"/>
                      <a:pt x="368" y="60"/>
                    </a:cubicBezTo>
                    <a:cubicBezTo>
                      <a:pt x="351" y="60"/>
                      <a:pt x="335" y="59"/>
                      <a:pt x="318" y="57"/>
                    </a:cubicBezTo>
                    <a:cubicBezTo>
                      <a:pt x="318" y="105"/>
                      <a:pt x="325" y="153"/>
                      <a:pt x="338" y="199"/>
                    </a:cubicBezTo>
                    <a:cubicBezTo>
                      <a:pt x="386" y="186"/>
                      <a:pt x="435" y="179"/>
                      <a:pt x="484" y="179"/>
                    </a:cubicBezTo>
                    <a:cubicBezTo>
                      <a:pt x="587" y="179"/>
                      <a:pt x="690" y="209"/>
                      <a:pt x="779" y="268"/>
                    </a:cubicBezTo>
                    <a:cubicBezTo>
                      <a:pt x="810" y="215"/>
                      <a:pt x="847" y="163"/>
                      <a:pt x="889" y="116"/>
                    </a:cubicBezTo>
                    <a:cubicBezTo>
                      <a:pt x="801" y="55"/>
                      <a:pt x="702" y="17"/>
                      <a:pt x="60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2">
                <a:extLst>
                  <a:ext uri="{FF2B5EF4-FFF2-40B4-BE49-F238E27FC236}">
                    <a16:creationId xmlns:a16="http://schemas.microsoft.com/office/drawing/2014/main" id="{43A5A926-1A09-4E6B-A693-9EFBA997EE99}"/>
                  </a:ext>
                </a:extLst>
              </p:cNvPr>
              <p:cNvSpPr>
                <a:spLocks noEditPoints="1"/>
              </p:cNvSpPr>
              <p:nvPr userDrawn="1"/>
            </p:nvSpPr>
            <p:spPr bwMode="auto">
              <a:xfrm>
                <a:off x="8510007" y="5422271"/>
                <a:ext cx="651931" cy="840952"/>
              </a:xfrm>
              <a:custGeom>
                <a:avLst/>
                <a:gdLst>
                  <a:gd name="T0" fmla="*/ 113 w 517"/>
                  <a:gd name="T1" fmla="*/ 487 h 667"/>
                  <a:gd name="T2" fmla="*/ 20 w 517"/>
                  <a:gd name="T3" fmla="*/ 529 h 667"/>
                  <a:gd name="T4" fmla="*/ 109 w 517"/>
                  <a:gd name="T5" fmla="*/ 667 h 667"/>
                  <a:gd name="T6" fmla="*/ 109 w 517"/>
                  <a:gd name="T7" fmla="*/ 666 h 667"/>
                  <a:gd name="T8" fmla="*/ 109 w 517"/>
                  <a:gd name="T9" fmla="*/ 666 h 667"/>
                  <a:gd name="T10" fmla="*/ 181 w 517"/>
                  <a:gd name="T11" fmla="*/ 594 h 667"/>
                  <a:gd name="T12" fmla="*/ 113 w 517"/>
                  <a:gd name="T13" fmla="*/ 487 h 667"/>
                  <a:gd name="T14" fmla="*/ 385 w 517"/>
                  <a:gd name="T15" fmla="*/ 0 h 667"/>
                  <a:gd name="T16" fmla="*/ 109 w 517"/>
                  <a:gd name="T17" fmla="*/ 115 h 667"/>
                  <a:gd name="T18" fmla="*/ 0 w 517"/>
                  <a:gd name="T19" fmla="*/ 327 h 667"/>
                  <a:gd name="T20" fmla="*/ 116 w 517"/>
                  <a:gd name="T21" fmla="*/ 288 h 667"/>
                  <a:gd name="T22" fmla="*/ 181 w 517"/>
                  <a:gd name="T23" fmla="*/ 187 h 667"/>
                  <a:gd name="T24" fmla="*/ 385 w 517"/>
                  <a:gd name="T25" fmla="*/ 102 h 667"/>
                  <a:gd name="T26" fmla="*/ 439 w 517"/>
                  <a:gd name="T27" fmla="*/ 107 h 667"/>
                  <a:gd name="T28" fmla="*/ 493 w 517"/>
                  <a:gd name="T29" fmla="*/ 47 h 667"/>
                  <a:gd name="T30" fmla="*/ 493 w 517"/>
                  <a:gd name="T31" fmla="*/ 46 h 667"/>
                  <a:gd name="T32" fmla="*/ 517 w 517"/>
                  <a:gd name="T33" fmla="*/ 23 h 667"/>
                  <a:gd name="T34" fmla="*/ 385 w 517"/>
                  <a:gd name="T3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667">
                    <a:moveTo>
                      <a:pt x="113" y="487"/>
                    </a:moveTo>
                    <a:cubicBezTo>
                      <a:pt x="81" y="498"/>
                      <a:pt x="50" y="512"/>
                      <a:pt x="20" y="529"/>
                    </a:cubicBezTo>
                    <a:cubicBezTo>
                      <a:pt x="39" y="579"/>
                      <a:pt x="69" y="626"/>
                      <a:pt x="109" y="667"/>
                    </a:cubicBezTo>
                    <a:cubicBezTo>
                      <a:pt x="109" y="666"/>
                      <a:pt x="109" y="666"/>
                      <a:pt x="109" y="666"/>
                    </a:cubicBezTo>
                    <a:cubicBezTo>
                      <a:pt x="109" y="666"/>
                      <a:pt x="109" y="666"/>
                      <a:pt x="109" y="666"/>
                    </a:cubicBezTo>
                    <a:cubicBezTo>
                      <a:pt x="181" y="594"/>
                      <a:pt x="181" y="594"/>
                      <a:pt x="181" y="594"/>
                    </a:cubicBezTo>
                    <a:cubicBezTo>
                      <a:pt x="150" y="563"/>
                      <a:pt x="127" y="526"/>
                      <a:pt x="113" y="487"/>
                    </a:cubicBezTo>
                    <a:moveTo>
                      <a:pt x="385" y="0"/>
                    </a:moveTo>
                    <a:cubicBezTo>
                      <a:pt x="285" y="0"/>
                      <a:pt x="185" y="38"/>
                      <a:pt x="109" y="115"/>
                    </a:cubicBezTo>
                    <a:cubicBezTo>
                      <a:pt x="49" y="174"/>
                      <a:pt x="13" y="249"/>
                      <a:pt x="0" y="327"/>
                    </a:cubicBezTo>
                    <a:cubicBezTo>
                      <a:pt x="37" y="311"/>
                      <a:pt x="76" y="298"/>
                      <a:pt x="116" y="288"/>
                    </a:cubicBezTo>
                    <a:cubicBezTo>
                      <a:pt x="130" y="251"/>
                      <a:pt x="152" y="216"/>
                      <a:pt x="181" y="187"/>
                    </a:cubicBezTo>
                    <a:cubicBezTo>
                      <a:pt x="238" y="131"/>
                      <a:pt x="311" y="102"/>
                      <a:pt x="385" y="102"/>
                    </a:cubicBezTo>
                    <a:cubicBezTo>
                      <a:pt x="403" y="102"/>
                      <a:pt x="421" y="104"/>
                      <a:pt x="439" y="107"/>
                    </a:cubicBezTo>
                    <a:cubicBezTo>
                      <a:pt x="456" y="86"/>
                      <a:pt x="474" y="66"/>
                      <a:pt x="493" y="47"/>
                    </a:cubicBezTo>
                    <a:cubicBezTo>
                      <a:pt x="493" y="46"/>
                      <a:pt x="493" y="46"/>
                      <a:pt x="493" y="46"/>
                    </a:cubicBezTo>
                    <a:cubicBezTo>
                      <a:pt x="501" y="38"/>
                      <a:pt x="509" y="31"/>
                      <a:pt x="517" y="23"/>
                    </a:cubicBezTo>
                    <a:cubicBezTo>
                      <a:pt x="475" y="8"/>
                      <a:pt x="430" y="0"/>
                      <a:pt x="38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73">
                <a:extLst>
                  <a:ext uri="{FF2B5EF4-FFF2-40B4-BE49-F238E27FC236}">
                    <a16:creationId xmlns:a16="http://schemas.microsoft.com/office/drawing/2014/main" id="{6DEFDE23-4A7C-4141-9ED0-80CBE94E706C}"/>
                  </a:ext>
                </a:extLst>
              </p:cNvPr>
              <p:cNvSpPr>
                <a:spLocks/>
              </p:cNvSpPr>
              <p:nvPr userDrawn="1"/>
            </p:nvSpPr>
            <p:spPr bwMode="auto">
              <a:xfrm>
                <a:off x="9215172" y="2144102"/>
                <a:ext cx="669675" cy="634186"/>
              </a:xfrm>
              <a:custGeom>
                <a:avLst/>
                <a:gdLst>
                  <a:gd name="T0" fmla="*/ 323 w 531"/>
                  <a:gd name="T1" fmla="*/ 0 h 503"/>
                  <a:gd name="T2" fmla="*/ 115 w 531"/>
                  <a:gd name="T3" fmla="*/ 87 h 503"/>
                  <a:gd name="T4" fmla="*/ 115 w 531"/>
                  <a:gd name="T5" fmla="*/ 503 h 503"/>
                  <a:gd name="T6" fmla="*/ 115 w 531"/>
                  <a:gd name="T7" fmla="*/ 503 h 503"/>
                  <a:gd name="T8" fmla="*/ 115 w 531"/>
                  <a:gd name="T9" fmla="*/ 503 h 503"/>
                  <a:gd name="T10" fmla="*/ 169 w 531"/>
                  <a:gd name="T11" fmla="*/ 448 h 503"/>
                  <a:gd name="T12" fmla="*/ 169 w 531"/>
                  <a:gd name="T13" fmla="*/ 141 h 503"/>
                  <a:gd name="T14" fmla="*/ 323 w 531"/>
                  <a:gd name="T15" fmla="*/ 77 h 503"/>
                  <a:gd name="T16" fmla="*/ 477 w 531"/>
                  <a:gd name="T17" fmla="*/ 141 h 503"/>
                  <a:gd name="T18" fmla="*/ 477 w 531"/>
                  <a:gd name="T19" fmla="*/ 141 h 503"/>
                  <a:gd name="T20" fmla="*/ 477 w 531"/>
                  <a:gd name="T21" fmla="*/ 141 h 503"/>
                  <a:gd name="T22" fmla="*/ 531 w 531"/>
                  <a:gd name="T23" fmla="*/ 87 h 503"/>
                  <a:gd name="T24" fmla="*/ 323 w 531"/>
                  <a:gd name="T25"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1" h="503">
                    <a:moveTo>
                      <a:pt x="323" y="0"/>
                    </a:moveTo>
                    <a:cubicBezTo>
                      <a:pt x="248" y="0"/>
                      <a:pt x="172" y="29"/>
                      <a:pt x="115" y="87"/>
                    </a:cubicBezTo>
                    <a:cubicBezTo>
                      <a:pt x="0" y="202"/>
                      <a:pt x="0" y="388"/>
                      <a:pt x="115" y="503"/>
                    </a:cubicBezTo>
                    <a:cubicBezTo>
                      <a:pt x="115" y="503"/>
                      <a:pt x="115" y="503"/>
                      <a:pt x="115" y="503"/>
                    </a:cubicBezTo>
                    <a:cubicBezTo>
                      <a:pt x="115" y="503"/>
                      <a:pt x="115" y="503"/>
                      <a:pt x="115" y="503"/>
                    </a:cubicBezTo>
                    <a:cubicBezTo>
                      <a:pt x="169" y="448"/>
                      <a:pt x="169" y="448"/>
                      <a:pt x="169" y="448"/>
                    </a:cubicBezTo>
                    <a:cubicBezTo>
                      <a:pt x="85" y="364"/>
                      <a:pt x="85" y="226"/>
                      <a:pt x="169" y="141"/>
                    </a:cubicBezTo>
                    <a:cubicBezTo>
                      <a:pt x="212" y="99"/>
                      <a:pt x="268" y="77"/>
                      <a:pt x="323" y="77"/>
                    </a:cubicBezTo>
                    <a:cubicBezTo>
                      <a:pt x="379" y="77"/>
                      <a:pt x="434" y="99"/>
                      <a:pt x="477" y="141"/>
                    </a:cubicBezTo>
                    <a:cubicBezTo>
                      <a:pt x="477" y="141"/>
                      <a:pt x="477" y="141"/>
                      <a:pt x="477" y="141"/>
                    </a:cubicBezTo>
                    <a:cubicBezTo>
                      <a:pt x="477" y="141"/>
                      <a:pt x="477" y="141"/>
                      <a:pt x="477" y="141"/>
                    </a:cubicBezTo>
                    <a:cubicBezTo>
                      <a:pt x="531" y="87"/>
                      <a:pt x="531" y="87"/>
                      <a:pt x="531" y="87"/>
                    </a:cubicBezTo>
                    <a:cubicBezTo>
                      <a:pt x="474" y="29"/>
                      <a:pt x="399" y="0"/>
                      <a:pt x="32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90" name="Group 89">
                <a:extLst>
                  <a:ext uri="{FF2B5EF4-FFF2-40B4-BE49-F238E27FC236}">
                    <a16:creationId xmlns:a16="http://schemas.microsoft.com/office/drawing/2014/main" id="{F91E56DE-64AC-4F57-BF37-8B05338F5360}"/>
                  </a:ext>
                </a:extLst>
              </p:cNvPr>
              <p:cNvGrpSpPr/>
              <p:nvPr userDrawn="1"/>
            </p:nvGrpSpPr>
            <p:grpSpPr>
              <a:xfrm>
                <a:off x="8290897" y="2205052"/>
                <a:ext cx="4059715" cy="4823514"/>
                <a:chOff x="8290897" y="2205052"/>
                <a:chExt cx="4059715" cy="4823514"/>
              </a:xfrm>
              <a:grpFill/>
            </p:grpSpPr>
            <p:sp>
              <p:nvSpPr>
                <p:cNvPr id="91" name="Freeform 8">
                  <a:extLst>
                    <a:ext uri="{FF2B5EF4-FFF2-40B4-BE49-F238E27FC236}">
                      <a16:creationId xmlns:a16="http://schemas.microsoft.com/office/drawing/2014/main" id="{8F30657B-E5FB-4E50-AC15-538990890153}"/>
                    </a:ext>
                  </a:extLst>
                </p:cNvPr>
                <p:cNvSpPr>
                  <a:spLocks noEditPoints="1"/>
                </p:cNvSpPr>
                <p:nvPr userDrawn="1"/>
              </p:nvSpPr>
              <p:spPr bwMode="auto">
                <a:xfrm>
                  <a:off x="10324612" y="4998709"/>
                  <a:ext cx="2026000" cy="1916444"/>
                </a:xfrm>
                <a:custGeom>
                  <a:avLst/>
                  <a:gdLst>
                    <a:gd name="T0" fmla="*/ 200 w 1607"/>
                    <a:gd name="T1" fmla="*/ 110 h 1520"/>
                    <a:gd name="T2" fmla="*/ 0 w 1607"/>
                    <a:gd name="T3" fmla="*/ 261 h 1520"/>
                    <a:gd name="T4" fmla="*/ 1 w 1607"/>
                    <a:gd name="T5" fmla="*/ 262 h 1520"/>
                    <a:gd name="T6" fmla="*/ 1 w 1607"/>
                    <a:gd name="T7" fmla="*/ 262 h 1520"/>
                    <a:gd name="T8" fmla="*/ 165 w 1607"/>
                    <a:gd name="T9" fmla="*/ 426 h 1520"/>
                    <a:gd name="T10" fmla="*/ 467 w 1607"/>
                    <a:gd name="T11" fmla="*/ 254 h 1520"/>
                    <a:gd name="T12" fmla="*/ 466 w 1607"/>
                    <a:gd name="T13" fmla="*/ 186 h 1520"/>
                    <a:gd name="T14" fmla="*/ 459 w 1607"/>
                    <a:gd name="T15" fmla="*/ 186 h 1520"/>
                    <a:gd name="T16" fmla="*/ 200 w 1607"/>
                    <a:gd name="T17" fmla="*/ 110 h 1520"/>
                    <a:gd name="T18" fmla="*/ 425 w 1607"/>
                    <a:gd name="T19" fmla="*/ 24 h 1520"/>
                    <a:gd name="T20" fmla="*/ 353 w 1607"/>
                    <a:gd name="T21" fmla="*/ 44 h 1520"/>
                    <a:gd name="T22" fmla="*/ 439 w 1607"/>
                    <a:gd name="T23" fmla="*/ 60 h 1520"/>
                    <a:gd name="T24" fmla="*/ 425 w 1607"/>
                    <a:gd name="T25" fmla="*/ 24 h 1520"/>
                    <a:gd name="T26" fmla="*/ 820 w 1607"/>
                    <a:gd name="T27" fmla="*/ 21 h 1520"/>
                    <a:gd name="T28" fmla="*/ 798 w 1607"/>
                    <a:gd name="T29" fmla="*/ 45 h 1520"/>
                    <a:gd name="T30" fmla="*/ 798 w 1607"/>
                    <a:gd name="T31" fmla="*/ 46 h 1520"/>
                    <a:gd name="T32" fmla="*/ 652 w 1607"/>
                    <a:gd name="T33" fmla="*/ 145 h 1520"/>
                    <a:gd name="T34" fmla="*/ 658 w 1607"/>
                    <a:gd name="T35" fmla="*/ 234 h 1520"/>
                    <a:gd name="T36" fmla="*/ 1094 w 1607"/>
                    <a:gd name="T37" fmla="*/ 426 h 1520"/>
                    <a:gd name="T38" fmla="*/ 1094 w 1607"/>
                    <a:gd name="T39" fmla="*/ 1355 h 1520"/>
                    <a:gd name="T40" fmla="*/ 1095 w 1607"/>
                    <a:gd name="T41" fmla="*/ 1356 h 1520"/>
                    <a:gd name="T42" fmla="*/ 1095 w 1607"/>
                    <a:gd name="T43" fmla="*/ 1355 h 1520"/>
                    <a:gd name="T44" fmla="*/ 1259 w 1607"/>
                    <a:gd name="T45" fmla="*/ 1520 h 1520"/>
                    <a:gd name="T46" fmla="*/ 1259 w 1607"/>
                    <a:gd name="T47" fmla="*/ 261 h 1520"/>
                    <a:gd name="T48" fmla="*/ 820 w 1607"/>
                    <a:gd name="T49" fmla="*/ 21 h 1520"/>
                    <a:gd name="T50" fmla="*/ 630 w 1607"/>
                    <a:gd name="T51" fmla="*/ 0 h 1520"/>
                    <a:gd name="T52" fmla="*/ 620 w 1607"/>
                    <a:gd name="T53" fmla="*/ 0 h 1520"/>
                    <a:gd name="T54" fmla="*/ 626 w 1607"/>
                    <a:gd name="T55" fmla="*/ 19 h 1520"/>
                    <a:gd name="T56" fmla="*/ 656 w 1607"/>
                    <a:gd name="T57" fmla="*/ 1 h 1520"/>
                    <a:gd name="T58" fmla="*/ 630 w 1607"/>
                    <a:gd name="T59" fmla="*/ 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7" h="1520">
                      <a:moveTo>
                        <a:pt x="200" y="110"/>
                      </a:moveTo>
                      <a:cubicBezTo>
                        <a:pt x="129" y="150"/>
                        <a:pt x="61" y="200"/>
                        <a:pt x="0" y="261"/>
                      </a:cubicBezTo>
                      <a:cubicBezTo>
                        <a:pt x="1" y="262"/>
                        <a:pt x="1" y="262"/>
                        <a:pt x="1" y="262"/>
                      </a:cubicBezTo>
                      <a:cubicBezTo>
                        <a:pt x="1" y="262"/>
                        <a:pt x="1" y="262"/>
                        <a:pt x="1" y="262"/>
                      </a:cubicBezTo>
                      <a:cubicBezTo>
                        <a:pt x="165" y="426"/>
                        <a:pt x="165" y="426"/>
                        <a:pt x="165" y="426"/>
                      </a:cubicBezTo>
                      <a:cubicBezTo>
                        <a:pt x="252" y="339"/>
                        <a:pt x="357" y="282"/>
                        <a:pt x="467" y="254"/>
                      </a:cubicBezTo>
                      <a:cubicBezTo>
                        <a:pt x="468" y="231"/>
                        <a:pt x="468" y="209"/>
                        <a:pt x="466" y="186"/>
                      </a:cubicBezTo>
                      <a:cubicBezTo>
                        <a:pt x="463" y="186"/>
                        <a:pt x="461" y="186"/>
                        <a:pt x="459" y="186"/>
                      </a:cubicBezTo>
                      <a:cubicBezTo>
                        <a:pt x="369" y="186"/>
                        <a:pt x="279" y="161"/>
                        <a:pt x="200" y="110"/>
                      </a:cubicBezTo>
                      <a:moveTo>
                        <a:pt x="425" y="24"/>
                      </a:moveTo>
                      <a:cubicBezTo>
                        <a:pt x="401" y="30"/>
                        <a:pt x="377" y="37"/>
                        <a:pt x="353" y="44"/>
                      </a:cubicBezTo>
                      <a:cubicBezTo>
                        <a:pt x="381" y="53"/>
                        <a:pt x="410" y="58"/>
                        <a:pt x="439" y="60"/>
                      </a:cubicBezTo>
                      <a:cubicBezTo>
                        <a:pt x="435" y="48"/>
                        <a:pt x="430" y="36"/>
                        <a:pt x="425" y="24"/>
                      </a:cubicBezTo>
                      <a:moveTo>
                        <a:pt x="820" y="21"/>
                      </a:moveTo>
                      <a:cubicBezTo>
                        <a:pt x="813" y="29"/>
                        <a:pt x="806" y="37"/>
                        <a:pt x="798" y="45"/>
                      </a:cubicBezTo>
                      <a:cubicBezTo>
                        <a:pt x="798" y="46"/>
                        <a:pt x="798" y="46"/>
                        <a:pt x="798" y="46"/>
                      </a:cubicBezTo>
                      <a:cubicBezTo>
                        <a:pt x="755" y="89"/>
                        <a:pt x="705" y="122"/>
                        <a:pt x="652" y="145"/>
                      </a:cubicBezTo>
                      <a:cubicBezTo>
                        <a:pt x="656" y="175"/>
                        <a:pt x="658" y="205"/>
                        <a:pt x="658" y="234"/>
                      </a:cubicBezTo>
                      <a:cubicBezTo>
                        <a:pt x="816" y="241"/>
                        <a:pt x="973" y="305"/>
                        <a:pt x="1094" y="426"/>
                      </a:cubicBezTo>
                      <a:cubicBezTo>
                        <a:pt x="1351" y="683"/>
                        <a:pt x="1351" y="1099"/>
                        <a:pt x="1094" y="1355"/>
                      </a:cubicBezTo>
                      <a:cubicBezTo>
                        <a:pt x="1095" y="1356"/>
                        <a:pt x="1095" y="1356"/>
                        <a:pt x="1095" y="1356"/>
                      </a:cubicBezTo>
                      <a:cubicBezTo>
                        <a:pt x="1095" y="1355"/>
                        <a:pt x="1095" y="1355"/>
                        <a:pt x="1095" y="1355"/>
                      </a:cubicBezTo>
                      <a:cubicBezTo>
                        <a:pt x="1259" y="1520"/>
                        <a:pt x="1259" y="1520"/>
                        <a:pt x="1259" y="1520"/>
                      </a:cubicBezTo>
                      <a:cubicBezTo>
                        <a:pt x="1607" y="1172"/>
                        <a:pt x="1607" y="609"/>
                        <a:pt x="1259" y="261"/>
                      </a:cubicBezTo>
                      <a:cubicBezTo>
                        <a:pt x="1134" y="136"/>
                        <a:pt x="981" y="56"/>
                        <a:pt x="820" y="21"/>
                      </a:cubicBezTo>
                      <a:moveTo>
                        <a:pt x="630" y="0"/>
                      </a:moveTo>
                      <a:cubicBezTo>
                        <a:pt x="626" y="0"/>
                        <a:pt x="623" y="0"/>
                        <a:pt x="620" y="0"/>
                      </a:cubicBezTo>
                      <a:cubicBezTo>
                        <a:pt x="622" y="7"/>
                        <a:pt x="624" y="13"/>
                        <a:pt x="626" y="19"/>
                      </a:cubicBezTo>
                      <a:cubicBezTo>
                        <a:pt x="636" y="13"/>
                        <a:pt x="646" y="7"/>
                        <a:pt x="656" y="1"/>
                      </a:cubicBezTo>
                      <a:cubicBezTo>
                        <a:pt x="647" y="1"/>
                        <a:pt x="638" y="0"/>
                        <a:pt x="63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26">
                  <a:extLst>
                    <a:ext uri="{FF2B5EF4-FFF2-40B4-BE49-F238E27FC236}">
                      <a16:creationId xmlns:a16="http://schemas.microsoft.com/office/drawing/2014/main" id="{0A70DA31-8FCE-4DB9-AF58-8C33C31F236C}"/>
                    </a:ext>
                  </a:extLst>
                </p:cNvPr>
                <p:cNvSpPr>
                  <a:spLocks noEditPoints="1"/>
                </p:cNvSpPr>
                <p:nvPr userDrawn="1"/>
              </p:nvSpPr>
              <p:spPr bwMode="auto">
                <a:xfrm>
                  <a:off x="10475829" y="4025828"/>
                  <a:ext cx="1032288" cy="999884"/>
                </a:xfrm>
                <a:custGeom>
                  <a:avLst/>
                  <a:gdLst>
                    <a:gd name="T0" fmla="*/ 655 w 819"/>
                    <a:gd name="T1" fmla="*/ 637 h 793"/>
                    <a:gd name="T2" fmla="*/ 589 w 819"/>
                    <a:gd name="T3" fmla="*/ 729 h 793"/>
                    <a:gd name="T4" fmla="*/ 589 w 819"/>
                    <a:gd name="T5" fmla="*/ 729 h 793"/>
                    <a:gd name="T6" fmla="*/ 589 w 819"/>
                    <a:gd name="T7" fmla="*/ 729 h 793"/>
                    <a:gd name="T8" fmla="*/ 643 w 819"/>
                    <a:gd name="T9" fmla="*/ 782 h 793"/>
                    <a:gd name="T10" fmla="*/ 700 w 819"/>
                    <a:gd name="T11" fmla="*/ 793 h 793"/>
                    <a:gd name="T12" fmla="*/ 779 w 819"/>
                    <a:gd name="T13" fmla="*/ 668 h 793"/>
                    <a:gd name="T14" fmla="*/ 655 w 819"/>
                    <a:gd name="T15" fmla="*/ 637 h 793"/>
                    <a:gd name="T16" fmla="*/ 172 w 819"/>
                    <a:gd name="T17" fmla="*/ 29 h 793"/>
                    <a:gd name="T18" fmla="*/ 0 w 819"/>
                    <a:gd name="T19" fmla="*/ 140 h 793"/>
                    <a:gd name="T20" fmla="*/ 0 w 819"/>
                    <a:gd name="T21" fmla="*/ 140 h 793"/>
                    <a:gd name="T22" fmla="*/ 0 w 819"/>
                    <a:gd name="T23" fmla="*/ 140 h 793"/>
                    <a:gd name="T24" fmla="*/ 89 w 819"/>
                    <a:gd name="T25" fmla="*/ 228 h 793"/>
                    <a:gd name="T26" fmla="*/ 196 w 819"/>
                    <a:gd name="T27" fmla="*/ 154 h 793"/>
                    <a:gd name="T28" fmla="*/ 172 w 819"/>
                    <a:gd name="T29" fmla="*/ 29 h 793"/>
                    <a:gd name="T30" fmla="*/ 360 w 819"/>
                    <a:gd name="T31" fmla="*/ 0 h 793"/>
                    <a:gd name="T32" fmla="*/ 388 w 819"/>
                    <a:gd name="T33" fmla="*/ 128 h 793"/>
                    <a:gd name="T34" fmla="*/ 589 w 819"/>
                    <a:gd name="T35" fmla="*/ 228 h 793"/>
                    <a:gd name="T36" fmla="*/ 691 w 819"/>
                    <a:gd name="T37" fmla="*/ 448 h 793"/>
                    <a:gd name="T38" fmla="*/ 818 w 819"/>
                    <a:gd name="T39" fmla="*/ 482 h 793"/>
                    <a:gd name="T40" fmla="*/ 678 w 819"/>
                    <a:gd name="T41" fmla="*/ 140 h 793"/>
                    <a:gd name="T42" fmla="*/ 360 w 819"/>
                    <a:gd name="T43" fmla="*/ 0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9" h="793">
                      <a:moveTo>
                        <a:pt x="655" y="637"/>
                      </a:moveTo>
                      <a:cubicBezTo>
                        <a:pt x="638" y="670"/>
                        <a:pt x="616" y="701"/>
                        <a:pt x="589" y="729"/>
                      </a:cubicBezTo>
                      <a:cubicBezTo>
                        <a:pt x="589" y="729"/>
                        <a:pt x="589" y="729"/>
                        <a:pt x="589" y="729"/>
                      </a:cubicBezTo>
                      <a:cubicBezTo>
                        <a:pt x="589" y="729"/>
                        <a:pt x="589" y="729"/>
                        <a:pt x="589" y="729"/>
                      </a:cubicBezTo>
                      <a:cubicBezTo>
                        <a:pt x="643" y="782"/>
                        <a:pt x="643" y="782"/>
                        <a:pt x="643" y="782"/>
                      </a:cubicBezTo>
                      <a:cubicBezTo>
                        <a:pt x="662" y="785"/>
                        <a:pt x="681" y="789"/>
                        <a:pt x="700" y="793"/>
                      </a:cubicBezTo>
                      <a:cubicBezTo>
                        <a:pt x="734" y="755"/>
                        <a:pt x="760" y="713"/>
                        <a:pt x="779" y="668"/>
                      </a:cubicBezTo>
                      <a:cubicBezTo>
                        <a:pt x="736" y="662"/>
                        <a:pt x="695" y="651"/>
                        <a:pt x="655" y="637"/>
                      </a:cubicBezTo>
                      <a:moveTo>
                        <a:pt x="172" y="29"/>
                      </a:moveTo>
                      <a:cubicBezTo>
                        <a:pt x="109" y="52"/>
                        <a:pt x="50" y="89"/>
                        <a:pt x="0" y="140"/>
                      </a:cubicBezTo>
                      <a:cubicBezTo>
                        <a:pt x="0" y="140"/>
                        <a:pt x="0" y="140"/>
                        <a:pt x="0" y="140"/>
                      </a:cubicBezTo>
                      <a:cubicBezTo>
                        <a:pt x="0" y="140"/>
                        <a:pt x="0" y="140"/>
                        <a:pt x="0" y="140"/>
                      </a:cubicBezTo>
                      <a:cubicBezTo>
                        <a:pt x="89" y="228"/>
                        <a:pt x="89" y="228"/>
                        <a:pt x="89" y="228"/>
                      </a:cubicBezTo>
                      <a:cubicBezTo>
                        <a:pt x="121" y="196"/>
                        <a:pt x="157" y="172"/>
                        <a:pt x="196" y="154"/>
                      </a:cubicBezTo>
                      <a:cubicBezTo>
                        <a:pt x="185" y="114"/>
                        <a:pt x="176" y="72"/>
                        <a:pt x="172" y="29"/>
                      </a:cubicBezTo>
                      <a:moveTo>
                        <a:pt x="360" y="0"/>
                      </a:moveTo>
                      <a:cubicBezTo>
                        <a:pt x="364" y="44"/>
                        <a:pt x="373" y="87"/>
                        <a:pt x="388" y="128"/>
                      </a:cubicBezTo>
                      <a:cubicBezTo>
                        <a:pt x="461" y="138"/>
                        <a:pt x="532" y="172"/>
                        <a:pt x="589" y="228"/>
                      </a:cubicBezTo>
                      <a:cubicBezTo>
                        <a:pt x="650" y="290"/>
                        <a:pt x="684" y="368"/>
                        <a:pt x="691" y="448"/>
                      </a:cubicBezTo>
                      <a:cubicBezTo>
                        <a:pt x="731" y="464"/>
                        <a:pt x="774" y="476"/>
                        <a:pt x="818" y="482"/>
                      </a:cubicBezTo>
                      <a:cubicBezTo>
                        <a:pt x="819" y="358"/>
                        <a:pt x="772" y="234"/>
                        <a:pt x="678" y="140"/>
                      </a:cubicBezTo>
                      <a:cubicBezTo>
                        <a:pt x="589" y="51"/>
                        <a:pt x="475" y="5"/>
                        <a:pt x="36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33">
                  <a:extLst>
                    <a:ext uri="{FF2B5EF4-FFF2-40B4-BE49-F238E27FC236}">
                      <a16:creationId xmlns:a16="http://schemas.microsoft.com/office/drawing/2014/main" id="{62A21AED-F461-4B06-83EF-F9EA67CD53C3}"/>
                    </a:ext>
                  </a:extLst>
                </p:cNvPr>
                <p:cNvSpPr>
                  <a:spLocks noEditPoints="1"/>
                </p:cNvSpPr>
                <p:nvPr userDrawn="1"/>
              </p:nvSpPr>
              <p:spPr bwMode="auto">
                <a:xfrm>
                  <a:off x="9198971" y="4094493"/>
                  <a:ext cx="1050033" cy="1030745"/>
                </a:xfrm>
                <a:custGeom>
                  <a:avLst/>
                  <a:gdLst>
                    <a:gd name="T0" fmla="*/ 814 w 833"/>
                    <a:gd name="T1" fmla="*/ 416 h 818"/>
                    <a:gd name="T2" fmla="*/ 690 w 833"/>
                    <a:gd name="T3" fmla="*/ 433 h 818"/>
                    <a:gd name="T4" fmla="*/ 589 w 833"/>
                    <a:gd name="T5" fmla="*/ 729 h 818"/>
                    <a:gd name="T6" fmla="*/ 589 w 833"/>
                    <a:gd name="T7" fmla="*/ 730 h 818"/>
                    <a:gd name="T8" fmla="*/ 589 w 833"/>
                    <a:gd name="T9" fmla="*/ 730 h 818"/>
                    <a:gd name="T10" fmla="*/ 678 w 833"/>
                    <a:gd name="T11" fmla="*/ 818 h 818"/>
                    <a:gd name="T12" fmla="*/ 814 w 833"/>
                    <a:gd name="T13" fmla="*/ 416 h 818"/>
                    <a:gd name="T14" fmla="*/ 339 w 833"/>
                    <a:gd name="T15" fmla="*/ 0 h 818"/>
                    <a:gd name="T16" fmla="*/ 0 w 833"/>
                    <a:gd name="T17" fmla="*/ 140 h 818"/>
                    <a:gd name="T18" fmla="*/ 0 w 833"/>
                    <a:gd name="T19" fmla="*/ 141 h 818"/>
                    <a:gd name="T20" fmla="*/ 0 w 833"/>
                    <a:gd name="T21" fmla="*/ 140 h 818"/>
                    <a:gd name="T22" fmla="*/ 89 w 833"/>
                    <a:gd name="T23" fmla="*/ 229 h 818"/>
                    <a:gd name="T24" fmla="*/ 339 w 833"/>
                    <a:gd name="T25" fmla="*/ 125 h 818"/>
                    <a:gd name="T26" fmla="*/ 589 w 833"/>
                    <a:gd name="T27" fmla="*/ 229 h 818"/>
                    <a:gd name="T28" fmla="*/ 614 w 833"/>
                    <a:gd name="T29" fmla="*/ 257 h 818"/>
                    <a:gd name="T30" fmla="*/ 748 w 833"/>
                    <a:gd name="T31" fmla="*/ 230 h 818"/>
                    <a:gd name="T32" fmla="*/ 678 w 833"/>
                    <a:gd name="T33" fmla="*/ 140 h 818"/>
                    <a:gd name="T34" fmla="*/ 598 w 833"/>
                    <a:gd name="T35" fmla="*/ 76 h 818"/>
                    <a:gd name="T36" fmla="*/ 543 w 833"/>
                    <a:gd name="T37" fmla="*/ 45 h 818"/>
                    <a:gd name="T38" fmla="*/ 339 w 833"/>
                    <a:gd name="T39"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3" h="818">
                      <a:moveTo>
                        <a:pt x="814" y="416"/>
                      </a:moveTo>
                      <a:cubicBezTo>
                        <a:pt x="772" y="417"/>
                        <a:pt x="730" y="423"/>
                        <a:pt x="690" y="433"/>
                      </a:cubicBezTo>
                      <a:cubicBezTo>
                        <a:pt x="703" y="538"/>
                        <a:pt x="670" y="649"/>
                        <a:pt x="589" y="729"/>
                      </a:cubicBezTo>
                      <a:cubicBezTo>
                        <a:pt x="589" y="730"/>
                        <a:pt x="589" y="730"/>
                        <a:pt x="589" y="730"/>
                      </a:cubicBezTo>
                      <a:cubicBezTo>
                        <a:pt x="589" y="730"/>
                        <a:pt x="589" y="730"/>
                        <a:pt x="589" y="730"/>
                      </a:cubicBezTo>
                      <a:cubicBezTo>
                        <a:pt x="678" y="818"/>
                        <a:pt x="678" y="818"/>
                        <a:pt x="678" y="818"/>
                      </a:cubicBezTo>
                      <a:cubicBezTo>
                        <a:pt x="787" y="709"/>
                        <a:pt x="833" y="559"/>
                        <a:pt x="814" y="416"/>
                      </a:cubicBezTo>
                      <a:moveTo>
                        <a:pt x="339" y="0"/>
                      </a:moveTo>
                      <a:cubicBezTo>
                        <a:pt x="216" y="0"/>
                        <a:pt x="93" y="47"/>
                        <a:pt x="0" y="140"/>
                      </a:cubicBezTo>
                      <a:cubicBezTo>
                        <a:pt x="0" y="141"/>
                        <a:pt x="0" y="141"/>
                        <a:pt x="0" y="141"/>
                      </a:cubicBezTo>
                      <a:cubicBezTo>
                        <a:pt x="0" y="141"/>
                        <a:pt x="0" y="140"/>
                        <a:pt x="0" y="140"/>
                      </a:cubicBezTo>
                      <a:cubicBezTo>
                        <a:pt x="89" y="229"/>
                        <a:pt x="89" y="229"/>
                        <a:pt x="89" y="229"/>
                      </a:cubicBezTo>
                      <a:cubicBezTo>
                        <a:pt x="158" y="160"/>
                        <a:pt x="248" y="125"/>
                        <a:pt x="339" y="125"/>
                      </a:cubicBezTo>
                      <a:cubicBezTo>
                        <a:pt x="429" y="125"/>
                        <a:pt x="520" y="160"/>
                        <a:pt x="589" y="229"/>
                      </a:cubicBezTo>
                      <a:cubicBezTo>
                        <a:pt x="598" y="238"/>
                        <a:pt x="606" y="247"/>
                        <a:pt x="614" y="257"/>
                      </a:cubicBezTo>
                      <a:cubicBezTo>
                        <a:pt x="658" y="244"/>
                        <a:pt x="703" y="235"/>
                        <a:pt x="748" y="230"/>
                      </a:cubicBezTo>
                      <a:cubicBezTo>
                        <a:pt x="729" y="198"/>
                        <a:pt x="705" y="168"/>
                        <a:pt x="678" y="140"/>
                      </a:cubicBezTo>
                      <a:cubicBezTo>
                        <a:pt x="653" y="116"/>
                        <a:pt x="626" y="94"/>
                        <a:pt x="598" y="76"/>
                      </a:cubicBezTo>
                      <a:cubicBezTo>
                        <a:pt x="579" y="68"/>
                        <a:pt x="560" y="57"/>
                        <a:pt x="543" y="45"/>
                      </a:cubicBezTo>
                      <a:cubicBezTo>
                        <a:pt x="478" y="15"/>
                        <a:pt x="409" y="0"/>
                        <a:pt x="339"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40">
                  <a:extLst>
                    <a:ext uri="{FF2B5EF4-FFF2-40B4-BE49-F238E27FC236}">
                      <a16:creationId xmlns:a16="http://schemas.microsoft.com/office/drawing/2014/main" id="{F53CAA9C-49FD-4233-A35F-B35971BF8443}"/>
                    </a:ext>
                  </a:extLst>
                </p:cNvPr>
                <p:cNvSpPr>
                  <a:spLocks/>
                </p:cNvSpPr>
                <p:nvPr userDrawn="1"/>
              </p:nvSpPr>
              <p:spPr bwMode="auto">
                <a:xfrm>
                  <a:off x="8290897" y="5851234"/>
                  <a:ext cx="184392" cy="280060"/>
                </a:xfrm>
                <a:custGeom>
                  <a:avLst/>
                  <a:gdLst>
                    <a:gd name="T0" fmla="*/ 144 w 146"/>
                    <a:gd name="T1" fmla="*/ 0 h 222"/>
                    <a:gd name="T2" fmla="*/ 59 w 146"/>
                    <a:gd name="T3" fmla="*/ 49 h 222"/>
                    <a:gd name="T4" fmla="*/ 0 w 146"/>
                    <a:gd name="T5" fmla="*/ 166 h 222"/>
                    <a:gd name="T6" fmla="*/ 0 w 146"/>
                    <a:gd name="T7" fmla="*/ 166 h 222"/>
                    <a:gd name="T8" fmla="*/ 0 w 146"/>
                    <a:gd name="T9" fmla="*/ 166 h 222"/>
                    <a:gd name="T10" fmla="*/ 59 w 146"/>
                    <a:gd name="T11" fmla="*/ 222 h 222"/>
                    <a:gd name="T12" fmla="*/ 144 w 146"/>
                    <a:gd name="T13" fmla="*/ 0 h 222"/>
                  </a:gdLst>
                  <a:ahLst/>
                  <a:cxnLst>
                    <a:cxn ang="0">
                      <a:pos x="T0" y="T1"/>
                    </a:cxn>
                    <a:cxn ang="0">
                      <a:pos x="T2" y="T3"/>
                    </a:cxn>
                    <a:cxn ang="0">
                      <a:pos x="T4" y="T5"/>
                    </a:cxn>
                    <a:cxn ang="0">
                      <a:pos x="T6" y="T7"/>
                    </a:cxn>
                    <a:cxn ang="0">
                      <a:pos x="T8" y="T9"/>
                    </a:cxn>
                    <a:cxn ang="0">
                      <a:pos x="T10" y="T11"/>
                    </a:cxn>
                    <a:cxn ang="0">
                      <a:pos x="T12" y="T13"/>
                    </a:cxn>
                  </a:cxnLst>
                  <a:rect l="0" t="0" r="r" b="b"/>
                  <a:pathLst>
                    <a:path w="146" h="222">
                      <a:moveTo>
                        <a:pt x="144" y="0"/>
                      </a:moveTo>
                      <a:cubicBezTo>
                        <a:pt x="115" y="15"/>
                        <a:pt x="87" y="31"/>
                        <a:pt x="59" y="49"/>
                      </a:cubicBezTo>
                      <a:cubicBezTo>
                        <a:pt x="52" y="92"/>
                        <a:pt x="32" y="132"/>
                        <a:pt x="0" y="166"/>
                      </a:cubicBezTo>
                      <a:cubicBezTo>
                        <a:pt x="0" y="166"/>
                        <a:pt x="0" y="166"/>
                        <a:pt x="0" y="166"/>
                      </a:cubicBezTo>
                      <a:cubicBezTo>
                        <a:pt x="0" y="166"/>
                        <a:pt x="0" y="166"/>
                        <a:pt x="0" y="166"/>
                      </a:cubicBezTo>
                      <a:cubicBezTo>
                        <a:pt x="59" y="222"/>
                        <a:pt x="59" y="222"/>
                        <a:pt x="59" y="222"/>
                      </a:cubicBezTo>
                      <a:cubicBezTo>
                        <a:pt x="118" y="160"/>
                        <a:pt x="146" y="80"/>
                        <a:pt x="14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44">
                  <a:extLst>
                    <a:ext uri="{FF2B5EF4-FFF2-40B4-BE49-F238E27FC236}">
                      <a16:creationId xmlns:a16="http://schemas.microsoft.com/office/drawing/2014/main" id="{6165DAF7-13F1-4AE5-8A37-42DBB102D537}"/>
                    </a:ext>
                  </a:extLst>
                </p:cNvPr>
                <p:cNvSpPr>
                  <a:spLocks/>
                </p:cNvSpPr>
                <p:nvPr userDrawn="1"/>
              </p:nvSpPr>
              <p:spPr bwMode="auto">
                <a:xfrm>
                  <a:off x="8874934" y="5761738"/>
                  <a:ext cx="304749" cy="278517"/>
                </a:xfrm>
                <a:custGeom>
                  <a:avLst/>
                  <a:gdLst>
                    <a:gd name="T0" fmla="*/ 53 w 242"/>
                    <a:gd name="T1" fmla="*/ 0 h 221"/>
                    <a:gd name="T2" fmla="*/ 0 w 242"/>
                    <a:gd name="T3" fmla="*/ 188 h 221"/>
                    <a:gd name="T4" fmla="*/ 186 w 242"/>
                    <a:gd name="T5" fmla="*/ 221 h 221"/>
                    <a:gd name="T6" fmla="*/ 242 w 242"/>
                    <a:gd name="T7" fmla="*/ 39 h 221"/>
                    <a:gd name="T8" fmla="*/ 53 w 242"/>
                    <a:gd name="T9" fmla="*/ 0 h 221"/>
                  </a:gdLst>
                  <a:ahLst/>
                  <a:cxnLst>
                    <a:cxn ang="0">
                      <a:pos x="T0" y="T1"/>
                    </a:cxn>
                    <a:cxn ang="0">
                      <a:pos x="T2" y="T3"/>
                    </a:cxn>
                    <a:cxn ang="0">
                      <a:pos x="T4" y="T5"/>
                    </a:cxn>
                    <a:cxn ang="0">
                      <a:pos x="T6" y="T7"/>
                    </a:cxn>
                    <a:cxn ang="0">
                      <a:pos x="T8" y="T9"/>
                    </a:cxn>
                  </a:cxnLst>
                  <a:rect l="0" t="0" r="r" b="b"/>
                  <a:pathLst>
                    <a:path w="242" h="221">
                      <a:moveTo>
                        <a:pt x="53" y="0"/>
                      </a:moveTo>
                      <a:cubicBezTo>
                        <a:pt x="27" y="60"/>
                        <a:pt x="9" y="124"/>
                        <a:pt x="0" y="188"/>
                      </a:cubicBezTo>
                      <a:cubicBezTo>
                        <a:pt x="66" y="188"/>
                        <a:pt x="128" y="200"/>
                        <a:pt x="186" y="221"/>
                      </a:cubicBezTo>
                      <a:cubicBezTo>
                        <a:pt x="194" y="158"/>
                        <a:pt x="212" y="97"/>
                        <a:pt x="242" y="39"/>
                      </a:cubicBezTo>
                      <a:cubicBezTo>
                        <a:pt x="182" y="18"/>
                        <a:pt x="119" y="5"/>
                        <a:pt x="5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45">
                  <a:extLst>
                    <a:ext uri="{FF2B5EF4-FFF2-40B4-BE49-F238E27FC236}">
                      <a16:creationId xmlns:a16="http://schemas.microsoft.com/office/drawing/2014/main" id="{1B0BD1BD-C734-4EE6-90FB-6221645CBD9A}"/>
                    </a:ext>
                  </a:extLst>
                </p:cNvPr>
                <p:cNvSpPr>
                  <a:spLocks noEditPoints="1"/>
                </p:cNvSpPr>
                <p:nvPr userDrawn="1"/>
              </p:nvSpPr>
              <p:spPr bwMode="auto">
                <a:xfrm>
                  <a:off x="8909652" y="6380493"/>
                  <a:ext cx="1373298" cy="648073"/>
                </a:xfrm>
                <a:custGeom>
                  <a:avLst/>
                  <a:gdLst>
                    <a:gd name="T0" fmla="*/ 979 w 1089"/>
                    <a:gd name="T1" fmla="*/ 236 h 514"/>
                    <a:gd name="T2" fmla="*/ 693 w 1089"/>
                    <a:gd name="T3" fmla="*/ 325 h 514"/>
                    <a:gd name="T4" fmla="*/ 643 w 1089"/>
                    <a:gd name="T5" fmla="*/ 513 h 514"/>
                    <a:gd name="T6" fmla="*/ 685 w 1089"/>
                    <a:gd name="T7" fmla="*/ 514 h 514"/>
                    <a:gd name="T8" fmla="*/ 1089 w 1089"/>
                    <a:gd name="T9" fmla="*/ 389 h 514"/>
                    <a:gd name="T10" fmla="*/ 979 w 1089"/>
                    <a:gd name="T11" fmla="*/ 236 h 514"/>
                    <a:gd name="T12" fmla="*/ 195 w 1089"/>
                    <a:gd name="T13" fmla="*/ 0 h 514"/>
                    <a:gd name="T14" fmla="*/ 68 w 1089"/>
                    <a:gd name="T15" fmla="*/ 21 h 514"/>
                    <a:gd name="T16" fmla="*/ 0 w 1089"/>
                    <a:gd name="T17" fmla="*/ 15 h 514"/>
                    <a:gd name="T18" fmla="*/ 176 w 1089"/>
                    <a:gd name="T19" fmla="*/ 303 h 514"/>
                    <a:gd name="T20" fmla="*/ 451 w 1089"/>
                    <a:gd name="T21" fmla="*/ 475 h 514"/>
                    <a:gd name="T22" fmla="*/ 505 w 1089"/>
                    <a:gd name="T23" fmla="*/ 294 h 514"/>
                    <a:gd name="T24" fmla="*/ 309 w 1089"/>
                    <a:gd name="T25" fmla="*/ 170 h 514"/>
                    <a:gd name="T26" fmla="*/ 195 w 1089"/>
                    <a:gd name="T27"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9" h="514">
                      <a:moveTo>
                        <a:pt x="979" y="236"/>
                      </a:moveTo>
                      <a:cubicBezTo>
                        <a:pt x="892" y="294"/>
                        <a:pt x="793" y="324"/>
                        <a:pt x="693" y="325"/>
                      </a:cubicBezTo>
                      <a:cubicBezTo>
                        <a:pt x="684" y="391"/>
                        <a:pt x="667" y="454"/>
                        <a:pt x="643" y="513"/>
                      </a:cubicBezTo>
                      <a:cubicBezTo>
                        <a:pt x="657" y="513"/>
                        <a:pt x="671" y="514"/>
                        <a:pt x="685" y="514"/>
                      </a:cubicBezTo>
                      <a:cubicBezTo>
                        <a:pt x="826" y="514"/>
                        <a:pt x="968" y="472"/>
                        <a:pt x="1089" y="389"/>
                      </a:cubicBezTo>
                      <a:cubicBezTo>
                        <a:pt x="1047" y="341"/>
                        <a:pt x="1010" y="290"/>
                        <a:pt x="979" y="236"/>
                      </a:cubicBezTo>
                      <a:moveTo>
                        <a:pt x="195" y="0"/>
                      </a:moveTo>
                      <a:cubicBezTo>
                        <a:pt x="154" y="14"/>
                        <a:pt x="111" y="21"/>
                        <a:pt x="68" y="21"/>
                      </a:cubicBezTo>
                      <a:cubicBezTo>
                        <a:pt x="45" y="21"/>
                        <a:pt x="23" y="19"/>
                        <a:pt x="0" y="15"/>
                      </a:cubicBezTo>
                      <a:cubicBezTo>
                        <a:pt x="34" y="120"/>
                        <a:pt x="92" y="219"/>
                        <a:pt x="176" y="303"/>
                      </a:cubicBezTo>
                      <a:cubicBezTo>
                        <a:pt x="256" y="383"/>
                        <a:pt x="350" y="440"/>
                        <a:pt x="451" y="475"/>
                      </a:cubicBezTo>
                      <a:cubicBezTo>
                        <a:pt x="479" y="419"/>
                        <a:pt x="498" y="359"/>
                        <a:pt x="505" y="294"/>
                      </a:cubicBezTo>
                      <a:cubicBezTo>
                        <a:pt x="433" y="269"/>
                        <a:pt x="367" y="227"/>
                        <a:pt x="309" y="170"/>
                      </a:cubicBezTo>
                      <a:cubicBezTo>
                        <a:pt x="259" y="120"/>
                        <a:pt x="221" y="62"/>
                        <a:pt x="19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49">
                  <a:extLst>
                    <a:ext uri="{FF2B5EF4-FFF2-40B4-BE49-F238E27FC236}">
                      <a16:creationId xmlns:a16="http://schemas.microsoft.com/office/drawing/2014/main" id="{3B59FB81-23EF-4EED-B423-8F14BC701067}"/>
                    </a:ext>
                  </a:extLst>
                </p:cNvPr>
                <p:cNvSpPr>
                  <a:spLocks/>
                </p:cNvSpPr>
                <p:nvPr userDrawn="1"/>
              </p:nvSpPr>
              <p:spPr bwMode="auto">
                <a:xfrm>
                  <a:off x="9323185" y="5274912"/>
                  <a:ext cx="265401" cy="311692"/>
                </a:xfrm>
                <a:custGeom>
                  <a:avLst/>
                  <a:gdLst>
                    <a:gd name="T0" fmla="*/ 98 w 210"/>
                    <a:gd name="T1" fmla="*/ 0 h 247"/>
                    <a:gd name="T2" fmla="*/ 0 w 210"/>
                    <a:gd name="T3" fmla="*/ 47 h 247"/>
                    <a:gd name="T4" fmla="*/ 38 w 210"/>
                    <a:gd name="T5" fmla="*/ 247 h 247"/>
                    <a:gd name="T6" fmla="*/ 210 w 210"/>
                    <a:gd name="T7" fmla="*/ 161 h 247"/>
                    <a:gd name="T8" fmla="*/ 190 w 210"/>
                    <a:gd name="T9" fmla="*/ 19 h 247"/>
                    <a:gd name="T10" fmla="*/ 98 w 210"/>
                    <a:gd name="T11" fmla="*/ 0 h 247"/>
                  </a:gdLst>
                  <a:ahLst/>
                  <a:cxnLst>
                    <a:cxn ang="0">
                      <a:pos x="T0" y="T1"/>
                    </a:cxn>
                    <a:cxn ang="0">
                      <a:pos x="T2" y="T3"/>
                    </a:cxn>
                    <a:cxn ang="0">
                      <a:pos x="T4" y="T5"/>
                    </a:cxn>
                    <a:cxn ang="0">
                      <a:pos x="T6" y="T7"/>
                    </a:cxn>
                    <a:cxn ang="0">
                      <a:pos x="T8" y="T9"/>
                    </a:cxn>
                    <a:cxn ang="0">
                      <a:pos x="T10" y="T11"/>
                    </a:cxn>
                  </a:cxnLst>
                  <a:rect l="0" t="0" r="r" b="b"/>
                  <a:pathLst>
                    <a:path w="210" h="247">
                      <a:moveTo>
                        <a:pt x="98" y="0"/>
                      </a:moveTo>
                      <a:cubicBezTo>
                        <a:pt x="65" y="13"/>
                        <a:pt x="32" y="29"/>
                        <a:pt x="0" y="47"/>
                      </a:cubicBezTo>
                      <a:cubicBezTo>
                        <a:pt x="3" y="114"/>
                        <a:pt x="16" y="182"/>
                        <a:pt x="38" y="247"/>
                      </a:cubicBezTo>
                      <a:cubicBezTo>
                        <a:pt x="91" y="207"/>
                        <a:pt x="149" y="179"/>
                        <a:pt x="210" y="161"/>
                      </a:cubicBezTo>
                      <a:cubicBezTo>
                        <a:pt x="197" y="115"/>
                        <a:pt x="190" y="67"/>
                        <a:pt x="190" y="19"/>
                      </a:cubicBezTo>
                      <a:cubicBezTo>
                        <a:pt x="159" y="16"/>
                        <a:pt x="128" y="10"/>
                        <a:pt x="98"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72">
                  <a:extLst>
                    <a:ext uri="{FF2B5EF4-FFF2-40B4-BE49-F238E27FC236}">
                      <a16:creationId xmlns:a16="http://schemas.microsoft.com/office/drawing/2014/main" id="{CB46D5B4-4BA7-4A8D-AC5F-C89FAAE61FCA}"/>
                    </a:ext>
                  </a:extLst>
                </p:cNvPr>
                <p:cNvSpPr>
                  <a:spLocks noEditPoints="1"/>
                </p:cNvSpPr>
                <p:nvPr userDrawn="1"/>
              </p:nvSpPr>
              <p:spPr bwMode="auto">
                <a:xfrm>
                  <a:off x="9360217" y="2252886"/>
                  <a:ext cx="620298" cy="633414"/>
                </a:xfrm>
                <a:custGeom>
                  <a:avLst/>
                  <a:gdLst>
                    <a:gd name="T0" fmla="*/ 55 w 492"/>
                    <a:gd name="T1" fmla="*/ 362 h 503"/>
                    <a:gd name="T2" fmla="*/ 54 w 492"/>
                    <a:gd name="T3" fmla="*/ 362 h 503"/>
                    <a:gd name="T4" fmla="*/ 54 w 492"/>
                    <a:gd name="T5" fmla="*/ 363 h 503"/>
                    <a:gd name="T6" fmla="*/ 0 w 492"/>
                    <a:gd name="T7" fmla="*/ 417 h 503"/>
                    <a:gd name="T8" fmla="*/ 200 w 492"/>
                    <a:gd name="T9" fmla="*/ 503 h 503"/>
                    <a:gd name="T10" fmla="*/ 227 w 492"/>
                    <a:gd name="T11" fmla="*/ 425 h 503"/>
                    <a:gd name="T12" fmla="*/ 208 w 492"/>
                    <a:gd name="T13" fmla="*/ 426 h 503"/>
                    <a:gd name="T14" fmla="*/ 55 w 492"/>
                    <a:gd name="T15" fmla="*/ 362 h 503"/>
                    <a:gd name="T16" fmla="*/ 475 w 492"/>
                    <a:gd name="T17" fmla="*/ 333 h 503"/>
                    <a:gd name="T18" fmla="*/ 394 w 492"/>
                    <a:gd name="T19" fmla="*/ 437 h 503"/>
                    <a:gd name="T20" fmla="*/ 417 w 492"/>
                    <a:gd name="T21" fmla="*/ 417 h 503"/>
                    <a:gd name="T22" fmla="*/ 475 w 492"/>
                    <a:gd name="T23" fmla="*/ 333 h 503"/>
                    <a:gd name="T24" fmla="*/ 417 w 492"/>
                    <a:gd name="T25" fmla="*/ 0 h 503"/>
                    <a:gd name="T26" fmla="*/ 416 w 492"/>
                    <a:gd name="T27" fmla="*/ 1 h 503"/>
                    <a:gd name="T28" fmla="*/ 416 w 492"/>
                    <a:gd name="T29" fmla="*/ 1 h 503"/>
                    <a:gd name="T30" fmla="*/ 362 w 492"/>
                    <a:gd name="T31" fmla="*/ 55 h 503"/>
                    <a:gd name="T32" fmla="*/ 423 w 492"/>
                    <a:gd name="T33" fmla="*/ 174 h 503"/>
                    <a:gd name="T34" fmla="*/ 492 w 492"/>
                    <a:gd name="T35" fmla="*/ 129 h 503"/>
                    <a:gd name="T36" fmla="*/ 417 w 492"/>
                    <a:gd name="T37"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2" h="503">
                      <a:moveTo>
                        <a:pt x="55" y="362"/>
                      </a:moveTo>
                      <a:cubicBezTo>
                        <a:pt x="54" y="362"/>
                        <a:pt x="54" y="362"/>
                        <a:pt x="54" y="362"/>
                      </a:cubicBezTo>
                      <a:cubicBezTo>
                        <a:pt x="54" y="363"/>
                        <a:pt x="54" y="363"/>
                        <a:pt x="54" y="363"/>
                      </a:cubicBezTo>
                      <a:cubicBezTo>
                        <a:pt x="0" y="417"/>
                        <a:pt x="0" y="417"/>
                        <a:pt x="0" y="417"/>
                      </a:cubicBezTo>
                      <a:cubicBezTo>
                        <a:pt x="56" y="472"/>
                        <a:pt x="128" y="501"/>
                        <a:pt x="200" y="503"/>
                      </a:cubicBezTo>
                      <a:cubicBezTo>
                        <a:pt x="207" y="476"/>
                        <a:pt x="216" y="450"/>
                        <a:pt x="227" y="425"/>
                      </a:cubicBezTo>
                      <a:cubicBezTo>
                        <a:pt x="220" y="426"/>
                        <a:pt x="214" y="426"/>
                        <a:pt x="208" y="426"/>
                      </a:cubicBezTo>
                      <a:cubicBezTo>
                        <a:pt x="153" y="426"/>
                        <a:pt x="97" y="405"/>
                        <a:pt x="55" y="362"/>
                      </a:cubicBezTo>
                      <a:moveTo>
                        <a:pt x="475" y="333"/>
                      </a:moveTo>
                      <a:cubicBezTo>
                        <a:pt x="443" y="364"/>
                        <a:pt x="416" y="399"/>
                        <a:pt x="394" y="437"/>
                      </a:cubicBezTo>
                      <a:cubicBezTo>
                        <a:pt x="402" y="431"/>
                        <a:pt x="409" y="424"/>
                        <a:pt x="417" y="417"/>
                      </a:cubicBezTo>
                      <a:cubicBezTo>
                        <a:pt x="441" y="392"/>
                        <a:pt x="461" y="364"/>
                        <a:pt x="475" y="333"/>
                      </a:cubicBezTo>
                      <a:moveTo>
                        <a:pt x="417" y="0"/>
                      </a:moveTo>
                      <a:cubicBezTo>
                        <a:pt x="416" y="1"/>
                        <a:pt x="416" y="1"/>
                        <a:pt x="416" y="1"/>
                      </a:cubicBezTo>
                      <a:cubicBezTo>
                        <a:pt x="416" y="1"/>
                        <a:pt x="416" y="1"/>
                        <a:pt x="416" y="1"/>
                      </a:cubicBezTo>
                      <a:cubicBezTo>
                        <a:pt x="362" y="55"/>
                        <a:pt x="362" y="55"/>
                        <a:pt x="362" y="55"/>
                      </a:cubicBezTo>
                      <a:cubicBezTo>
                        <a:pt x="396" y="88"/>
                        <a:pt x="416" y="130"/>
                        <a:pt x="423" y="174"/>
                      </a:cubicBezTo>
                      <a:cubicBezTo>
                        <a:pt x="445" y="157"/>
                        <a:pt x="468" y="142"/>
                        <a:pt x="492" y="129"/>
                      </a:cubicBezTo>
                      <a:cubicBezTo>
                        <a:pt x="479" y="82"/>
                        <a:pt x="454" y="37"/>
                        <a:pt x="41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75">
                  <a:extLst>
                    <a:ext uri="{FF2B5EF4-FFF2-40B4-BE49-F238E27FC236}">
                      <a16:creationId xmlns:a16="http://schemas.microsoft.com/office/drawing/2014/main" id="{96C383B5-EC5E-4D49-9506-AF676B872A90}"/>
                    </a:ext>
                  </a:extLst>
                </p:cNvPr>
                <p:cNvSpPr>
                  <a:spLocks/>
                </p:cNvSpPr>
                <p:nvPr userDrawn="1"/>
              </p:nvSpPr>
              <p:spPr bwMode="auto">
                <a:xfrm>
                  <a:off x="11074525" y="2205052"/>
                  <a:ext cx="855611" cy="810091"/>
                </a:xfrm>
                <a:custGeom>
                  <a:avLst/>
                  <a:gdLst>
                    <a:gd name="T0" fmla="*/ 532 w 679"/>
                    <a:gd name="T1" fmla="*/ 0 h 643"/>
                    <a:gd name="T2" fmla="*/ 532 w 679"/>
                    <a:gd name="T3" fmla="*/ 0 h 643"/>
                    <a:gd name="T4" fmla="*/ 532 w 679"/>
                    <a:gd name="T5" fmla="*/ 0 h 643"/>
                    <a:gd name="T6" fmla="*/ 463 w 679"/>
                    <a:gd name="T7" fmla="*/ 70 h 643"/>
                    <a:gd name="T8" fmla="*/ 463 w 679"/>
                    <a:gd name="T9" fmla="*/ 463 h 643"/>
                    <a:gd name="T10" fmla="*/ 266 w 679"/>
                    <a:gd name="T11" fmla="*/ 544 h 643"/>
                    <a:gd name="T12" fmla="*/ 69 w 679"/>
                    <a:gd name="T13" fmla="*/ 463 h 643"/>
                    <a:gd name="T14" fmla="*/ 69 w 679"/>
                    <a:gd name="T15" fmla="*/ 463 h 643"/>
                    <a:gd name="T16" fmla="*/ 69 w 679"/>
                    <a:gd name="T17" fmla="*/ 463 h 643"/>
                    <a:gd name="T18" fmla="*/ 0 w 679"/>
                    <a:gd name="T19" fmla="*/ 533 h 643"/>
                    <a:gd name="T20" fmla="*/ 266 w 679"/>
                    <a:gd name="T21" fmla="*/ 643 h 643"/>
                    <a:gd name="T22" fmla="*/ 532 w 679"/>
                    <a:gd name="T23" fmla="*/ 533 h 643"/>
                    <a:gd name="T24" fmla="*/ 532 w 679"/>
                    <a:gd name="T25"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9" h="643">
                      <a:moveTo>
                        <a:pt x="532" y="0"/>
                      </a:moveTo>
                      <a:cubicBezTo>
                        <a:pt x="532" y="0"/>
                        <a:pt x="532" y="0"/>
                        <a:pt x="532" y="0"/>
                      </a:cubicBezTo>
                      <a:cubicBezTo>
                        <a:pt x="532" y="0"/>
                        <a:pt x="532" y="0"/>
                        <a:pt x="532" y="0"/>
                      </a:cubicBezTo>
                      <a:cubicBezTo>
                        <a:pt x="463" y="70"/>
                        <a:pt x="463" y="70"/>
                        <a:pt x="463" y="70"/>
                      </a:cubicBezTo>
                      <a:cubicBezTo>
                        <a:pt x="571" y="178"/>
                        <a:pt x="571" y="354"/>
                        <a:pt x="463" y="463"/>
                      </a:cubicBezTo>
                      <a:cubicBezTo>
                        <a:pt x="408" y="517"/>
                        <a:pt x="337" y="544"/>
                        <a:pt x="266" y="544"/>
                      </a:cubicBezTo>
                      <a:cubicBezTo>
                        <a:pt x="195" y="544"/>
                        <a:pt x="124" y="517"/>
                        <a:pt x="69" y="463"/>
                      </a:cubicBezTo>
                      <a:cubicBezTo>
                        <a:pt x="69" y="463"/>
                        <a:pt x="69" y="463"/>
                        <a:pt x="69" y="463"/>
                      </a:cubicBezTo>
                      <a:cubicBezTo>
                        <a:pt x="69" y="463"/>
                        <a:pt x="69" y="463"/>
                        <a:pt x="69" y="463"/>
                      </a:cubicBezTo>
                      <a:cubicBezTo>
                        <a:pt x="0" y="533"/>
                        <a:pt x="0" y="533"/>
                        <a:pt x="0" y="533"/>
                      </a:cubicBezTo>
                      <a:cubicBezTo>
                        <a:pt x="73" y="606"/>
                        <a:pt x="170" y="643"/>
                        <a:pt x="266" y="643"/>
                      </a:cubicBezTo>
                      <a:cubicBezTo>
                        <a:pt x="362" y="643"/>
                        <a:pt x="459" y="606"/>
                        <a:pt x="532" y="533"/>
                      </a:cubicBezTo>
                      <a:cubicBezTo>
                        <a:pt x="679" y="386"/>
                        <a:pt x="679" y="147"/>
                        <a:pt x="53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91">
                  <a:extLst>
                    <a:ext uri="{FF2B5EF4-FFF2-40B4-BE49-F238E27FC236}">
                      <a16:creationId xmlns:a16="http://schemas.microsoft.com/office/drawing/2014/main" id="{8CC36CFB-3B50-4922-9F59-4D57AC7C5C27}"/>
                    </a:ext>
                  </a:extLst>
                </p:cNvPr>
                <p:cNvSpPr>
                  <a:spLocks/>
                </p:cNvSpPr>
                <p:nvPr userDrawn="1"/>
              </p:nvSpPr>
              <p:spPr bwMode="auto">
                <a:xfrm>
                  <a:off x="12022717" y="3186419"/>
                  <a:ext cx="306292" cy="300120"/>
                </a:xfrm>
                <a:custGeom>
                  <a:avLst/>
                  <a:gdLst>
                    <a:gd name="T0" fmla="*/ 47 w 243"/>
                    <a:gd name="T1" fmla="*/ 0 h 238"/>
                    <a:gd name="T2" fmla="*/ 0 w 243"/>
                    <a:gd name="T3" fmla="*/ 51 h 238"/>
                    <a:gd name="T4" fmla="*/ 1 w 243"/>
                    <a:gd name="T5" fmla="*/ 52 h 238"/>
                    <a:gd name="T6" fmla="*/ 1 w 243"/>
                    <a:gd name="T7" fmla="*/ 52 h 238"/>
                    <a:gd name="T8" fmla="*/ 187 w 243"/>
                    <a:gd name="T9" fmla="*/ 238 h 238"/>
                    <a:gd name="T10" fmla="*/ 243 w 243"/>
                    <a:gd name="T11" fmla="*/ 177 h 238"/>
                    <a:gd name="T12" fmla="*/ 47 w 243"/>
                    <a:gd name="T13" fmla="*/ 0 h 238"/>
                  </a:gdLst>
                  <a:ahLst/>
                  <a:cxnLst>
                    <a:cxn ang="0">
                      <a:pos x="T0" y="T1"/>
                    </a:cxn>
                    <a:cxn ang="0">
                      <a:pos x="T2" y="T3"/>
                    </a:cxn>
                    <a:cxn ang="0">
                      <a:pos x="T4" y="T5"/>
                    </a:cxn>
                    <a:cxn ang="0">
                      <a:pos x="T6" y="T7"/>
                    </a:cxn>
                    <a:cxn ang="0">
                      <a:pos x="T8" y="T9"/>
                    </a:cxn>
                    <a:cxn ang="0">
                      <a:pos x="T10" y="T11"/>
                    </a:cxn>
                    <a:cxn ang="0">
                      <a:pos x="T12" y="T13"/>
                    </a:cxn>
                  </a:cxnLst>
                  <a:rect l="0" t="0" r="r" b="b"/>
                  <a:pathLst>
                    <a:path w="243" h="238">
                      <a:moveTo>
                        <a:pt x="47" y="0"/>
                      </a:moveTo>
                      <a:cubicBezTo>
                        <a:pt x="33" y="18"/>
                        <a:pt x="17" y="35"/>
                        <a:pt x="0" y="51"/>
                      </a:cubicBezTo>
                      <a:cubicBezTo>
                        <a:pt x="1" y="52"/>
                        <a:pt x="1" y="52"/>
                        <a:pt x="1" y="52"/>
                      </a:cubicBezTo>
                      <a:cubicBezTo>
                        <a:pt x="1" y="52"/>
                        <a:pt x="1" y="52"/>
                        <a:pt x="1" y="52"/>
                      </a:cubicBezTo>
                      <a:cubicBezTo>
                        <a:pt x="187" y="238"/>
                        <a:pt x="187" y="238"/>
                        <a:pt x="187" y="238"/>
                      </a:cubicBezTo>
                      <a:cubicBezTo>
                        <a:pt x="206" y="218"/>
                        <a:pt x="225" y="198"/>
                        <a:pt x="243" y="177"/>
                      </a:cubicBezTo>
                      <a:cubicBezTo>
                        <a:pt x="189" y="107"/>
                        <a:pt x="123" y="47"/>
                        <a:pt x="4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A172757A-0A3B-4230-BA08-D161F57B3EDA}"/>
                    </a:ext>
                  </a:extLst>
                </p:cNvPr>
                <p:cNvSpPr>
                  <a:spLocks noEditPoints="1"/>
                </p:cNvSpPr>
                <p:nvPr userDrawn="1"/>
              </p:nvSpPr>
              <p:spPr bwMode="auto">
                <a:xfrm>
                  <a:off x="10340814" y="2323094"/>
                  <a:ext cx="544690" cy="1366354"/>
                </a:xfrm>
                <a:custGeom>
                  <a:avLst/>
                  <a:gdLst>
                    <a:gd name="T0" fmla="*/ 381 w 432"/>
                    <a:gd name="T1" fmla="*/ 818 h 1084"/>
                    <a:gd name="T2" fmla="*/ 182 w 432"/>
                    <a:gd name="T3" fmla="*/ 998 h 1084"/>
                    <a:gd name="T4" fmla="*/ 308 w 432"/>
                    <a:gd name="T5" fmla="*/ 1084 h 1084"/>
                    <a:gd name="T6" fmla="*/ 432 w 432"/>
                    <a:gd name="T7" fmla="*/ 851 h 1084"/>
                    <a:gd name="T8" fmla="*/ 381 w 432"/>
                    <a:gd name="T9" fmla="*/ 818 h 1084"/>
                    <a:gd name="T10" fmla="*/ 0 w 432"/>
                    <a:gd name="T11" fmla="*/ 0 h 1084"/>
                    <a:gd name="T12" fmla="*/ 0 w 432"/>
                    <a:gd name="T13" fmla="*/ 0 h 1084"/>
                    <a:gd name="T14" fmla="*/ 0 w 432"/>
                    <a:gd name="T15" fmla="*/ 0 h 1084"/>
                    <a:gd name="T16" fmla="*/ 0 w 432"/>
                    <a:gd name="T17" fmla="*/ 156 h 1084"/>
                    <a:gd name="T18" fmla="*/ 69 w 432"/>
                    <a:gd name="T19" fmla="*/ 161 h 1084"/>
                    <a:gd name="T20" fmla="*/ 96 w 432"/>
                    <a:gd name="T21" fmla="*/ 7 h 1084"/>
                    <a:gd name="T22" fmla="*/ 0 w 432"/>
                    <a:gd name="T23"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2" h="1084">
                      <a:moveTo>
                        <a:pt x="381" y="818"/>
                      </a:moveTo>
                      <a:cubicBezTo>
                        <a:pt x="335" y="897"/>
                        <a:pt x="265" y="960"/>
                        <a:pt x="182" y="998"/>
                      </a:cubicBezTo>
                      <a:cubicBezTo>
                        <a:pt x="222" y="1030"/>
                        <a:pt x="264" y="1059"/>
                        <a:pt x="308" y="1084"/>
                      </a:cubicBezTo>
                      <a:cubicBezTo>
                        <a:pt x="335" y="998"/>
                        <a:pt x="377" y="920"/>
                        <a:pt x="432" y="851"/>
                      </a:cubicBezTo>
                      <a:cubicBezTo>
                        <a:pt x="414" y="841"/>
                        <a:pt x="398" y="830"/>
                        <a:pt x="381" y="818"/>
                      </a:cubicBezTo>
                      <a:moveTo>
                        <a:pt x="0" y="0"/>
                      </a:moveTo>
                      <a:cubicBezTo>
                        <a:pt x="0" y="0"/>
                        <a:pt x="0" y="0"/>
                        <a:pt x="0" y="0"/>
                      </a:cubicBezTo>
                      <a:cubicBezTo>
                        <a:pt x="0" y="0"/>
                        <a:pt x="0" y="0"/>
                        <a:pt x="0" y="0"/>
                      </a:cubicBezTo>
                      <a:cubicBezTo>
                        <a:pt x="0" y="156"/>
                        <a:pt x="0" y="156"/>
                        <a:pt x="0" y="156"/>
                      </a:cubicBezTo>
                      <a:cubicBezTo>
                        <a:pt x="24" y="156"/>
                        <a:pt x="46" y="158"/>
                        <a:pt x="69" y="161"/>
                      </a:cubicBezTo>
                      <a:cubicBezTo>
                        <a:pt x="72" y="109"/>
                        <a:pt x="81" y="58"/>
                        <a:pt x="96" y="7"/>
                      </a:cubicBezTo>
                      <a:cubicBezTo>
                        <a:pt x="65" y="2"/>
                        <a:pt x="33"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15" name="Group 14">
              <a:extLst>
                <a:ext uri="{FF2B5EF4-FFF2-40B4-BE49-F238E27FC236}">
                  <a16:creationId xmlns:a16="http://schemas.microsoft.com/office/drawing/2014/main" id="{97614478-4C91-4B19-A2A8-F061C5E3E328}"/>
                </a:ext>
              </a:extLst>
            </p:cNvPr>
            <p:cNvGrpSpPr/>
            <p:nvPr userDrawn="1"/>
          </p:nvGrpSpPr>
          <p:grpSpPr>
            <a:xfrm>
              <a:off x="8427719" y="2737650"/>
              <a:ext cx="4066591" cy="4639149"/>
              <a:chOff x="7650539" y="1692765"/>
              <a:chExt cx="4865949" cy="5551054"/>
            </a:xfrm>
            <a:solidFill>
              <a:schemeClr val="tx2">
                <a:lumMod val="20000"/>
                <a:lumOff val="80000"/>
                <a:alpha val="15000"/>
              </a:schemeClr>
            </a:solidFill>
          </p:grpSpPr>
          <p:sp>
            <p:nvSpPr>
              <p:cNvPr id="16" name="Freeform 7">
                <a:extLst>
                  <a:ext uri="{FF2B5EF4-FFF2-40B4-BE49-F238E27FC236}">
                    <a16:creationId xmlns:a16="http://schemas.microsoft.com/office/drawing/2014/main" id="{EA32730D-2826-400F-9B08-ADDD33DC8EB5}"/>
                  </a:ext>
                </a:extLst>
              </p:cNvPr>
              <p:cNvSpPr>
                <a:spLocks noEditPoints="1"/>
              </p:cNvSpPr>
              <p:nvPr userDrawn="1"/>
            </p:nvSpPr>
            <p:spPr bwMode="auto">
              <a:xfrm>
                <a:off x="9591672" y="4647669"/>
                <a:ext cx="1293832" cy="1293060"/>
              </a:xfrm>
              <a:custGeom>
                <a:avLst/>
                <a:gdLst>
                  <a:gd name="T0" fmla="*/ 134 w 1026"/>
                  <a:gd name="T1" fmla="*/ 892 h 1026"/>
                  <a:gd name="T2" fmla="*/ 0 w 1026"/>
                  <a:gd name="T3" fmla="*/ 1026 h 1026"/>
                  <a:gd name="T4" fmla="*/ 0 w 1026"/>
                  <a:gd name="T5" fmla="*/ 1026 h 1026"/>
                  <a:gd name="T6" fmla="*/ 134 w 1026"/>
                  <a:gd name="T7" fmla="*/ 892 h 1026"/>
                  <a:gd name="T8" fmla="*/ 134 w 1026"/>
                  <a:gd name="T9" fmla="*/ 892 h 1026"/>
                  <a:gd name="T10" fmla="*/ 1026 w 1026"/>
                  <a:gd name="T11" fmla="*/ 0 h 1026"/>
                  <a:gd name="T12" fmla="*/ 892 w 1026"/>
                  <a:gd name="T13" fmla="*/ 134 h 1026"/>
                  <a:gd name="T14" fmla="*/ 892 w 1026"/>
                  <a:gd name="T15" fmla="*/ 134 h 1026"/>
                  <a:gd name="T16" fmla="*/ 1026 w 1026"/>
                  <a:gd name="T17" fmla="*/ 0 h 1026"/>
                  <a:gd name="T18" fmla="*/ 1026 w 1026"/>
                  <a:gd name="T19" fmla="*/ 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6" h="1026">
                    <a:moveTo>
                      <a:pt x="134" y="892"/>
                    </a:moveTo>
                    <a:cubicBezTo>
                      <a:pt x="0" y="1026"/>
                      <a:pt x="0" y="1026"/>
                      <a:pt x="0" y="1026"/>
                    </a:cubicBezTo>
                    <a:cubicBezTo>
                      <a:pt x="0" y="1026"/>
                      <a:pt x="0" y="1026"/>
                      <a:pt x="0" y="1026"/>
                    </a:cubicBezTo>
                    <a:cubicBezTo>
                      <a:pt x="134" y="892"/>
                      <a:pt x="134" y="892"/>
                      <a:pt x="134" y="892"/>
                    </a:cubicBezTo>
                    <a:cubicBezTo>
                      <a:pt x="134" y="892"/>
                      <a:pt x="134" y="892"/>
                      <a:pt x="134" y="892"/>
                    </a:cubicBezTo>
                    <a:moveTo>
                      <a:pt x="1026" y="0"/>
                    </a:moveTo>
                    <a:cubicBezTo>
                      <a:pt x="892" y="134"/>
                      <a:pt x="892" y="134"/>
                      <a:pt x="892" y="134"/>
                    </a:cubicBezTo>
                    <a:cubicBezTo>
                      <a:pt x="892" y="134"/>
                      <a:pt x="892" y="134"/>
                      <a:pt x="892" y="134"/>
                    </a:cubicBezTo>
                    <a:cubicBezTo>
                      <a:pt x="1026" y="0"/>
                      <a:pt x="1026" y="0"/>
                      <a:pt x="1026" y="0"/>
                    </a:cubicBezTo>
                    <a:cubicBezTo>
                      <a:pt x="1026" y="0"/>
                      <a:pt x="1026" y="0"/>
                      <a:pt x="102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4B1087E2-5E25-4CC6-8DDD-7C333CA7E955}"/>
                  </a:ext>
                </a:extLst>
              </p:cNvPr>
              <p:cNvSpPr>
                <a:spLocks noEditPoints="1"/>
              </p:cNvSpPr>
              <p:nvPr userDrawn="1"/>
            </p:nvSpPr>
            <p:spPr bwMode="auto">
              <a:xfrm>
                <a:off x="10860043" y="4998709"/>
                <a:ext cx="293948" cy="320179"/>
              </a:xfrm>
              <a:custGeom>
                <a:avLst/>
                <a:gdLst>
                  <a:gd name="T0" fmla="*/ 227 w 233"/>
                  <a:gd name="T1" fmla="*/ 145 h 254"/>
                  <a:gd name="T2" fmla="*/ 41 w 233"/>
                  <a:gd name="T3" fmla="*/ 186 h 254"/>
                  <a:gd name="T4" fmla="*/ 42 w 233"/>
                  <a:gd name="T5" fmla="*/ 254 h 254"/>
                  <a:gd name="T6" fmla="*/ 205 w 233"/>
                  <a:gd name="T7" fmla="*/ 234 h 254"/>
                  <a:gd name="T8" fmla="*/ 233 w 233"/>
                  <a:gd name="T9" fmla="*/ 234 h 254"/>
                  <a:gd name="T10" fmla="*/ 227 w 233"/>
                  <a:gd name="T11" fmla="*/ 145 h 254"/>
                  <a:gd name="T12" fmla="*/ 195 w 233"/>
                  <a:gd name="T13" fmla="*/ 0 h 254"/>
                  <a:gd name="T14" fmla="*/ 0 w 233"/>
                  <a:gd name="T15" fmla="*/ 24 h 254"/>
                  <a:gd name="T16" fmla="*/ 14 w 233"/>
                  <a:gd name="T17" fmla="*/ 60 h 254"/>
                  <a:gd name="T18" fmla="*/ 34 w 233"/>
                  <a:gd name="T19" fmla="*/ 61 h 254"/>
                  <a:gd name="T20" fmla="*/ 201 w 233"/>
                  <a:gd name="T21" fmla="*/ 19 h 254"/>
                  <a:gd name="T22" fmla="*/ 195 w 233"/>
                  <a:gd name="T23"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 h="254">
                    <a:moveTo>
                      <a:pt x="227" y="145"/>
                    </a:moveTo>
                    <a:cubicBezTo>
                      <a:pt x="168" y="172"/>
                      <a:pt x="104" y="185"/>
                      <a:pt x="41" y="186"/>
                    </a:cubicBezTo>
                    <a:cubicBezTo>
                      <a:pt x="43" y="209"/>
                      <a:pt x="43" y="231"/>
                      <a:pt x="42" y="254"/>
                    </a:cubicBezTo>
                    <a:cubicBezTo>
                      <a:pt x="96" y="240"/>
                      <a:pt x="150" y="234"/>
                      <a:pt x="205" y="234"/>
                    </a:cubicBezTo>
                    <a:cubicBezTo>
                      <a:pt x="214" y="234"/>
                      <a:pt x="223" y="234"/>
                      <a:pt x="233" y="234"/>
                    </a:cubicBezTo>
                    <a:cubicBezTo>
                      <a:pt x="233" y="205"/>
                      <a:pt x="231" y="175"/>
                      <a:pt x="227" y="145"/>
                    </a:cubicBezTo>
                    <a:moveTo>
                      <a:pt x="195" y="0"/>
                    </a:moveTo>
                    <a:cubicBezTo>
                      <a:pt x="129" y="1"/>
                      <a:pt x="64" y="9"/>
                      <a:pt x="0" y="24"/>
                    </a:cubicBezTo>
                    <a:cubicBezTo>
                      <a:pt x="5" y="36"/>
                      <a:pt x="10" y="48"/>
                      <a:pt x="14" y="60"/>
                    </a:cubicBezTo>
                    <a:cubicBezTo>
                      <a:pt x="21" y="60"/>
                      <a:pt x="27" y="61"/>
                      <a:pt x="34" y="61"/>
                    </a:cubicBezTo>
                    <a:cubicBezTo>
                      <a:pt x="91" y="61"/>
                      <a:pt x="149" y="47"/>
                      <a:pt x="201" y="19"/>
                    </a:cubicBezTo>
                    <a:cubicBezTo>
                      <a:pt x="199" y="13"/>
                      <a:pt x="197" y="7"/>
                      <a:pt x="19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D66AE901-DD82-4DF9-9381-55084F76199F}"/>
                  </a:ext>
                </a:extLst>
              </p:cNvPr>
              <p:cNvSpPr>
                <a:spLocks noEditPoints="1"/>
              </p:cNvSpPr>
              <p:nvPr userDrawn="1"/>
            </p:nvSpPr>
            <p:spPr bwMode="auto">
              <a:xfrm>
                <a:off x="9998261" y="5329689"/>
                <a:ext cx="1914901" cy="1914130"/>
              </a:xfrm>
              <a:custGeom>
                <a:avLst/>
                <a:gdLst>
                  <a:gd name="T0" fmla="*/ 395 w 1519"/>
                  <a:gd name="T1" fmla="*/ 1062 h 1519"/>
                  <a:gd name="T2" fmla="*/ 330 w 1519"/>
                  <a:gd name="T3" fmla="*/ 1137 h 1519"/>
                  <a:gd name="T4" fmla="*/ 330 w 1519"/>
                  <a:gd name="T5" fmla="*/ 1137 h 1519"/>
                  <a:gd name="T6" fmla="*/ 226 w 1519"/>
                  <a:gd name="T7" fmla="*/ 1223 h 1519"/>
                  <a:gd name="T8" fmla="*/ 260 w 1519"/>
                  <a:gd name="T9" fmla="*/ 1258 h 1519"/>
                  <a:gd name="T10" fmla="*/ 889 w 1519"/>
                  <a:gd name="T11" fmla="*/ 1519 h 1519"/>
                  <a:gd name="T12" fmla="*/ 1519 w 1519"/>
                  <a:gd name="T13" fmla="*/ 1258 h 1519"/>
                  <a:gd name="T14" fmla="*/ 1518 w 1519"/>
                  <a:gd name="T15" fmla="*/ 1258 h 1519"/>
                  <a:gd name="T16" fmla="*/ 1518 w 1519"/>
                  <a:gd name="T17" fmla="*/ 1258 h 1519"/>
                  <a:gd name="T18" fmla="*/ 1354 w 1519"/>
                  <a:gd name="T19" fmla="*/ 1094 h 1519"/>
                  <a:gd name="T20" fmla="*/ 889 w 1519"/>
                  <a:gd name="T21" fmla="*/ 1286 h 1519"/>
                  <a:gd name="T22" fmla="*/ 425 w 1519"/>
                  <a:gd name="T23" fmla="*/ 1093 h 1519"/>
                  <a:gd name="T24" fmla="*/ 395 w 1519"/>
                  <a:gd name="T25" fmla="*/ 1062 h 1519"/>
                  <a:gd name="T26" fmla="*/ 0 w 1519"/>
                  <a:gd name="T27" fmla="*/ 672 h 1519"/>
                  <a:gd name="T28" fmla="*/ 116 w 1519"/>
                  <a:gd name="T29" fmla="*/ 1070 h 1519"/>
                  <a:gd name="T30" fmla="*/ 197 w 1519"/>
                  <a:gd name="T31" fmla="*/ 1004 h 1519"/>
                  <a:gd name="T32" fmla="*/ 196 w 1519"/>
                  <a:gd name="T33" fmla="*/ 1004 h 1519"/>
                  <a:gd name="T34" fmla="*/ 285 w 1519"/>
                  <a:gd name="T35" fmla="*/ 887 h 1519"/>
                  <a:gd name="T36" fmla="*/ 236 w 1519"/>
                  <a:gd name="T37" fmla="*/ 696 h 1519"/>
                  <a:gd name="T38" fmla="*/ 191 w 1519"/>
                  <a:gd name="T39" fmla="*/ 697 h 1519"/>
                  <a:gd name="T40" fmla="*/ 0 w 1519"/>
                  <a:gd name="T41" fmla="*/ 672 h 1519"/>
                  <a:gd name="T42" fmla="*/ 116 w 1519"/>
                  <a:gd name="T43" fmla="*/ 187 h 1519"/>
                  <a:gd name="T44" fmla="*/ 12 w 1519"/>
                  <a:gd name="T45" fmla="*/ 477 h 1519"/>
                  <a:gd name="T46" fmla="*/ 191 w 1519"/>
                  <a:gd name="T47" fmla="*/ 507 h 1519"/>
                  <a:gd name="T48" fmla="*/ 244 w 1519"/>
                  <a:gd name="T49" fmla="*/ 505 h 1519"/>
                  <a:gd name="T50" fmla="*/ 285 w 1519"/>
                  <a:gd name="T51" fmla="*/ 371 h 1519"/>
                  <a:gd name="T52" fmla="*/ 196 w 1519"/>
                  <a:gd name="T53" fmla="*/ 253 h 1519"/>
                  <a:gd name="T54" fmla="*/ 116 w 1519"/>
                  <a:gd name="T55" fmla="*/ 187 h 1519"/>
                  <a:gd name="T56" fmla="*/ 260 w 1519"/>
                  <a:gd name="T57" fmla="*/ 0 h 1519"/>
                  <a:gd name="T58" fmla="*/ 226 w 1519"/>
                  <a:gd name="T59" fmla="*/ 35 h 1519"/>
                  <a:gd name="T60" fmla="*/ 329 w 1519"/>
                  <a:gd name="T61" fmla="*/ 120 h 1519"/>
                  <a:gd name="T62" fmla="*/ 395 w 1519"/>
                  <a:gd name="T63" fmla="*/ 196 h 1519"/>
                  <a:gd name="T64" fmla="*/ 425 w 1519"/>
                  <a:gd name="T65" fmla="*/ 164 h 1519"/>
                  <a:gd name="T66" fmla="*/ 424 w 1519"/>
                  <a:gd name="T67" fmla="*/ 164 h 1519"/>
                  <a:gd name="T68" fmla="*/ 424 w 1519"/>
                  <a:gd name="T69" fmla="*/ 164 h 1519"/>
                  <a:gd name="T70" fmla="*/ 260 w 1519"/>
                  <a:gd name="T71"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19" h="1519">
                    <a:moveTo>
                      <a:pt x="395" y="1062"/>
                    </a:moveTo>
                    <a:cubicBezTo>
                      <a:pt x="375" y="1088"/>
                      <a:pt x="353" y="1113"/>
                      <a:pt x="330" y="1137"/>
                    </a:cubicBezTo>
                    <a:cubicBezTo>
                      <a:pt x="330" y="1137"/>
                      <a:pt x="330" y="1137"/>
                      <a:pt x="330" y="1137"/>
                    </a:cubicBezTo>
                    <a:cubicBezTo>
                      <a:pt x="298" y="1170"/>
                      <a:pt x="263" y="1198"/>
                      <a:pt x="226" y="1223"/>
                    </a:cubicBezTo>
                    <a:cubicBezTo>
                      <a:pt x="237" y="1235"/>
                      <a:pt x="248" y="1247"/>
                      <a:pt x="260" y="1258"/>
                    </a:cubicBezTo>
                    <a:cubicBezTo>
                      <a:pt x="434" y="1432"/>
                      <a:pt x="661" y="1519"/>
                      <a:pt x="889" y="1519"/>
                    </a:cubicBezTo>
                    <a:cubicBezTo>
                      <a:pt x="1117" y="1519"/>
                      <a:pt x="1345" y="1432"/>
                      <a:pt x="1519" y="1258"/>
                    </a:cubicBezTo>
                    <a:cubicBezTo>
                      <a:pt x="1518" y="1258"/>
                      <a:pt x="1518" y="1258"/>
                      <a:pt x="1518" y="1258"/>
                    </a:cubicBezTo>
                    <a:cubicBezTo>
                      <a:pt x="1518" y="1258"/>
                      <a:pt x="1518" y="1258"/>
                      <a:pt x="1518" y="1258"/>
                    </a:cubicBezTo>
                    <a:cubicBezTo>
                      <a:pt x="1354" y="1094"/>
                      <a:pt x="1354" y="1094"/>
                      <a:pt x="1354" y="1094"/>
                    </a:cubicBezTo>
                    <a:cubicBezTo>
                      <a:pt x="1225" y="1222"/>
                      <a:pt x="1057" y="1286"/>
                      <a:pt x="889" y="1286"/>
                    </a:cubicBezTo>
                    <a:cubicBezTo>
                      <a:pt x="721" y="1286"/>
                      <a:pt x="553" y="1222"/>
                      <a:pt x="425" y="1093"/>
                    </a:cubicBezTo>
                    <a:cubicBezTo>
                      <a:pt x="414" y="1083"/>
                      <a:pt x="404" y="1073"/>
                      <a:pt x="395" y="1062"/>
                    </a:cubicBezTo>
                    <a:moveTo>
                      <a:pt x="0" y="672"/>
                    </a:moveTo>
                    <a:cubicBezTo>
                      <a:pt x="7" y="810"/>
                      <a:pt x="45" y="947"/>
                      <a:pt x="116" y="1070"/>
                    </a:cubicBezTo>
                    <a:cubicBezTo>
                      <a:pt x="144" y="1051"/>
                      <a:pt x="172" y="1029"/>
                      <a:pt x="197" y="1004"/>
                    </a:cubicBezTo>
                    <a:cubicBezTo>
                      <a:pt x="196" y="1004"/>
                      <a:pt x="196" y="1004"/>
                      <a:pt x="196" y="1004"/>
                    </a:cubicBezTo>
                    <a:cubicBezTo>
                      <a:pt x="232" y="968"/>
                      <a:pt x="261" y="929"/>
                      <a:pt x="285" y="887"/>
                    </a:cubicBezTo>
                    <a:cubicBezTo>
                      <a:pt x="259" y="826"/>
                      <a:pt x="242" y="761"/>
                      <a:pt x="236" y="696"/>
                    </a:cubicBezTo>
                    <a:cubicBezTo>
                      <a:pt x="221" y="697"/>
                      <a:pt x="206" y="697"/>
                      <a:pt x="191" y="697"/>
                    </a:cubicBezTo>
                    <a:cubicBezTo>
                      <a:pt x="127" y="697"/>
                      <a:pt x="62" y="689"/>
                      <a:pt x="0" y="672"/>
                    </a:cubicBezTo>
                    <a:moveTo>
                      <a:pt x="116" y="187"/>
                    </a:moveTo>
                    <a:cubicBezTo>
                      <a:pt x="64" y="278"/>
                      <a:pt x="29" y="376"/>
                      <a:pt x="12" y="477"/>
                    </a:cubicBezTo>
                    <a:cubicBezTo>
                      <a:pt x="70" y="497"/>
                      <a:pt x="130" y="507"/>
                      <a:pt x="191" y="507"/>
                    </a:cubicBezTo>
                    <a:cubicBezTo>
                      <a:pt x="209" y="507"/>
                      <a:pt x="226" y="506"/>
                      <a:pt x="244" y="505"/>
                    </a:cubicBezTo>
                    <a:cubicBezTo>
                      <a:pt x="253" y="459"/>
                      <a:pt x="266" y="414"/>
                      <a:pt x="285" y="371"/>
                    </a:cubicBezTo>
                    <a:cubicBezTo>
                      <a:pt x="262" y="329"/>
                      <a:pt x="232" y="289"/>
                      <a:pt x="196" y="253"/>
                    </a:cubicBezTo>
                    <a:cubicBezTo>
                      <a:pt x="171" y="228"/>
                      <a:pt x="144" y="206"/>
                      <a:pt x="116" y="187"/>
                    </a:cubicBezTo>
                    <a:moveTo>
                      <a:pt x="260" y="0"/>
                    </a:moveTo>
                    <a:cubicBezTo>
                      <a:pt x="248" y="11"/>
                      <a:pt x="237" y="23"/>
                      <a:pt x="226" y="35"/>
                    </a:cubicBezTo>
                    <a:cubicBezTo>
                      <a:pt x="263" y="59"/>
                      <a:pt x="297" y="88"/>
                      <a:pt x="329" y="120"/>
                    </a:cubicBezTo>
                    <a:cubicBezTo>
                      <a:pt x="353" y="144"/>
                      <a:pt x="375" y="169"/>
                      <a:pt x="395" y="196"/>
                    </a:cubicBezTo>
                    <a:cubicBezTo>
                      <a:pt x="405" y="185"/>
                      <a:pt x="414" y="175"/>
                      <a:pt x="425" y="164"/>
                    </a:cubicBezTo>
                    <a:cubicBezTo>
                      <a:pt x="424" y="164"/>
                      <a:pt x="424" y="164"/>
                      <a:pt x="424" y="164"/>
                    </a:cubicBezTo>
                    <a:cubicBezTo>
                      <a:pt x="424" y="164"/>
                      <a:pt x="424" y="164"/>
                      <a:pt x="424" y="164"/>
                    </a:cubicBezTo>
                    <a:cubicBezTo>
                      <a:pt x="260" y="0"/>
                      <a:pt x="260" y="0"/>
                      <a:pt x="26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CDD6637D-2555-4252-98C6-280EA4BC2C56}"/>
                  </a:ext>
                </a:extLst>
              </p:cNvPr>
              <p:cNvSpPr>
                <a:spLocks/>
              </p:cNvSpPr>
              <p:nvPr userDrawn="1"/>
            </p:nvSpPr>
            <p:spPr bwMode="auto">
              <a:xfrm>
                <a:off x="9994403" y="5930700"/>
                <a:ext cx="310921" cy="276974"/>
              </a:xfrm>
              <a:custGeom>
                <a:avLst/>
                <a:gdLst>
                  <a:gd name="T0" fmla="*/ 15 w 247"/>
                  <a:gd name="T1" fmla="*/ 0 h 220"/>
                  <a:gd name="T2" fmla="*/ 3 w 247"/>
                  <a:gd name="T3" fmla="*/ 195 h 220"/>
                  <a:gd name="T4" fmla="*/ 194 w 247"/>
                  <a:gd name="T5" fmla="*/ 220 h 220"/>
                  <a:gd name="T6" fmla="*/ 239 w 247"/>
                  <a:gd name="T7" fmla="*/ 219 h 220"/>
                  <a:gd name="T8" fmla="*/ 247 w 247"/>
                  <a:gd name="T9" fmla="*/ 28 h 220"/>
                  <a:gd name="T10" fmla="*/ 194 w 247"/>
                  <a:gd name="T11" fmla="*/ 30 h 220"/>
                  <a:gd name="T12" fmla="*/ 15 w 247"/>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247" h="220">
                    <a:moveTo>
                      <a:pt x="15" y="0"/>
                    </a:moveTo>
                    <a:cubicBezTo>
                      <a:pt x="4" y="64"/>
                      <a:pt x="0" y="130"/>
                      <a:pt x="3" y="195"/>
                    </a:cubicBezTo>
                    <a:cubicBezTo>
                      <a:pt x="65" y="212"/>
                      <a:pt x="130" y="220"/>
                      <a:pt x="194" y="220"/>
                    </a:cubicBezTo>
                    <a:cubicBezTo>
                      <a:pt x="209" y="220"/>
                      <a:pt x="224" y="220"/>
                      <a:pt x="239" y="219"/>
                    </a:cubicBezTo>
                    <a:cubicBezTo>
                      <a:pt x="232" y="155"/>
                      <a:pt x="235" y="91"/>
                      <a:pt x="247" y="28"/>
                    </a:cubicBezTo>
                    <a:cubicBezTo>
                      <a:pt x="229" y="29"/>
                      <a:pt x="212" y="30"/>
                      <a:pt x="194" y="30"/>
                    </a:cubicBezTo>
                    <a:cubicBezTo>
                      <a:pt x="133" y="30"/>
                      <a:pt x="73" y="20"/>
                      <a:pt x="1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3489F1D3-0E4E-4E9B-9887-9E2FFE8C542C}"/>
                  </a:ext>
                </a:extLst>
              </p:cNvPr>
              <p:cNvSpPr>
                <a:spLocks noEditPoints="1"/>
              </p:cNvSpPr>
              <p:nvPr userDrawn="1"/>
            </p:nvSpPr>
            <p:spPr bwMode="auto">
              <a:xfrm>
                <a:off x="10325383" y="5329689"/>
                <a:ext cx="1586236" cy="1585464"/>
              </a:xfrm>
              <a:custGeom>
                <a:avLst/>
                <a:gdLst>
                  <a:gd name="T0" fmla="*/ 1094 w 1258"/>
                  <a:gd name="T1" fmla="*/ 1093 h 1258"/>
                  <a:gd name="T2" fmla="*/ 1094 w 1258"/>
                  <a:gd name="T3" fmla="*/ 1094 h 1258"/>
                  <a:gd name="T4" fmla="*/ 1258 w 1258"/>
                  <a:gd name="T5" fmla="*/ 1258 h 1258"/>
                  <a:gd name="T6" fmla="*/ 1258 w 1258"/>
                  <a:gd name="T7" fmla="*/ 1258 h 1258"/>
                  <a:gd name="T8" fmla="*/ 1094 w 1258"/>
                  <a:gd name="T9" fmla="*/ 1093 h 1258"/>
                  <a:gd name="T10" fmla="*/ 0 w 1258"/>
                  <a:gd name="T11" fmla="*/ 0 h 1258"/>
                  <a:gd name="T12" fmla="*/ 0 w 1258"/>
                  <a:gd name="T13" fmla="*/ 0 h 1258"/>
                  <a:gd name="T14" fmla="*/ 164 w 1258"/>
                  <a:gd name="T15" fmla="*/ 164 h 1258"/>
                  <a:gd name="T16" fmla="*/ 164 w 1258"/>
                  <a:gd name="T17" fmla="*/ 164 h 1258"/>
                  <a:gd name="T18" fmla="*/ 0 w 1258"/>
                  <a:gd name="T19" fmla="*/ 0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8" h="1258">
                    <a:moveTo>
                      <a:pt x="1094" y="1093"/>
                    </a:moveTo>
                    <a:cubicBezTo>
                      <a:pt x="1094" y="1093"/>
                      <a:pt x="1094" y="1093"/>
                      <a:pt x="1094" y="1094"/>
                    </a:cubicBezTo>
                    <a:cubicBezTo>
                      <a:pt x="1258" y="1258"/>
                      <a:pt x="1258" y="1258"/>
                      <a:pt x="1258" y="1258"/>
                    </a:cubicBezTo>
                    <a:cubicBezTo>
                      <a:pt x="1258" y="1258"/>
                      <a:pt x="1258" y="1258"/>
                      <a:pt x="1258" y="1258"/>
                    </a:cubicBezTo>
                    <a:cubicBezTo>
                      <a:pt x="1094" y="1093"/>
                      <a:pt x="1094" y="1093"/>
                      <a:pt x="1094" y="1093"/>
                    </a:cubicBezTo>
                    <a:moveTo>
                      <a:pt x="0" y="0"/>
                    </a:moveTo>
                    <a:cubicBezTo>
                      <a:pt x="0" y="0"/>
                      <a:pt x="0" y="0"/>
                      <a:pt x="0" y="0"/>
                    </a:cubicBezTo>
                    <a:cubicBezTo>
                      <a:pt x="164" y="164"/>
                      <a:pt x="164" y="164"/>
                      <a:pt x="164" y="164"/>
                    </a:cubicBezTo>
                    <a:cubicBezTo>
                      <a:pt x="164" y="164"/>
                      <a:pt x="164" y="164"/>
                      <a:pt x="164" y="164"/>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2C32A289-4664-44E8-9944-17FD40C4F29F}"/>
                  </a:ext>
                </a:extLst>
              </p:cNvPr>
              <p:cNvSpPr>
                <a:spLocks noEditPoints="1"/>
              </p:cNvSpPr>
              <p:nvPr userDrawn="1"/>
            </p:nvSpPr>
            <p:spPr bwMode="auto">
              <a:xfrm>
                <a:off x="7959145" y="5759423"/>
                <a:ext cx="1830806" cy="915017"/>
              </a:xfrm>
              <a:custGeom>
                <a:avLst/>
                <a:gdLst>
                  <a:gd name="T0" fmla="*/ 1208 w 1452"/>
                  <a:gd name="T1" fmla="*/ 183 h 726"/>
                  <a:gd name="T2" fmla="*/ 1126 w 1452"/>
                  <a:gd name="T3" fmla="*/ 369 h 726"/>
                  <a:gd name="T4" fmla="*/ 1262 w 1452"/>
                  <a:gd name="T5" fmla="*/ 726 h 726"/>
                  <a:gd name="T6" fmla="*/ 1262 w 1452"/>
                  <a:gd name="T7" fmla="*/ 726 h 726"/>
                  <a:gd name="T8" fmla="*/ 1262 w 1452"/>
                  <a:gd name="T9" fmla="*/ 726 h 726"/>
                  <a:gd name="T10" fmla="*/ 1452 w 1452"/>
                  <a:gd name="T11" fmla="*/ 726 h 726"/>
                  <a:gd name="T12" fmla="*/ 1208 w 1452"/>
                  <a:gd name="T13" fmla="*/ 183 h 726"/>
                  <a:gd name="T14" fmla="*/ 322 w 1452"/>
                  <a:gd name="T15" fmla="*/ 122 h 726"/>
                  <a:gd name="T16" fmla="*/ 133 w 1452"/>
                  <a:gd name="T17" fmla="*/ 307 h 726"/>
                  <a:gd name="T18" fmla="*/ 263 w 1452"/>
                  <a:gd name="T19" fmla="*/ 239 h 726"/>
                  <a:gd name="T20" fmla="*/ 263 w 1452"/>
                  <a:gd name="T21" fmla="*/ 239 h 726"/>
                  <a:gd name="T22" fmla="*/ 322 w 1452"/>
                  <a:gd name="T23" fmla="*/ 122 h 726"/>
                  <a:gd name="T24" fmla="*/ 437 w 1452"/>
                  <a:gd name="T25" fmla="*/ 60 h 726"/>
                  <a:gd name="T26" fmla="*/ 407 w 1452"/>
                  <a:gd name="T27" fmla="*/ 73 h 726"/>
                  <a:gd name="T28" fmla="*/ 322 w 1452"/>
                  <a:gd name="T29" fmla="*/ 295 h 726"/>
                  <a:gd name="T30" fmla="*/ 322 w 1452"/>
                  <a:gd name="T31" fmla="*/ 295 h 726"/>
                  <a:gd name="T32" fmla="*/ 97 w 1452"/>
                  <a:gd name="T33" fmla="*/ 391 h 726"/>
                  <a:gd name="T34" fmla="*/ 82 w 1452"/>
                  <a:gd name="T35" fmla="*/ 390 h 726"/>
                  <a:gd name="T36" fmla="*/ 0 w 1452"/>
                  <a:gd name="T37" fmla="*/ 726 h 726"/>
                  <a:gd name="T38" fmla="*/ 1 w 1452"/>
                  <a:gd name="T39" fmla="*/ 726 h 726"/>
                  <a:gd name="T40" fmla="*/ 1 w 1452"/>
                  <a:gd name="T41" fmla="*/ 726 h 726"/>
                  <a:gd name="T42" fmla="*/ 190 w 1452"/>
                  <a:gd name="T43" fmla="*/ 726 h 726"/>
                  <a:gd name="T44" fmla="*/ 457 w 1452"/>
                  <a:gd name="T45" fmla="*/ 262 h 726"/>
                  <a:gd name="T46" fmla="*/ 437 w 1452"/>
                  <a:gd name="T47" fmla="*/ 60 h 726"/>
                  <a:gd name="T48" fmla="*/ 968 w 1452"/>
                  <a:gd name="T49" fmla="*/ 41 h 726"/>
                  <a:gd name="T50" fmla="*/ 912 w 1452"/>
                  <a:gd name="T51" fmla="*/ 223 h 726"/>
                  <a:gd name="T52" fmla="*/ 1051 w 1452"/>
                  <a:gd name="T53" fmla="*/ 299 h 726"/>
                  <a:gd name="T54" fmla="*/ 1110 w 1452"/>
                  <a:gd name="T55" fmla="*/ 110 h 726"/>
                  <a:gd name="T56" fmla="*/ 968 w 1452"/>
                  <a:gd name="T57" fmla="*/ 41 h 726"/>
                  <a:gd name="T58" fmla="*/ 726 w 1452"/>
                  <a:gd name="T59" fmla="*/ 0 h 726"/>
                  <a:gd name="T60" fmla="*/ 726 w 1452"/>
                  <a:gd name="T61" fmla="*/ 0 h 726"/>
                  <a:gd name="T62" fmla="*/ 553 w 1452"/>
                  <a:gd name="T63" fmla="*/ 21 h 726"/>
                  <a:gd name="T64" fmla="*/ 550 w 1452"/>
                  <a:gd name="T65" fmla="*/ 220 h 726"/>
                  <a:gd name="T66" fmla="*/ 726 w 1452"/>
                  <a:gd name="T67" fmla="*/ 190 h 726"/>
                  <a:gd name="T68" fmla="*/ 726 w 1452"/>
                  <a:gd name="T69" fmla="*/ 190 h 726"/>
                  <a:gd name="T70" fmla="*/ 779 w 1452"/>
                  <a:gd name="T71" fmla="*/ 2 h 726"/>
                  <a:gd name="T72" fmla="*/ 726 w 1452"/>
                  <a:gd name="T73"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52" h="726">
                    <a:moveTo>
                      <a:pt x="1208" y="183"/>
                    </a:moveTo>
                    <a:cubicBezTo>
                      <a:pt x="1198" y="250"/>
                      <a:pt x="1170" y="314"/>
                      <a:pt x="1126" y="369"/>
                    </a:cubicBezTo>
                    <a:cubicBezTo>
                      <a:pt x="1210" y="464"/>
                      <a:pt x="1262" y="589"/>
                      <a:pt x="1262" y="726"/>
                    </a:cubicBezTo>
                    <a:cubicBezTo>
                      <a:pt x="1262" y="726"/>
                      <a:pt x="1262" y="726"/>
                      <a:pt x="1262" y="726"/>
                    </a:cubicBezTo>
                    <a:cubicBezTo>
                      <a:pt x="1262" y="726"/>
                      <a:pt x="1262" y="726"/>
                      <a:pt x="1262" y="726"/>
                    </a:cubicBezTo>
                    <a:cubicBezTo>
                      <a:pt x="1452" y="726"/>
                      <a:pt x="1452" y="726"/>
                      <a:pt x="1452" y="726"/>
                    </a:cubicBezTo>
                    <a:cubicBezTo>
                      <a:pt x="1452" y="510"/>
                      <a:pt x="1358" y="316"/>
                      <a:pt x="1208" y="183"/>
                    </a:cubicBezTo>
                    <a:moveTo>
                      <a:pt x="322" y="122"/>
                    </a:moveTo>
                    <a:cubicBezTo>
                      <a:pt x="249" y="172"/>
                      <a:pt x="185" y="234"/>
                      <a:pt x="133" y="307"/>
                    </a:cubicBezTo>
                    <a:cubicBezTo>
                      <a:pt x="181" y="299"/>
                      <a:pt x="227" y="276"/>
                      <a:pt x="263" y="239"/>
                    </a:cubicBezTo>
                    <a:cubicBezTo>
                      <a:pt x="263" y="239"/>
                      <a:pt x="263" y="239"/>
                      <a:pt x="263" y="239"/>
                    </a:cubicBezTo>
                    <a:cubicBezTo>
                      <a:pt x="295" y="205"/>
                      <a:pt x="315" y="165"/>
                      <a:pt x="322" y="122"/>
                    </a:cubicBezTo>
                    <a:moveTo>
                      <a:pt x="437" y="60"/>
                    </a:moveTo>
                    <a:cubicBezTo>
                      <a:pt x="427" y="64"/>
                      <a:pt x="417" y="69"/>
                      <a:pt x="407" y="73"/>
                    </a:cubicBezTo>
                    <a:cubicBezTo>
                      <a:pt x="409" y="153"/>
                      <a:pt x="381" y="233"/>
                      <a:pt x="322" y="295"/>
                    </a:cubicBezTo>
                    <a:cubicBezTo>
                      <a:pt x="322" y="295"/>
                      <a:pt x="322" y="295"/>
                      <a:pt x="322" y="295"/>
                    </a:cubicBezTo>
                    <a:cubicBezTo>
                      <a:pt x="261" y="359"/>
                      <a:pt x="179" y="391"/>
                      <a:pt x="97" y="391"/>
                    </a:cubicBezTo>
                    <a:cubicBezTo>
                      <a:pt x="92" y="391"/>
                      <a:pt x="87" y="391"/>
                      <a:pt x="82" y="390"/>
                    </a:cubicBezTo>
                    <a:cubicBezTo>
                      <a:pt x="30" y="491"/>
                      <a:pt x="0" y="605"/>
                      <a:pt x="0" y="726"/>
                    </a:cubicBezTo>
                    <a:cubicBezTo>
                      <a:pt x="1" y="726"/>
                      <a:pt x="1" y="726"/>
                      <a:pt x="1" y="726"/>
                    </a:cubicBezTo>
                    <a:cubicBezTo>
                      <a:pt x="1" y="726"/>
                      <a:pt x="1" y="726"/>
                      <a:pt x="1" y="726"/>
                    </a:cubicBezTo>
                    <a:cubicBezTo>
                      <a:pt x="190" y="726"/>
                      <a:pt x="190" y="726"/>
                      <a:pt x="190" y="726"/>
                    </a:cubicBezTo>
                    <a:cubicBezTo>
                      <a:pt x="190" y="528"/>
                      <a:pt x="298" y="355"/>
                      <a:pt x="457" y="262"/>
                    </a:cubicBezTo>
                    <a:cubicBezTo>
                      <a:pt x="433" y="198"/>
                      <a:pt x="426" y="127"/>
                      <a:pt x="437" y="60"/>
                    </a:cubicBezTo>
                    <a:moveTo>
                      <a:pt x="968" y="41"/>
                    </a:moveTo>
                    <a:cubicBezTo>
                      <a:pt x="938" y="99"/>
                      <a:pt x="920" y="160"/>
                      <a:pt x="912" y="223"/>
                    </a:cubicBezTo>
                    <a:cubicBezTo>
                      <a:pt x="962" y="242"/>
                      <a:pt x="1009" y="268"/>
                      <a:pt x="1051" y="299"/>
                    </a:cubicBezTo>
                    <a:cubicBezTo>
                      <a:pt x="1093" y="244"/>
                      <a:pt x="1113" y="176"/>
                      <a:pt x="1110" y="110"/>
                    </a:cubicBezTo>
                    <a:cubicBezTo>
                      <a:pt x="1066" y="82"/>
                      <a:pt x="1018" y="59"/>
                      <a:pt x="968" y="41"/>
                    </a:cubicBezTo>
                    <a:moveTo>
                      <a:pt x="726" y="0"/>
                    </a:moveTo>
                    <a:cubicBezTo>
                      <a:pt x="726" y="0"/>
                      <a:pt x="726" y="0"/>
                      <a:pt x="726" y="0"/>
                    </a:cubicBezTo>
                    <a:cubicBezTo>
                      <a:pt x="666" y="0"/>
                      <a:pt x="608" y="7"/>
                      <a:pt x="553" y="21"/>
                    </a:cubicBezTo>
                    <a:cubicBezTo>
                      <a:pt x="529" y="85"/>
                      <a:pt x="528" y="155"/>
                      <a:pt x="550" y="220"/>
                    </a:cubicBezTo>
                    <a:cubicBezTo>
                      <a:pt x="605" y="200"/>
                      <a:pt x="665" y="190"/>
                      <a:pt x="726" y="190"/>
                    </a:cubicBezTo>
                    <a:cubicBezTo>
                      <a:pt x="726" y="190"/>
                      <a:pt x="726" y="190"/>
                      <a:pt x="726" y="190"/>
                    </a:cubicBezTo>
                    <a:cubicBezTo>
                      <a:pt x="735" y="126"/>
                      <a:pt x="753" y="62"/>
                      <a:pt x="779" y="2"/>
                    </a:cubicBezTo>
                    <a:cubicBezTo>
                      <a:pt x="761" y="1"/>
                      <a:pt x="744" y="0"/>
                      <a:pt x="72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436852DE-CA59-44A9-8B86-366D1CA12888}"/>
                  </a:ext>
                </a:extLst>
              </p:cNvPr>
              <p:cNvSpPr>
                <a:spLocks noEditPoints="1"/>
              </p:cNvSpPr>
              <p:nvPr userDrawn="1"/>
            </p:nvSpPr>
            <p:spPr bwMode="auto">
              <a:xfrm>
                <a:off x="7960688" y="6674441"/>
                <a:ext cx="1829263" cy="0"/>
              </a:xfrm>
              <a:custGeom>
                <a:avLst/>
                <a:gdLst>
                  <a:gd name="T0" fmla="*/ 1451 w 1451"/>
                  <a:gd name="T1" fmla="*/ 1261 w 1451"/>
                  <a:gd name="T2" fmla="*/ 1261 w 1451"/>
                  <a:gd name="T3" fmla="*/ 1451 w 1451"/>
                  <a:gd name="T4" fmla="*/ 1451 w 1451"/>
                  <a:gd name="T5" fmla="*/ 189 w 1451"/>
                  <a:gd name="T6" fmla="*/ 0 w 1451"/>
                  <a:gd name="T7" fmla="*/ 0 w 1451"/>
                  <a:gd name="T8" fmla="*/ 189 w 1451"/>
                  <a:gd name="T9" fmla="*/ 189 w 145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451">
                    <a:moveTo>
                      <a:pt x="1451" y="0"/>
                    </a:moveTo>
                    <a:cubicBezTo>
                      <a:pt x="1261" y="0"/>
                      <a:pt x="1261" y="0"/>
                      <a:pt x="1261" y="0"/>
                    </a:cubicBezTo>
                    <a:cubicBezTo>
                      <a:pt x="1261" y="0"/>
                      <a:pt x="1261" y="0"/>
                      <a:pt x="1261" y="0"/>
                    </a:cubicBezTo>
                    <a:cubicBezTo>
                      <a:pt x="1451" y="0"/>
                      <a:pt x="1451" y="0"/>
                      <a:pt x="1451" y="0"/>
                    </a:cubicBezTo>
                    <a:cubicBezTo>
                      <a:pt x="1451" y="0"/>
                      <a:pt x="1451" y="0"/>
                      <a:pt x="1451" y="0"/>
                    </a:cubicBezTo>
                    <a:moveTo>
                      <a:pt x="189" y="0"/>
                    </a:moveTo>
                    <a:cubicBezTo>
                      <a:pt x="0" y="0"/>
                      <a:pt x="0" y="0"/>
                      <a:pt x="0" y="0"/>
                    </a:cubicBezTo>
                    <a:cubicBezTo>
                      <a:pt x="0" y="0"/>
                      <a:pt x="0" y="0"/>
                      <a:pt x="0" y="0"/>
                    </a:cubicBezTo>
                    <a:cubicBezTo>
                      <a:pt x="189" y="0"/>
                      <a:pt x="189" y="0"/>
                      <a:pt x="189" y="0"/>
                    </a:cubicBezTo>
                    <a:cubicBezTo>
                      <a:pt x="189" y="0"/>
                      <a:pt x="189" y="0"/>
                      <a:pt x="189"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BA47D5A8-69B8-4768-88D9-9C753D678D21}"/>
                  </a:ext>
                </a:extLst>
              </p:cNvPr>
              <p:cNvSpPr>
                <a:spLocks noEditPoints="1"/>
              </p:cNvSpPr>
              <p:nvPr userDrawn="1"/>
            </p:nvSpPr>
            <p:spPr bwMode="auto">
              <a:xfrm>
                <a:off x="9702770" y="3395500"/>
                <a:ext cx="829379" cy="413532"/>
              </a:xfrm>
              <a:custGeom>
                <a:avLst/>
                <a:gdLst>
                  <a:gd name="T0" fmla="*/ 658 w 658"/>
                  <a:gd name="T1" fmla="*/ 323 h 328"/>
                  <a:gd name="T2" fmla="*/ 635 w 658"/>
                  <a:gd name="T3" fmla="*/ 328 h 328"/>
                  <a:gd name="T4" fmla="*/ 658 w 658"/>
                  <a:gd name="T5" fmla="*/ 328 h 328"/>
                  <a:gd name="T6" fmla="*/ 658 w 658"/>
                  <a:gd name="T7" fmla="*/ 323 h 328"/>
                  <a:gd name="T8" fmla="*/ 59 w 658"/>
                  <a:gd name="T9" fmla="*/ 141 h 328"/>
                  <a:gd name="T10" fmla="*/ 0 w 658"/>
                  <a:gd name="T11" fmla="*/ 328 h 328"/>
                  <a:gd name="T12" fmla="*/ 0 w 658"/>
                  <a:gd name="T13" fmla="*/ 328 h 328"/>
                  <a:gd name="T14" fmla="*/ 0 w 658"/>
                  <a:gd name="T15" fmla="*/ 328 h 328"/>
                  <a:gd name="T16" fmla="*/ 86 w 658"/>
                  <a:gd name="T17" fmla="*/ 328 h 328"/>
                  <a:gd name="T18" fmla="*/ 121 w 658"/>
                  <a:gd name="T19" fmla="*/ 202 h 328"/>
                  <a:gd name="T20" fmla="*/ 59 w 658"/>
                  <a:gd name="T21" fmla="*/ 141 h 328"/>
                  <a:gd name="T22" fmla="*/ 329 w 658"/>
                  <a:gd name="T23" fmla="*/ 0 h 328"/>
                  <a:gd name="T24" fmla="*/ 329 w 658"/>
                  <a:gd name="T25" fmla="*/ 0 h 328"/>
                  <a:gd name="T26" fmla="*/ 176 w 658"/>
                  <a:gd name="T27" fmla="*/ 37 h 328"/>
                  <a:gd name="T28" fmla="*/ 245 w 658"/>
                  <a:gd name="T29" fmla="*/ 101 h 328"/>
                  <a:gd name="T30" fmla="*/ 329 w 658"/>
                  <a:gd name="T31" fmla="*/ 86 h 328"/>
                  <a:gd name="T32" fmla="*/ 525 w 658"/>
                  <a:gd name="T33" fmla="*/ 186 h 328"/>
                  <a:gd name="T34" fmla="*/ 618 w 658"/>
                  <a:gd name="T35" fmla="*/ 172 h 328"/>
                  <a:gd name="T36" fmla="*/ 329 w 658"/>
                  <a:gd name="T3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8" h="328">
                    <a:moveTo>
                      <a:pt x="658" y="323"/>
                    </a:moveTo>
                    <a:cubicBezTo>
                      <a:pt x="650" y="325"/>
                      <a:pt x="643" y="327"/>
                      <a:pt x="635" y="328"/>
                    </a:cubicBezTo>
                    <a:cubicBezTo>
                      <a:pt x="658" y="328"/>
                      <a:pt x="658" y="328"/>
                      <a:pt x="658" y="328"/>
                    </a:cubicBezTo>
                    <a:cubicBezTo>
                      <a:pt x="658" y="327"/>
                      <a:pt x="658" y="325"/>
                      <a:pt x="658" y="323"/>
                    </a:cubicBezTo>
                    <a:moveTo>
                      <a:pt x="59" y="141"/>
                    </a:moveTo>
                    <a:cubicBezTo>
                      <a:pt x="22" y="194"/>
                      <a:pt x="0" y="259"/>
                      <a:pt x="0" y="328"/>
                    </a:cubicBezTo>
                    <a:cubicBezTo>
                      <a:pt x="0" y="328"/>
                      <a:pt x="0" y="328"/>
                      <a:pt x="0" y="328"/>
                    </a:cubicBezTo>
                    <a:cubicBezTo>
                      <a:pt x="0" y="328"/>
                      <a:pt x="0" y="328"/>
                      <a:pt x="0" y="328"/>
                    </a:cubicBezTo>
                    <a:cubicBezTo>
                      <a:pt x="86" y="328"/>
                      <a:pt x="86" y="328"/>
                      <a:pt x="86" y="328"/>
                    </a:cubicBezTo>
                    <a:cubicBezTo>
                      <a:pt x="86" y="282"/>
                      <a:pt x="99" y="239"/>
                      <a:pt x="121" y="202"/>
                    </a:cubicBezTo>
                    <a:cubicBezTo>
                      <a:pt x="99" y="183"/>
                      <a:pt x="78" y="163"/>
                      <a:pt x="59" y="141"/>
                    </a:cubicBezTo>
                    <a:moveTo>
                      <a:pt x="329" y="0"/>
                    </a:moveTo>
                    <a:cubicBezTo>
                      <a:pt x="329" y="0"/>
                      <a:pt x="329" y="0"/>
                      <a:pt x="329" y="0"/>
                    </a:cubicBezTo>
                    <a:cubicBezTo>
                      <a:pt x="274" y="0"/>
                      <a:pt x="222" y="13"/>
                      <a:pt x="176" y="37"/>
                    </a:cubicBezTo>
                    <a:cubicBezTo>
                      <a:pt x="197" y="61"/>
                      <a:pt x="220" y="82"/>
                      <a:pt x="245" y="101"/>
                    </a:cubicBezTo>
                    <a:cubicBezTo>
                      <a:pt x="271" y="91"/>
                      <a:pt x="299" y="86"/>
                      <a:pt x="329" y="86"/>
                    </a:cubicBezTo>
                    <a:cubicBezTo>
                      <a:pt x="410" y="86"/>
                      <a:pt x="481" y="125"/>
                      <a:pt x="525" y="186"/>
                    </a:cubicBezTo>
                    <a:cubicBezTo>
                      <a:pt x="557" y="184"/>
                      <a:pt x="588" y="180"/>
                      <a:pt x="618" y="172"/>
                    </a:cubicBezTo>
                    <a:cubicBezTo>
                      <a:pt x="562" y="69"/>
                      <a:pt x="454" y="0"/>
                      <a:pt x="329"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8">
                <a:extLst>
                  <a:ext uri="{FF2B5EF4-FFF2-40B4-BE49-F238E27FC236}">
                    <a16:creationId xmlns:a16="http://schemas.microsoft.com/office/drawing/2014/main" id="{886D1E66-ECDA-41B1-BC79-037ED3471F6C}"/>
                  </a:ext>
                </a:extLst>
              </p:cNvPr>
              <p:cNvSpPr>
                <a:spLocks noEditPoints="1"/>
              </p:cNvSpPr>
              <p:nvPr userDrawn="1"/>
            </p:nvSpPr>
            <p:spPr bwMode="auto">
              <a:xfrm>
                <a:off x="9702770" y="3809032"/>
                <a:ext cx="829379" cy="0"/>
              </a:xfrm>
              <a:custGeom>
                <a:avLst/>
                <a:gdLst>
                  <a:gd name="T0" fmla="*/ 658 w 658"/>
                  <a:gd name="T1" fmla="*/ 635 w 658"/>
                  <a:gd name="T2" fmla="*/ 635 w 658"/>
                  <a:gd name="T3" fmla="*/ 658 w 658"/>
                  <a:gd name="T4" fmla="*/ 658 w 658"/>
                  <a:gd name="T5" fmla="*/ 86 w 658"/>
                  <a:gd name="T6" fmla="*/ 0 w 658"/>
                  <a:gd name="T7" fmla="*/ 0 w 658"/>
                  <a:gd name="T8" fmla="*/ 86 w 658"/>
                  <a:gd name="T9" fmla="*/ 86 w 658"/>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658">
                    <a:moveTo>
                      <a:pt x="658" y="0"/>
                    </a:moveTo>
                    <a:cubicBezTo>
                      <a:pt x="635" y="0"/>
                      <a:pt x="635" y="0"/>
                      <a:pt x="635" y="0"/>
                    </a:cubicBezTo>
                    <a:cubicBezTo>
                      <a:pt x="635" y="0"/>
                      <a:pt x="635" y="0"/>
                      <a:pt x="635" y="0"/>
                    </a:cubicBezTo>
                    <a:cubicBezTo>
                      <a:pt x="658" y="0"/>
                      <a:pt x="658" y="0"/>
                      <a:pt x="658" y="0"/>
                    </a:cubicBezTo>
                    <a:cubicBezTo>
                      <a:pt x="658" y="0"/>
                      <a:pt x="658" y="0"/>
                      <a:pt x="658" y="0"/>
                    </a:cubicBezTo>
                    <a:moveTo>
                      <a:pt x="86" y="0"/>
                    </a:moveTo>
                    <a:cubicBezTo>
                      <a:pt x="0" y="0"/>
                      <a:pt x="0" y="0"/>
                      <a:pt x="0" y="0"/>
                    </a:cubicBezTo>
                    <a:cubicBezTo>
                      <a:pt x="0" y="0"/>
                      <a:pt x="0" y="0"/>
                      <a:pt x="0" y="0"/>
                    </a:cubicBezTo>
                    <a:cubicBezTo>
                      <a:pt x="86" y="0"/>
                      <a:pt x="86" y="0"/>
                      <a:pt x="86" y="0"/>
                    </a:cubicBezTo>
                    <a:cubicBezTo>
                      <a:pt x="86" y="0"/>
                      <a:pt x="86" y="0"/>
                      <a:pt x="8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9">
                <a:extLst>
                  <a:ext uri="{FF2B5EF4-FFF2-40B4-BE49-F238E27FC236}">
                    <a16:creationId xmlns:a16="http://schemas.microsoft.com/office/drawing/2014/main" id="{3BA7DF90-AD98-4B94-B7BE-5A365B4D6124}"/>
                  </a:ext>
                </a:extLst>
              </p:cNvPr>
              <p:cNvSpPr>
                <a:spLocks noEditPoints="1"/>
              </p:cNvSpPr>
              <p:nvPr userDrawn="1"/>
            </p:nvSpPr>
            <p:spPr bwMode="auto">
              <a:xfrm>
                <a:off x="10686453" y="3050633"/>
                <a:ext cx="1830035" cy="915017"/>
              </a:xfrm>
              <a:custGeom>
                <a:avLst/>
                <a:gdLst>
                  <a:gd name="T0" fmla="*/ 54 w 1452"/>
                  <a:gd name="T1" fmla="*/ 518 h 726"/>
                  <a:gd name="T2" fmla="*/ 25 w 1452"/>
                  <a:gd name="T3" fmla="*/ 536 h 726"/>
                  <a:gd name="T4" fmla="*/ 0 w 1452"/>
                  <a:gd name="T5" fmla="*/ 726 h 726"/>
                  <a:gd name="T6" fmla="*/ 1 w 1452"/>
                  <a:gd name="T7" fmla="*/ 726 h 726"/>
                  <a:gd name="T8" fmla="*/ 1 w 1452"/>
                  <a:gd name="T9" fmla="*/ 726 h 726"/>
                  <a:gd name="T10" fmla="*/ 190 w 1452"/>
                  <a:gd name="T11" fmla="*/ 726 h 726"/>
                  <a:gd name="T12" fmla="*/ 209 w 1452"/>
                  <a:gd name="T13" fmla="*/ 586 h 726"/>
                  <a:gd name="T14" fmla="*/ 54 w 1452"/>
                  <a:gd name="T15" fmla="*/ 518 h 726"/>
                  <a:gd name="T16" fmla="*/ 1303 w 1452"/>
                  <a:gd name="T17" fmla="*/ 285 h 726"/>
                  <a:gd name="T18" fmla="*/ 1247 w 1452"/>
                  <a:gd name="T19" fmla="*/ 346 h 726"/>
                  <a:gd name="T20" fmla="*/ 1247 w 1452"/>
                  <a:gd name="T21" fmla="*/ 346 h 726"/>
                  <a:gd name="T22" fmla="*/ 1166 w 1452"/>
                  <a:gd name="T23" fmla="*/ 419 h 726"/>
                  <a:gd name="T24" fmla="*/ 1262 w 1452"/>
                  <a:gd name="T25" fmla="*/ 726 h 726"/>
                  <a:gd name="T26" fmla="*/ 1262 w 1452"/>
                  <a:gd name="T27" fmla="*/ 726 h 726"/>
                  <a:gd name="T28" fmla="*/ 1262 w 1452"/>
                  <a:gd name="T29" fmla="*/ 726 h 726"/>
                  <a:gd name="T30" fmla="*/ 1452 w 1452"/>
                  <a:gd name="T31" fmla="*/ 726 h 726"/>
                  <a:gd name="T32" fmla="*/ 1303 w 1452"/>
                  <a:gd name="T33" fmla="*/ 285 h 726"/>
                  <a:gd name="T34" fmla="*/ 726 w 1452"/>
                  <a:gd name="T35" fmla="*/ 0 h 726"/>
                  <a:gd name="T36" fmla="*/ 726 w 1452"/>
                  <a:gd name="T37" fmla="*/ 0 h 726"/>
                  <a:gd name="T38" fmla="*/ 313 w 1452"/>
                  <a:gd name="T39" fmla="*/ 129 h 726"/>
                  <a:gd name="T40" fmla="*/ 243 w 1452"/>
                  <a:gd name="T41" fmla="*/ 317 h 726"/>
                  <a:gd name="T42" fmla="*/ 342 w 1452"/>
                  <a:gd name="T43" fmla="*/ 352 h 726"/>
                  <a:gd name="T44" fmla="*/ 726 w 1452"/>
                  <a:gd name="T45" fmla="*/ 190 h 726"/>
                  <a:gd name="T46" fmla="*/ 961 w 1452"/>
                  <a:gd name="T47" fmla="*/ 244 h 726"/>
                  <a:gd name="T48" fmla="*/ 1061 w 1452"/>
                  <a:gd name="T49" fmla="*/ 160 h 726"/>
                  <a:gd name="T50" fmla="*/ 1060 w 1452"/>
                  <a:gd name="T51" fmla="*/ 159 h 726"/>
                  <a:gd name="T52" fmla="*/ 1107 w 1452"/>
                  <a:gd name="T53" fmla="*/ 108 h 726"/>
                  <a:gd name="T54" fmla="*/ 726 w 1452"/>
                  <a:gd name="T55"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52" h="726">
                    <a:moveTo>
                      <a:pt x="54" y="518"/>
                    </a:moveTo>
                    <a:cubicBezTo>
                      <a:pt x="45" y="525"/>
                      <a:pt x="35" y="531"/>
                      <a:pt x="25" y="536"/>
                    </a:cubicBezTo>
                    <a:cubicBezTo>
                      <a:pt x="9" y="597"/>
                      <a:pt x="0" y="660"/>
                      <a:pt x="0" y="726"/>
                    </a:cubicBezTo>
                    <a:cubicBezTo>
                      <a:pt x="1" y="726"/>
                      <a:pt x="1" y="726"/>
                      <a:pt x="1" y="726"/>
                    </a:cubicBezTo>
                    <a:cubicBezTo>
                      <a:pt x="1" y="726"/>
                      <a:pt x="1" y="726"/>
                      <a:pt x="1" y="726"/>
                    </a:cubicBezTo>
                    <a:cubicBezTo>
                      <a:pt x="190" y="726"/>
                      <a:pt x="190" y="726"/>
                      <a:pt x="190" y="726"/>
                    </a:cubicBezTo>
                    <a:cubicBezTo>
                      <a:pt x="190" y="677"/>
                      <a:pt x="197" y="631"/>
                      <a:pt x="209" y="586"/>
                    </a:cubicBezTo>
                    <a:cubicBezTo>
                      <a:pt x="156" y="568"/>
                      <a:pt x="104" y="545"/>
                      <a:pt x="54" y="518"/>
                    </a:cubicBezTo>
                    <a:moveTo>
                      <a:pt x="1303" y="285"/>
                    </a:moveTo>
                    <a:cubicBezTo>
                      <a:pt x="1285" y="306"/>
                      <a:pt x="1266" y="326"/>
                      <a:pt x="1247" y="346"/>
                    </a:cubicBezTo>
                    <a:cubicBezTo>
                      <a:pt x="1247" y="346"/>
                      <a:pt x="1247" y="346"/>
                      <a:pt x="1247" y="346"/>
                    </a:cubicBezTo>
                    <a:cubicBezTo>
                      <a:pt x="1221" y="372"/>
                      <a:pt x="1194" y="397"/>
                      <a:pt x="1166" y="419"/>
                    </a:cubicBezTo>
                    <a:cubicBezTo>
                      <a:pt x="1226" y="506"/>
                      <a:pt x="1262" y="612"/>
                      <a:pt x="1262" y="726"/>
                    </a:cubicBezTo>
                    <a:cubicBezTo>
                      <a:pt x="1262" y="726"/>
                      <a:pt x="1262" y="726"/>
                      <a:pt x="1262" y="726"/>
                    </a:cubicBezTo>
                    <a:cubicBezTo>
                      <a:pt x="1262" y="726"/>
                      <a:pt x="1262" y="726"/>
                      <a:pt x="1262" y="726"/>
                    </a:cubicBezTo>
                    <a:cubicBezTo>
                      <a:pt x="1452" y="726"/>
                      <a:pt x="1452" y="726"/>
                      <a:pt x="1452" y="726"/>
                    </a:cubicBezTo>
                    <a:cubicBezTo>
                      <a:pt x="1452" y="560"/>
                      <a:pt x="1396" y="407"/>
                      <a:pt x="1303" y="285"/>
                    </a:cubicBezTo>
                    <a:moveTo>
                      <a:pt x="726" y="0"/>
                    </a:moveTo>
                    <a:cubicBezTo>
                      <a:pt x="726" y="0"/>
                      <a:pt x="726" y="0"/>
                      <a:pt x="726" y="0"/>
                    </a:cubicBezTo>
                    <a:cubicBezTo>
                      <a:pt x="573" y="0"/>
                      <a:pt x="430" y="47"/>
                      <a:pt x="313" y="129"/>
                    </a:cubicBezTo>
                    <a:cubicBezTo>
                      <a:pt x="301" y="196"/>
                      <a:pt x="277" y="260"/>
                      <a:pt x="243" y="317"/>
                    </a:cubicBezTo>
                    <a:cubicBezTo>
                      <a:pt x="276" y="331"/>
                      <a:pt x="309" y="343"/>
                      <a:pt x="342" y="352"/>
                    </a:cubicBezTo>
                    <a:cubicBezTo>
                      <a:pt x="440" y="252"/>
                      <a:pt x="576" y="190"/>
                      <a:pt x="726" y="190"/>
                    </a:cubicBezTo>
                    <a:cubicBezTo>
                      <a:pt x="810" y="190"/>
                      <a:pt x="890" y="209"/>
                      <a:pt x="961" y="244"/>
                    </a:cubicBezTo>
                    <a:cubicBezTo>
                      <a:pt x="996" y="219"/>
                      <a:pt x="1029" y="191"/>
                      <a:pt x="1061" y="160"/>
                    </a:cubicBezTo>
                    <a:cubicBezTo>
                      <a:pt x="1060" y="159"/>
                      <a:pt x="1060" y="159"/>
                      <a:pt x="1060" y="159"/>
                    </a:cubicBezTo>
                    <a:cubicBezTo>
                      <a:pt x="1077" y="143"/>
                      <a:pt x="1093" y="126"/>
                      <a:pt x="1107" y="108"/>
                    </a:cubicBezTo>
                    <a:cubicBezTo>
                      <a:pt x="996" y="39"/>
                      <a:pt x="866" y="0"/>
                      <a:pt x="72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1">
                <a:extLst>
                  <a:ext uri="{FF2B5EF4-FFF2-40B4-BE49-F238E27FC236}">
                    <a16:creationId xmlns:a16="http://schemas.microsoft.com/office/drawing/2014/main" id="{61CC996F-9F98-4861-A1F5-08F5CE2C7933}"/>
                  </a:ext>
                </a:extLst>
              </p:cNvPr>
              <p:cNvSpPr>
                <a:spLocks noEditPoints="1"/>
              </p:cNvSpPr>
              <p:nvPr userDrawn="1"/>
            </p:nvSpPr>
            <p:spPr bwMode="auto">
              <a:xfrm>
                <a:off x="10687224" y="3965650"/>
                <a:ext cx="1829263" cy="0"/>
              </a:xfrm>
              <a:custGeom>
                <a:avLst/>
                <a:gdLst>
                  <a:gd name="T0" fmla="*/ 189 w 1451"/>
                  <a:gd name="T1" fmla="*/ 0 w 1451"/>
                  <a:gd name="T2" fmla="*/ 0 w 1451"/>
                  <a:gd name="T3" fmla="*/ 189 w 1451"/>
                  <a:gd name="T4" fmla="*/ 189 w 1451"/>
                  <a:gd name="T5" fmla="*/ 1451 w 1451"/>
                  <a:gd name="T6" fmla="*/ 1261 w 1451"/>
                  <a:gd name="T7" fmla="*/ 1261 w 1451"/>
                  <a:gd name="T8" fmla="*/ 1451 w 1451"/>
                  <a:gd name="T9" fmla="*/ 1451 w 145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451">
                    <a:moveTo>
                      <a:pt x="189" y="0"/>
                    </a:moveTo>
                    <a:cubicBezTo>
                      <a:pt x="0" y="0"/>
                      <a:pt x="0" y="0"/>
                      <a:pt x="0" y="0"/>
                    </a:cubicBezTo>
                    <a:cubicBezTo>
                      <a:pt x="0" y="0"/>
                      <a:pt x="0" y="0"/>
                      <a:pt x="0" y="0"/>
                    </a:cubicBezTo>
                    <a:cubicBezTo>
                      <a:pt x="189" y="0"/>
                      <a:pt x="189" y="0"/>
                      <a:pt x="189" y="0"/>
                    </a:cubicBezTo>
                    <a:cubicBezTo>
                      <a:pt x="189" y="0"/>
                      <a:pt x="189" y="0"/>
                      <a:pt x="189" y="0"/>
                    </a:cubicBezTo>
                    <a:moveTo>
                      <a:pt x="1451" y="0"/>
                    </a:moveTo>
                    <a:cubicBezTo>
                      <a:pt x="1261" y="0"/>
                      <a:pt x="1261" y="0"/>
                      <a:pt x="1261" y="0"/>
                    </a:cubicBezTo>
                    <a:cubicBezTo>
                      <a:pt x="1261" y="0"/>
                      <a:pt x="1261" y="0"/>
                      <a:pt x="1261" y="0"/>
                    </a:cubicBezTo>
                    <a:cubicBezTo>
                      <a:pt x="1451" y="0"/>
                      <a:pt x="1451" y="0"/>
                      <a:pt x="1451" y="0"/>
                    </a:cubicBezTo>
                    <a:cubicBezTo>
                      <a:pt x="1451" y="0"/>
                      <a:pt x="1451" y="0"/>
                      <a:pt x="1451"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2">
                <a:extLst>
                  <a:ext uri="{FF2B5EF4-FFF2-40B4-BE49-F238E27FC236}">
                    <a16:creationId xmlns:a16="http://schemas.microsoft.com/office/drawing/2014/main" id="{C1A30408-5E28-4854-B810-54C891C27BD5}"/>
                  </a:ext>
                </a:extLst>
              </p:cNvPr>
              <p:cNvSpPr>
                <a:spLocks noEditPoints="1"/>
              </p:cNvSpPr>
              <p:nvPr userDrawn="1"/>
            </p:nvSpPr>
            <p:spPr bwMode="auto">
              <a:xfrm>
                <a:off x="10296837" y="4202505"/>
                <a:ext cx="989855" cy="935077"/>
              </a:xfrm>
              <a:custGeom>
                <a:avLst/>
                <a:gdLst>
                  <a:gd name="T0" fmla="*/ 731 w 785"/>
                  <a:gd name="T1" fmla="*/ 589 h 742"/>
                  <a:gd name="T2" fmla="*/ 678 w 785"/>
                  <a:gd name="T3" fmla="*/ 633 h 742"/>
                  <a:gd name="T4" fmla="*/ 785 w 785"/>
                  <a:gd name="T5" fmla="*/ 642 h 742"/>
                  <a:gd name="T6" fmla="*/ 731 w 785"/>
                  <a:gd name="T7" fmla="*/ 589 h 742"/>
                  <a:gd name="T8" fmla="*/ 2 w 785"/>
                  <a:gd name="T9" fmla="*/ 332 h 742"/>
                  <a:gd name="T10" fmla="*/ 142 w 785"/>
                  <a:gd name="T11" fmla="*/ 678 h 742"/>
                  <a:gd name="T12" fmla="*/ 222 w 785"/>
                  <a:gd name="T13" fmla="*/ 742 h 742"/>
                  <a:gd name="T14" fmla="*/ 375 w 785"/>
                  <a:gd name="T15" fmla="*/ 676 h 742"/>
                  <a:gd name="T16" fmla="*/ 231 w 785"/>
                  <a:gd name="T17" fmla="*/ 589 h 742"/>
                  <a:gd name="T18" fmla="*/ 128 w 785"/>
                  <a:gd name="T19" fmla="*/ 359 h 742"/>
                  <a:gd name="T20" fmla="*/ 2 w 785"/>
                  <a:gd name="T21" fmla="*/ 332 h 742"/>
                  <a:gd name="T22" fmla="*/ 142 w 785"/>
                  <a:gd name="T23" fmla="*/ 0 h 742"/>
                  <a:gd name="T24" fmla="*/ 42 w 785"/>
                  <a:gd name="T25" fmla="*/ 145 h 742"/>
                  <a:gd name="T26" fmla="*/ 169 w 785"/>
                  <a:gd name="T27" fmla="*/ 172 h 742"/>
                  <a:gd name="T28" fmla="*/ 231 w 785"/>
                  <a:gd name="T29" fmla="*/ 89 h 742"/>
                  <a:gd name="T30" fmla="*/ 231 w 785"/>
                  <a:gd name="T31" fmla="*/ 88 h 742"/>
                  <a:gd name="T32" fmla="*/ 231 w 785"/>
                  <a:gd name="T33" fmla="*/ 88 h 742"/>
                  <a:gd name="T34" fmla="*/ 142 w 785"/>
                  <a:gd name="T35"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5" h="742">
                    <a:moveTo>
                      <a:pt x="731" y="589"/>
                    </a:moveTo>
                    <a:cubicBezTo>
                      <a:pt x="715" y="606"/>
                      <a:pt x="697" y="620"/>
                      <a:pt x="678" y="633"/>
                    </a:cubicBezTo>
                    <a:cubicBezTo>
                      <a:pt x="714" y="634"/>
                      <a:pt x="749" y="637"/>
                      <a:pt x="785" y="642"/>
                    </a:cubicBezTo>
                    <a:cubicBezTo>
                      <a:pt x="731" y="589"/>
                      <a:pt x="731" y="589"/>
                      <a:pt x="731" y="589"/>
                    </a:cubicBezTo>
                    <a:moveTo>
                      <a:pt x="2" y="332"/>
                    </a:moveTo>
                    <a:cubicBezTo>
                      <a:pt x="0" y="457"/>
                      <a:pt x="47" y="582"/>
                      <a:pt x="142" y="678"/>
                    </a:cubicBezTo>
                    <a:cubicBezTo>
                      <a:pt x="167" y="703"/>
                      <a:pt x="194" y="724"/>
                      <a:pt x="222" y="742"/>
                    </a:cubicBezTo>
                    <a:cubicBezTo>
                      <a:pt x="271" y="715"/>
                      <a:pt x="323" y="693"/>
                      <a:pt x="375" y="676"/>
                    </a:cubicBezTo>
                    <a:cubicBezTo>
                      <a:pt x="322" y="660"/>
                      <a:pt x="273" y="631"/>
                      <a:pt x="231" y="589"/>
                    </a:cubicBezTo>
                    <a:cubicBezTo>
                      <a:pt x="167" y="525"/>
                      <a:pt x="133" y="443"/>
                      <a:pt x="128" y="359"/>
                    </a:cubicBezTo>
                    <a:cubicBezTo>
                      <a:pt x="87" y="345"/>
                      <a:pt x="44" y="336"/>
                      <a:pt x="2" y="332"/>
                    </a:cubicBezTo>
                    <a:moveTo>
                      <a:pt x="142" y="0"/>
                    </a:moveTo>
                    <a:cubicBezTo>
                      <a:pt x="99" y="43"/>
                      <a:pt x="65" y="93"/>
                      <a:pt x="42" y="145"/>
                    </a:cubicBezTo>
                    <a:cubicBezTo>
                      <a:pt x="85" y="151"/>
                      <a:pt x="127" y="160"/>
                      <a:pt x="169" y="172"/>
                    </a:cubicBezTo>
                    <a:cubicBezTo>
                      <a:pt x="185" y="142"/>
                      <a:pt x="205" y="114"/>
                      <a:pt x="231" y="89"/>
                    </a:cubicBezTo>
                    <a:cubicBezTo>
                      <a:pt x="231" y="88"/>
                      <a:pt x="231" y="88"/>
                      <a:pt x="231" y="88"/>
                    </a:cubicBezTo>
                    <a:cubicBezTo>
                      <a:pt x="231" y="88"/>
                      <a:pt x="231" y="88"/>
                      <a:pt x="231" y="88"/>
                    </a:cubicBezTo>
                    <a:cubicBezTo>
                      <a:pt x="142" y="0"/>
                      <a:pt x="142" y="0"/>
                      <a:pt x="14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3">
                <a:extLst>
                  <a:ext uri="{FF2B5EF4-FFF2-40B4-BE49-F238E27FC236}">
                    <a16:creationId xmlns:a16="http://schemas.microsoft.com/office/drawing/2014/main" id="{F7866914-A758-42EB-AEFA-2257B6B45C9C}"/>
                  </a:ext>
                </a:extLst>
              </p:cNvPr>
              <p:cNvSpPr>
                <a:spLocks/>
              </p:cNvSpPr>
              <p:nvPr userDrawn="1"/>
            </p:nvSpPr>
            <p:spPr bwMode="auto">
              <a:xfrm>
                <a:off x="10299152" y="4385354"/>
                <a:ext cx="210624" cy="269259"/>
              </a:xfrm>
              <a:custGeom>
                <a:avLst/>
                <a:gdLst>
                  <a:gd name="T0" fmla="*/ 40 w 167"/>
                  <a:gd name="T1" fmla="*/ 0 h 214"/>
                  <a:gd name="T2" fmla="*/ 0 w 167"/>
                  <a:gd name="T3" fmla="*/ 187 h 214"/>
                  <a:gd name="T4" fmla="*/ 126 w 167"/>
                  <a:gd name="T5" fmla="*/ 214 h 214"/>
                  <a:gd name="T6" fmla="*/ 167 w 167"/>
                  <a:gd name="T7" fmla="*/ 27 h 214"/>
                  <a:gd name="T8" fmla="*/ 40 w 167"/>
                  <a:gd name="T9" fmla="*/ 0 h 214"/>
                </a:gdLst>
                <a:ahLst/>
                <a:cxnLst>
                  <a:cxn ang="0">
                    <a:pos x="T0" y="T1"/>
                  </a:cxn>
                  <a:cxn ang="0">
                    <a:pos x="T2" y="T3"/>
                  </a:cxn>
                  <a:cxn ang="0">
                    <a:pos x="T4" y="T5"/>
                  </a:cxn>
                  <a:cxn ang="0">
                    <a:pos x="T6" y="T7"/>
                  </a:cxn>
                  <a:cxn ang="0">
                    <a:pos x="T8" y="T9"/>
                  </a:cxn>
                </a:cxnLst>
                <a:rect l="0" t="0" r="r" b="b"/>
                <a:pathLst>
                  <a:path w="167" h="214">
                    <a:moveTo>
                      <a:pt x="40" y="0"/>
                    </a:moveTo>
                    <a:cubicBezTo>
                      <a:pt x="14" y="60"/>
                      <a:pt x="1" y="123"/>
                      <a:pt x="0" y="187"/>
                    </a:cubicBezTo>
                    <a:cubicBezTo>
                      <a:pt x="42" y="191"/>
                      <a:pt x="85" y="200"/>
                      <a:pt x="126" y="214"/>
                    </a:cubicBezTo>
                    <a:cubicBezTo>
                      <a:pt x="122" y="150"/>
                      <a:pt x="136" y="85"/>
                      <a:pt x="167" y="27"/>
                    </a:cubicBezTo>
                    <a:cubicBezTo>
                      <a:pt x="125" y="15"/>
                      <a:pt x="83" y="6"/>
                      <a:pt x="4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7">
                <a:extLst>
                  <a:ext uri="{FF2B5EF4-FFF2-40B4-BE49-F238E27FC236}">
                    <a16:creationId xmlns:a16="http://schemas.microsoft.com/office/drawing/2014/main" id="{BF8F93B8-FB06-47EA-B281-3ABC28859E44}"/>
                  </a:ext>
                </a:extLst>
              </p:cNvPr>
              <p:cNvSpPr>
                <a:spLocks/>
              </p:cNvSpPr>
              <p:nvPr userDrawn="1"/>
            </p:nvSpPr>
            <p:spPr bwMode="auto">
              <a:xfrm>
                <a:off x="11286692" y="5011825"/>
                <a:ext cx="71751" cy="43977"/>
              </a:xfrm>
              <a:custGeom>
                <a:avLst/>
                <a:gdLst>
                  <a:gd name="T0" fmla="*/ 0 w 57"/>
                  <a:gd name="T1" fmla="*/ 0 h 35"/>
                  <a:gd name="T2" fmla="*/ 35 w 57"/>
                  <a:gd name="T3" fmla="*/ 35 h 35"/>
                  <a:gd name="T4" fmla="*/ 57 w 57"/>
                  <a:gd name="T5" fmla="*/ 11 h 35"/>
                  <a:gd name="T6" fmla="*/ 0 w 57"/>
                  <a:gd name="T7" fmla="*/ 0 h 35"/>
                </a:gdLst>
                <a:ahLst/>
                <a:cxnLst>
                  <a:cxn ang="0">
                    <a:pos x="T0" y="T1"/>
                  </a:cxn>
                  <a:cxn ang="0">
                    <a:pos x="T2" y="T3"/>
                  </a:cxn>
                  <a:cxn ang="0">
                    <a:pos x="T4" y="T5"/>
                  </a:cxn>
                  <a:cxn ang="0">
                    <a:pos x="T6" y="T7"/>
                  </a:cxn>
                </a:cxnLst>
                <a:rect l="0" t="0" r="r" b="b"/>
                <a:pathLst>
                  <a:path w="57" h="35">
                    <a:moveTo>
                      <a:pt x="0" y="0"/>
                    </a:moveTo>
                    <a:cubicBezTo>
                      <a:pt x="35" y="35"/>
                      <a:pt x="35" y="35"/>
                      <a:pt x="35" y="35"/>
                    </a:cubicBezTo>
                    <a:cubicBezTo>
                      <a:pt x="43" y="27"/>
                      <a:pt x="50" y="19"/>
                      <a:pt x="57" y="11"/>
                    </a:cubicBezTo>
                    <a:cubicBezTo>
                      <a:pt x="38" y="7"/>
                      <a:pt x="19" y="3"/>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8">
                <a:extLst>
                  <a:ext uri="{FF2B5EF4-FFF2-40B4-BE49-F238E27FC236}">
                    <a16:creationId xmlns:a16="http://schemas.microsoft.com/office/drawing/2014/main" id="{19F44263-053E-44AF-AF99-2FFB35D41D5A}"/>
                  </a:ext>
                </a:extLst>
              </p:cNvPr>
              <p:cNvSpPr>
                <a:spLocks noEditPoints="1"/>
              </p:cNvSpPr>
              <p:nvPr userDrawn="1"/>
            </p:nvSpPr>
            <p:spPr bwMode="auto">
              <a:xfrm>
                <a:off x="10692625" y="4025057"/>
                <a:ext cx="813949" cy="843267"/>
              </a:xfrm>
              <a:custGeom>
                <a:avLst/>
                <a:gdLst>
                  <a:gd name="T0" fmla="*/ 519 w 646"/>
                  <a:gd name="T1" fmla="*/ 449 h 669"/>
                  <a:gd name="T2" fmla="*/ 483 w 646"/>
                  <a:gd name="T3" fmla="*/ 638 h 669"/>
                  <a:gd name="T4" fmla="*/ 607 w 646"/>
                  <a:gd name="T5" fmla="*/ 669 h 669"/>
                  <a:gd name="T6" fmla="*/ 646 w 646"/>
                  <a:gd name="T7" fmla="*/ 483 h 669"/>
                  <a:gd name="T8" fmla="*/ 519 w 646"/>
                  <a:gd name="T9" fmla="*/ 449 h 669"/>
                  <a:gd name="T10" fmla="*/ 167 w 646"/>
                  <a:gd name="T11" fmla="*/ 0 h 669"/>
                  <a:gd name="T12" fmla="*/ 0 w 646"/>
                  <a:gd name="T13" fmla="*/ 30 h 669"/>
                  <a:gd name="T14" fmla="*/ 24 w 646"/>
                  <a:gd name="T15" fmla="*/ 155 h 669"/>
                  <a:gd name="T16" fmla="*/ 167 w 646"/>
                  <a:gd name="T17" fmla="*/ 126 h 669"/>
                  <a:gd name="T18" fmla="*/ 216 w 646"/>
                  <a:gd name="T19" fmla="*/ 129 h 669"/>
                  <a:gd name="T20" fmla="*/ 188 w 646"/>
                  <a:gd name="T21" fmla="*/ 1 h 669"/>
                  <a:gd name="T22" fmla="*/ 167 w 646"/>
                  <a:gd name="T23"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6" h="669">
                    <a:moveTo>
                      <a:pt x="519" y="449"/>
                    </a:moveTo>
                    <a:cubicBezTo>
                      <a:pt x="525" y="513"/>
                      <a:pt x="513" y="579"/>
                      <a:pt x="483" y="638"/>
                    </a:cubicBezTo>
                    <a:cubicBezTo>
                      <a:pt x="523" y="652"/>
                      <a:pt x="564" y="663"/>
                      <a:pt x="607" y="669"/>
                    </a:cubicBezTo>
                    <a:cubicBezTo>
                      <a:pt x="633" y="610"/>
                      <a:pt x="646" y="547"/>
                      <a:pt x="646" y="483"/>
                    </a:cubicBezTo>
                    <a:cubicBezTo>
                      <a:pt x="602" y="477"/>
                      <a:pt x="559" y="465"/>
                      <a:pt x="519" y="449"/>
                    </a:cubicBezTo>
                    <a:moveTo>
                      <a:pt x="167" y="0"/>
                    </a:moveTo>
                    <a:cubicBezTo>
                      <a:pt x="110" y="0"/>
                      <a:pt x="54" y="10"/>
                      <a:pt x="0" y="30"/>
                    </a:cubicBezTo>
                    <a:cubicBezTo>
                      <a:pt x="4" y="73"/>
                      <a:pt x="13" y="115"/>
                      <a:pt x="24" y="155"/>
                    </a:cubicBezTo>
                    <a:cubicBezTo>
                      <a:pt x="70" y="136"/>
                      <a:pt x="118" y="126"/>
                      <a:pt x="167" y="126"/>
                    </a:cubicBezTo>
                    <a:cubicBezTo>
                      <a:pt x="183" y="126"/>
                      <a:pt x="199" y="127"/>
                      <a:pt x="216" y="129"/>
                    </a:cubicBezTo>
                    <a:cubicBezTo>
                      <a:pt x="201" y="88"/>
                      <a:pt x="192" y="45"/>
                      <a:pt x="188" y="1"/>
                    </a:cubicBezTo>
                    <a:cubicBezTo>
                      <a:pt x="181" y="0"/>
                      <a:pt x="174" y="0"/>
                      <a:pt x="16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29">
                <a:extLst>
                  <a:ext uri="{FF2B5EF4-FFF2-40B4-BE49-F238E27FC236}">
                    <a16:creationId xmlns:a16="http://schemas.microsoft.com/office/drawing/2014/main" id="{AC0D423E-1314-4CD8-8F2B-6DF9D328EB00}"/>
                  </a:ext>
                </a:extLst>
              </p:cNvPr>
              <p:cNvSpPr>
                <a:spLocks noEditPoints="1"/>
              </p:cNvSpPr>
              <p:nvPr userDrawn="1"/>
            </p:nvSpPr>
            <p:spPr bwMode="auto">
              <a:xfrm>
                <a:off x="10475829" y="4202505"/>
                <a:ext cx="810863" cy="809320"/>
              </a:xfrm>
              <a:custGeom>
                <a:avLst/>
                <a:gdLst>
                  <a:gd name="T0" fmla="*/ 589 w 643"/>
                  <a:gd name="T1" fmla="*/ 589 h 642"/>
                  <a:gd name="T2" fmla="*/ 589 w 643"/>
                  <a:gd name="T3" fmla="*/ 589 h 642"/>
                  <a:gd name="T4" fmla="*/ 643 w 643"/>
                  <a:gd name="T5" fmla="*/ 642 h 642"/>
                  <a:gd name="T6" fmla="*/ 643 w 643"/>
                  <a:gd name="T7" fmla="*/ 642 h 642"/>
                  <a:gd name="T8" fmla="*/ 589 w 643"/>
                  <a:gd name="T9" fmla="*/ 589 h 642"/>
                  <a:gd name="T10" fmla="*/ 0 w 643"/>
                  <a:gd name="T11" fmla="*/ 0 h 642"/>
                  <a:gd name="T12" fmla="*/ 0 w 643"/>
                  <a:gd name="T13" fmla="*/ 0 h 642"/>
                  <a:gd name="T14" fmla="*/ 89 w 643"/>
                  <a:gd name="T15" fmla="*/ 88 h 642"/>
                  <a:gd name="T16" fmla="*/ 89 w 643"/>
                  <a:gd name="T17" fmla="*/ 88 h 642"/>
                  <a:gd name="T18" fmla="*/ 0 w 643"/>
                  <a:gd name="T19" fmla="*/ 0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3" h="642">
                    <a:moveTo>
                      <a:pt x="589" y="589"/>
                    </a:moveTo>
                    <a:cubicBezTo>
                      <a:pt x="589" y="589"/>
                      <a:pt x="589" y="589"/>
                      <a:pt x="589" y="589"/>
                    </a:cubicBezTo>
                    <a:cubicBezTo>
                      <a:pt x="643" y="642"/>
                      <a:pt x="643" y="642"/>
                      <a:pt x="643" y="642"/>
                    </a:cubicBezTo>
                    <a:cubicBezTo>
                      <a:pt x="643" y="642"/>
                      <a:pt x="643" y="642"/>
                      <a:pt x="643" y="642"/>
                    </a:cubicBezTo>
                    <a:cubicBezTo>
                      <a:pt x="589" y="589"/>
                      <a:pt x="589" y="589"/>
                      <a:pt x="589" y="589"/>
                    </a:cubicBezTo>
                    <a:moveTo>
                      <a:pt x="0" y="0"/>
                    </a:moveTo>
                    <a:cubicBezTo>
                      <a:pt x="0" y="0"/>
                      <a:pt x="0" y="0"/>
                      <a:pt x="0" y="0"/>
                    </a:cubicBezTo>
                    <a:cubicBezTo>
                      <a:pt x="89" y="88"/>
                      <a:pt x="89" y="88"/>
                      <a:pt x="89" y="88"/>
                    </a:cubicBezTo>
                    <a:cubicBezTo>
                      <a:pt x="89" y="88"/>
                      <a:pt x="89" y="88"/>
                      <a:pt x="89" y="88"/>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30">
                <a:extLst>
                  <a:ext uri="{FF2B5EF4-FFF2-40B4-BE49-F238E27FC236}">
                    <a16:creationId xmlns:a16="http://schemas.microsoft.com/office/drawing/2014/main" id="{78910E98-9719-440A-AC13-06E1D0017F01}"/>
                  </a:ext>
                </a:extLst>
              </p:cNvPr>
              <p:cNvSpPr>
                <a:spLocks/>
              </p:cNvSpPr>
              <p:nvPr userDrawn="1"/>
            </p:nvSpPr>
            <p:spPr bwMode="auto">
              <a:xfrm>
                <a:off x="11286692" y="5011825"/>
                <a:ext cx="43977" cy="43977"/>
              </a:xfrm>
              <a:custGeom>
                <a:avLst/>
                <a:gdLst>
                  <a:gd name="T0" fmla="*/ 0 w 35"/>
                  <a:gd name="T1" fmla="*/ 0 h 35"/>
                  <a:gd name="T2" fmla="*/ 35 w 35"/>
                  <a:gd name="T3" fmla="*/ 35 h 35"/>
                  <a:gd name="T4" fmla="*/ 35 w 35"/>
                  <a:gd name="T5" fmla="*/ 35 h 35"/>
                  <a:gd name="T6" fmla="*/ 0 w 35"/>
                  <a:gd name="T7" fmla="*/ 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cubicBezTo>
                      <a:pt x="35" y="35"/>
                      <a:pt x="35" y="35"/>
                      <a:pt x="35" y="35"/>
                    </a:cubicBezTo>
                    <a:cubicBezTo>
                      <a:pt x="35" y="35"/>
                      <a:pt x="35" y="35"/>
                      <a:pt x="35" y="35"/>
                    </a:cubicBezTo>
                    <a:cubicBezTo>
                      <a:pt x="0" y="0"/>
                      <a:pt x="0" y="0"/>
                      <a:pt x="0" y="0"/>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31">
                <a:extLst>
                  <a:ext uri="{FF2B5EF4-FFF2-40B4-BE49-F238E27FC236}">
                    <a16:creationId xmlns:a16="http://schemas.microsoft.com/office/drawing/2014/main" id="{47946B76-FAE7-4090-A29B-68CEAF681EF4}"/>
                  </a:ext>
                </a:extLst>
              </p:cNvPr>
              <p:cNvSpPr>
                <a:spLocks noEditPoints="1"/>
              </p:cNvSpPr>
              <p:nvPr userDrawn="1"/>
            </p:nvSpPr>
            <p:spPr bwMode="auto">
              <a:xfrm>
                <a:off x="8962887" y="4271942"/>
                <a:ext cx="1090152" cy="968252"/>
              </a:xfrm>
              <a:custGeom>
                <a:avLst/>
                <a:gdLst>
                  <a:gd name="T0" fmla="*/ 776 w 865"/>
                  <a:gd name="T1" fmla="*/ 589 h 768"/>
                  <a:gd name="T2" fmla="*/ 526 w 865"/>
                  <a:gd name="T3" fmla="*/ 692 h 768"/>
                  <a:gd name="T4" fmla="*/ 490 w 865"/>
                  <a:gd name="T5" fmla="*/ 690 h 768"/>
                  <a:gd name="T6" fmla="*/ 478 w 865"/>
                  <a:gd name="T7" fmla="*/ 768 h 768"/>
                  <a:gd name="T8" fmla="*/ 642 w 865"/>
                  <a:gd name="T9" fmla="*/ 749 h 768"/>
                  <a:gd name="T10" fmla="*/ 758 w 865"/>
                  <a:gd name="T11" fmla="*/ 758 h 768"/>
                  <a:gd name="T12" fmla="*/ 865 w 865"/>
                  <a:gd name="T13" fmla="*/ 677 h 768"/>
                  <a:gd name="T14" fmla="*/ 865 w 865"/>
                  <a:gd name="T15" fmla="*/ 677 h 768"/>
                  <a:gd name="T16" fmla="*/ 865 w 865"/>
                  <a:gd name="T17" fmla="*/ 677 h 768"/>
                  <a:gd name="T18" fmla="*/ 776 w 865"/>
                  <a:gd name="T19" fmla="*/ 589 h 768"/>
                  <a:gd name="T20" fmla="*/ 187 w 865"/>
                  <a:gd name="T21" fmla="*/ 0 h 768"/>
                  <a:gd name="T22" fmla="*/ 187 w 865"/>
                  <a:gd name="T23" fmla="*/ 677 h 768"/>
                  <a:gd name="T24" fmla="*/ 288 w 865"/>
                  <a:gd name="T25" fmla="*/ 755 h 768"/>
                  <a:gd name="T26" fmla="*/ 311 w 865"/>
                  <a:gd name="T27" fmla="*/ 620 h 768"/>
                  <a:gd name="T28" fmla="*/ 276 w 865"/>
                  <a:gd name="T29" fmla="*/ 589 h 768"/>
                  <a:gd name="T30" fmla="*/ 276 w 865"/>
                  <a:gd name="T31" fmla="*/ 88 h 768"/>
                  <a:gd name="T32" fmla="*/ 276 w 865"/>
                  <a:gd name="T33" fmla="*/ 88 h 768"/>
                  <a:gd name="T34" fmla="*/ 276 w 865"/>
                  <a:gd name="T35" fmla="*/ 88 h 768"/>
                  <a:gd name="T36" fmla="*/ 187 w 865"/>
                  <a:gd name="T37" fmla="*/ 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5" h="768">
                    <a:moveTo>
                      <a:pt x="776" y="589"/>
                    </a:moveTo>
                    <a:cubicBezTo>
                      <a:pt x="707" y="658"/>
                      <a:pt x="617" y="692"/>
                      <a:pt x="526" y="692"/>
                    </a:cubicBezTo>
                    <a:cubicBezTo>
                      <a:pt x="514" y="692"/>
                      <a:pt x="502" y="692"/>
                      <a:pt x="490" y="690"/>
                    </a:cubicBezTo>
                    <a:cubicBezTo>
                      <a:pt x="484" y="716"/>
                      <a:pt x="480" y="742"/>
                      <a:pt x="478" y="768"/>
                    </a:cubicBezTo>
                    <a:cubicBezTo>
                      <a:pt x="532" y="755"/>
                      <a:pt x="587" y="749"/>
                      <a:pt x="642" y="749"/>
                    </a:cubicBezTo>
                    <a:cubicBezTo>
                      <a:pt x="681" y="749"/>
                      <a:pt x="720" y="752"/>
                      <a:pt x="758" y="758"/>
                    </a:cubicBezTo>
                    <a:cubicBezTo>
                      <a:pt x="796" y="737"/>
                      <a:pt x="832" y="710"/>
                      <a:pt x="865" y="677"/>
                    </a:cubicBezTo>
                    <a:cubicBezTo>
                      <a:pt x="865" y="677"/>
                      <a:pt x="865" y="677"/>
                      <a:pt x="865" y="677"/>
                    </a:cubicBezTo>
                    <a:cubicBezTo>
                      <a:pt x="865" y="677"/>
                      <a:pt x="865" y="677"/>
                      <a:pt x="865" y="677"/>
                    </a:cubicBezTo>
                    <a:cubicBezTo>
                      <a:pt x="776" y="589"/>
                      <a:pt x="776" y="589"/>
                      <a:pt x="776" y="589"/>
                    </a:cubicBezTo>
                    <a:moveTo>
                      <a:pt x="187" y="0"/>
                    </a:moveTo>
                    <a:cubicBezTo>
                      <a:pt x="0" y="187"/>
                      <a:pt x="0" y="490"/>
                      <a:pt x="187" y="677"/>
                    </a:cubicBezTo>
                    <a:cubicBezTo>
                      <a:pt x="218" y="708"/>
                      <a:pt x="252" y="734"/>
                      <a:pt x="288" y="755"/>
                    </a:cubicBezTo>
                    <a:cubicBezTo>
                      <a:pt x="291" y="709"/>
                      <a:pt x="299" y="664"/>
                      <a:pt x="311" y="620"/>
                    </a:cubicBezTo>
                    <a:cubicBezTo>
                      <a:pt x="299" y="610"/>
                      <a:pt x="287" y="600"/>
                      <a:pt x="276" y="589"/>
                    </a:cubicBezTo>
                    <a:cubicBezTo>
                      <a:pt x="138" y="450"/>
                      <a:pt x="138" y="226"/>
                      <a:pt x="276" y="88"/>
                    </a:cubicBezTo>
                    <a:cubicBezTo>
                      <a:pt x="276" y="88"/>
                      <a:pt x="276" y="88"/>
                      <a:pt x="276" y="88"/>
                    </a:cubicBezTo>
                    <a:cubicBezTo>
                      <a:pt x="276" y="88"/>
                      <a:pt x="276" y="88"/>
                      <a:pt x="276" y="88"/>
                    </a:cubicBezTo>
                    <a:cubicBezTo>
                      <a:pt x="187" y="0"/>
                      <a:pt x="187" y="0"/>
                      <a:pt x="18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35">
                <a:extLst>
                  <a:ext uri="{FF2B5EF4-FFF2-40B4-BE49-F238E27FC236}">
                    <a16:creationId xmlns:a16="http://schemas.microsoft.com/office/drawing/2014/main" id="{78D00410-9763-480F-BE1C-0F2C669CFA7A}"/>
                  </a:ext>
                </a:extLst>
              </p:cNvPr>
              <p:cNvSpPr>
                <a:spLocks/>
              </p:cNvSpPr>
              <p:nvPr userDrawn="1"/>
            </p:nvSpPr>
            <p:spPr bwMode="auto">
              <a:xfrm>
                <a:off x="9883305" y="4150814"/>
                <a:ext cx="69436" cy="39348"/>
              </a:xfrm>
              <a:custGeom>
                <a:avLst/>
                <a:gdLst>
                  <a:gd name="T0" fmla="*/ 0 w 55"/>
                  <a:gd name="T1" fmla="*/ 0 h 31"/>
                  <a:gd name="T2" fmla="*/ 55 w 55"/>
                  <a:gd name="T3" fmla="*/ 31 h 31"/>
                  <a:gd name="T4" fmla="*/ 0 w 55"/>
                  <a:gd name="T5" fmla="*/ 0 h 31"/>
                </a:gdLst>
                <a:ahLst/>
                <a:cxnLst>
                  <a:cxn ang="0">
                    <a:pos x="T0" y="T1"/>
                  </a:cxn>
                  <a:cxn ang="0">
                    <a:pos x="T2" y="T3"/>
                  </a:cxn>
                  <a:cxn ang="0">
                    <a:pos x="T4" y="T5"/>
                  </a:cxn>
                </a:cxnLst>
                <a:rect l="0" t="0" r="r" b="b"/>
                <a:pathLst>
                  <a:path w="55" h="31">
                    <a:moveTo>
                      <a:pt x="0" y="0"/>
                    </a:moveTo>
                    <a:cubicBezTo>
                      <a:pt x="17" y="12"/>
                      <a:pt x="36" y="23"/>
                      <a:pt x="55" y="31"/>
                    </a:cubicBezTo>
                    <a:cubicBezTo>
                      <a:pt x="37" y="20"/>
                      <a:pt x="19" y="9"/>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6">
                <a:extLst>
                  <a:ext uri="{FF2B5EF4-FFF2-40B4-BE49-F238E27FC236}">
                    <a16:creationId xmlns:a16="http://schemas.microsoft.com/office/drawing/2014/main" id="{70283FA4-8330-4791-B42B-285E13A7A8D7}"/>
                  </a:ext>
                </a:extLst>
              </p:cNvPr>
              <p:cNvSpPr>
                <a:spLocks noEditPoints="1"/>
              </p:cNvSpPr>
              <p:nvPr userDrawn="1"/>
            </p:nvSpPr>
            <p:spPr bwMode="auto">
              <a:xfrm>
                <a:off x="9198971" y="4270399"/>
                <a:ext cx="854068" cy="854839"/>
              </a:xfrm>
              <a:custGeom>
                <a:avLst/>
                <a:gdLst>
                  <a:gd name="T0" fmla="*/ 589 w 678"/>
                  <a:gd name="T1" fmla="*/ 590 h 678"/>
                  <a:gd name="T2" fmla="*/ 589 w 678"/>
                  <a:gd name="T3" fmla="*/ 590 h 678"/>
                  <a:gd name="T4" fmla="*/ 678 w 678"/>
                  <a:gd name="T5" fmla="*/ 678 h 678"/>
                  <a:gd name="T6" fmla="*/ 678 w 678"/>
                  <a:gd name="T7" fmla="*/ 678 h 678"/>
                  <a:gd name="T8" fmla="*/ 589 w 678"/>
                  <a:gd name="T9" fmla="*/ 590 h 678"/>
                  <a:gd name="T10" fmla="*/ 0 w 678"/>
                  <a:gd name="T11" fmla="*/ 0 h 678"/>
                  <a:gd name="T12" fmla="*/ 0 w 678"/>
                  <a:gd name="T13" fmla="*/ 1 h 678"/>
                  <a:gd name="T14" fmla="*/ 89 w 678"/>
                  <a:gd name="T15" fmla="*/ 89 h 678"/>
                  <a:gd name="T16" fmla="*/ 89 w 678"/>
                  <a:gd name="T17" fmla="*/ 89 h 678"/>
                  <a:gd name="T18" fmla="*/ 0 w 678"/>
                  <a:gd name="T19" fmla="*/ 0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8" h="678">
                    <a:moveTo>
                      <a:pt x="589" y="590"/>
                    </a:moveTo>
                    <a:cubicBezTo>
                      <a:pt x="589" y="590"/>
                      <a:pt x="589" y="590"/>
                      <a:pt x="589" y="590"/>
                    </a:cubicBezTo>
                    <a:cubicBezTo>
                      <a:pt x="678" y="678"/>
                      <a:pt x="678" y="678"/>
                      <a:pt x="678" y="678"/>
                    </a:cubicBezTo>
                    <a:cubicBezTo>
                      <a:pt x="678" y="678"/>
                      <a:pt x="678" y="678"/>
                      <a:pt x="678" y="678"/>
                    </a:cubicBezTo>
                    <a:cubicBezTo>
                      <a:pt x="589" y="590"/>
                      <a:pt x="589" y="590"/>
                      <a:pt x="589" y="590"/>
                    </a:cubicBezTo>
                    <a:moveTo>
                      <a:pt x="0" y="0"/>
                    </a:moveTo>
                    <a:cubicBezTo>
                      <a:pt x="0" y="0"/>
                      <a:pt x="0" y="1"/>
                      <a:pt x="0" y="1"/>
                    </a:cubicBezTo>
                    <a:cubicBezTo>
                      <a:pt x="89" y="89"/>
                      <a:pt x="89" y="89"/>
                      <a:pt x="89" y="89"/>
                    </a:cubicBezTo>
                    <a:cubicBezTo>
                      <a:pt x="89" y="89"/>
                      <a:pt x="89" y="89"/>
                      <a:pt x="89" y="89"/>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7">
                <a:extLst>
                  <a:ext uri="{FF2B5EF4-FFF2-40B4-BE49-F238E27FC236}">
                    <a16:creationId xmlns:a16="http://schemas.microsoft.com/office/drawing/2014/main" id="{B0E1D09E-0EB4-4CD2-B12C-8A869399AC0C}"/>
                  </a:ext>
                </a:extLst>
              </p:cNvPr>
              <p:cNvSpPr>
                <a:spLocks/>
              </p:cNvSpPr>
              <p:nvPr userDrawn="1"/>
            </p:nvSpPr>
            <p:spPr bwMode="auto">
              <a:xfrm>
                <a:off x="7650539" y="5590461"/>
                <a:ext cx="476797" cy="660417"/>
              </a:xfrm>
              <a:custGeom>
                <a:avLst/>
                <a:gdLst>
                  <a:gd name="T0" fmla="*/ 118 w 378"/>
                  <a:gd name="T1" fmla="*/ 0 h 524"/>
                  <a:gd name="T2" fmla="*/ 128 w 378"/>
                  <a:gd name="T3" fmla="*/ 439 h 524"/>
                  <a:gd name="T4" fmla="*/ 327 w 378"/>
                  <a:gd name="T5" fmla="*/ 524 h 524"/>
                  <a:gd name="T6" fmla="*/ 378 w 378"/>
                  <a:gd name="T7" fmla="*/ 441 h 524"/>
                  <a:gd name="T8" fmla="*/ 342 w 378"/>
                  <a:gd name="T9" fmla="*/ 444 h 524"/>
                  <a:gd name="T10" fmla="*/ 184 w 378"/>
                  <a:gd name="T11" fmla="*/ 380 h 524"/>
                  <a:gd name="T12" fmla="*/ 177 w 378"/>
                  <a:gd name="T13" fmla="*/ 56 h 524"/>
                  <a:gd name="T14" fmla="*/ 177 w 378"/>
                  <a:gd name="T15" fmla="*/ 56 h 524"/>
                  <a:gd name="T16" fmla="*/ 177 w 378"/>
                  <a:gd name="T17" fmla="*/ 56 h 524"/>
                  <a:gd name="T18" fmla="*/ 118 w 378"/>
                  <a:gd name="T19"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524">
                    <a:moveTo>
                      <a:pt x="118" y="0"/>
                    </a:moveTo>
                    <a:cubicBezTo>
                      <a:pt x="0" y="124"/>
                      <a:pt x="4" y="321"/>
                      <a:pt x="128" y="439"/>
                    </a:cubicBezTo>
                    <a:cubicBezTo>
                      <a:pt x="184" y="492"/>
                      <a:pt x="255" y="521"/>
                      <a:pt x="327" y="524"/>
                    </a:cubicBezTo>
                    <a:cubicBezTo>
                      <a:pt x="342" y="495"/>
                      <a:pt x="360" y="467"/>
                      <a:pt x="378" y="441"/>
                    </a:cubicBezTo>
                    <a:cubicBezTo>
                      <a:pt x="367" y="443"/>
                      <a:pt x="355" y="444"/>
                      <a:pt x="342" y="444"/>
                    </a:cubicBezTo>
                    <a:cubicBezTo>
                      <a:pt x="286" y="444"/>
                      <a:pt x="229" y="422"/>
                      <a:pt x="184" y="380"/>
                    </a:cubicBezTo>
                    <a:cubicBezTo>
                      <a:pt x="93" y="293"/>
                      <a:pt x="90" y="148"/>
                      <a:pt x="177" y="56"/>
                    </a:cubicBezTo>
                    <a:cubicBezTo>
                      <a:pt x="177" y="56"/>
                      <a:pt x="177" y="56"/>
                      <a:pt x="177" y="56"/>
                    </a:cubicBezTo>
                    <a:cubicBezTo>
                      <a:pt x="177" y="56"/>
                      <a:pt x="177" y="56"/>
                      <a:pt x="177" y="56"/>
                    </a:cubicBezTo>
                    <a:cubicBezTo>
                      <a:pt x="118" y="0"/>
                      <a:pt x="118" y="0"/>
                      <a:pt x="118"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38">
                <a:extLst>
                  <a:ext uri="{FF2B5EF4-FFF2-40B4-BE49-F238E27FC236}">
                    <a16:creationId xmlns:a16="http://schemas.microsoft.com/office/drawing/2014/main" id="{727F558A-B7EC-4C41-8716-2FA4F5572C1D}"/>
                  </a:ext>
                </a:extLst>
              </p:cNvPr>
              <p:cNvSpPr>
                <a:spLocks/>
              </p:cNvSpPr>
              <p:nvPr userDrawn="1"/>
            </p:nvSpPr>
            <p:spPr bwMode="auto">
              <a:xfrm>
                <a:off x="8062528" y="6060314"/>
                <a:ext cx="303206" cy="191336"/>
              </a:xfrm>
              <a:custGeom>
                <a:avLst/>
                <a:gdLst>
                  <a:gd name="T0" fmla="*/ 181 w 240"/>
                  <a:gd name="T1" fmla="*/ 0 h 152"/>
                  <a:gd name="T2" fmla="*/ 51 w 240"/>
                  <a:gd name="T3" fmla="*/ 68 h 152"/>
                  <a:gd name="T4" fmla="*/ 0 w 240"/>
                  <a:gd name="T5" fmla="*/ 151 h 152"/>
                  <a:gd name="T6" fmla="*/ 15 w 240"/>
                  <a:gd name="T7" fmla="*/ 152 h 152"/>
                  <a:gd name="T8" fmla="*/ 240 w 240"/>
                  <a:gd name="T9" fmla="*/ 56 h 152"/>
                  <a:gd name="T10" fmla="*/ 240 w 240"/>
                  <a:gd name="T11" fmla="*/ 56 h 152"/>
                  <a:gd name="T12" fmla="*/ 240 w 240"/>
                  <a:gd name="T13" fmla="*/ 56 h 152"/>
                  <a:gd name="T14" fmla="*/ 181 w 240"/>
                  <a:gd name="T15" fmla="*/ 0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152">
                    <a:moveTo>
                      <a:pt x="181" y="0"/>
                    </a:moveTo>
                    <a:cubicBezTo>
                      <a:pt x="145" y="37"/>
                      <a:pt x="99" y="60"/>
                      <a:pt x="51" y="68"/>
                    </a:cubicBezTo>
                    <a:cubicBezTo>
                      <a:pt x="33" y="94"/>
                      <a:pt x="15" y="122"/>
                      <a:pt x="0" y="151"/>
                    </a:cubicBezTo>
                    <a:cubicBezTo>
                      <a:pt x="5" y="152"/>
                      <a:pt x="10" y="152"/>
                      <a:pt x="15" y="152"/>
                    </a:cubicBezTo>
                    <a:cubicBezTo>
                      <a:pt x="97" y="152"/>
                      <a:pt x="179" y="120"/>
                      <a:pt x="240" y="56"/>
                    </a:cubicBezTo>
                    <a:cubicBezTo>
                      <a:pt x="240" y="56"/>
                      <a:pt x="240" y="56"/>
                      <a:pt x="240" y="56"/>
                    </a:cubicBezTo>
                    <a:cubicBezTo>
                      <a:pt x="240" y="56"/>
                      <a:pt x="240" y="56"/>
                      <a:pt x="240" y="56"/>
                    </a:cubicBezTo>
                    <a:cubicBezTo>
                      <a:pt x="181" y="0"/>
                      <a:pt x="181" y="0"/>
                      <a:pt x="181"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9">
                <a:extLst>
                  <a:ext uri="{FF2B5EF4-FFF2-40B4-BE49-F238E27FC236}">
                    <a16:creationId xmlns:a16="http://schemas.microsoft.com/office/drawing/2014/main" id="{1F5C6206-0C48-4FA0-81EC-7E259163D1FB}"/>
                  </a:ext>
                </a:extLst>
              </p:cNvPr>
              <p:cNvSpPr>
                <a:spLocks/>
              </p:cNvSpPr>
              <p:nvPr userDrawn="1"/>
            </p:nvSpPr>
            <p:spPr bwMode="auto">
              <a:xfrm>
                <a:off x="7799442" y="5469334"/>
                <a:ext cx="672761" cy="443622"/>
              </a:xfrm>
              <a:custGeom>
                <a:avLst/>
                <a:gdLst>
                  <a:gd name="T0" fmla="*/ 224 w 534"/>
                  <a:gd name="T1" fmla="*/ 0 h 352"/>
                  <a:gd name="T2" fmla="*/ 0 w 534"/>
                  <a:gd name="T3" fmla="*/ 96 h 352"/>
                  <a:gd name="T4" fmla="*/ 0 w 534"/>
                  <a:gd name="T5" fmla="*/ 96 h 352"/>
                  <a:gd name="T6" fmla="*/ 0 w 534"/>
                  <a:gd name="T7" fmla="*/ 96 h 352"/>
                  <a:gd name="T8" fmla="*/ 59 w 534"/>
                  <a:gd name="T9" fmla="*/ 152 h 352"/>
                  <a:gd name="T10" fmla="*/ 224 w 534"/>
                  <a:gd name="T11" fmla="*/ 81 h 352"/>
                  <a:gd name="T12" fmla="*/ 382 w 534"/>
                  <a:gd name="T13" fmla="*/ 145 h 352"/>
                  <a:gd name="T14" fmla="*/ 449 w 534"/>
                  <a:gd name="T15" fmla="*/ 352 h 352"/>
                  <a:gd name="T16" fmla="*/ 534 w 534"/>
                  <a:gd name="T17" fmla="*/ 303 h 352"/>
                  <a:gd name="T18" fmla="*/ 439 w 534"/>
                  <a:gd name="T19" fmla="*/ 86 h 352"/>
                  <a:gd name="T20" fmla="*/ 224 w 534"/>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4" h="352">
                    <a:moveTo>
                      <a:pt x="224" y="0"/>
                    </a:moveTo>
                    <a:cubicBezTo>
                      <a:pt x="143" y="0"/>
                      <a:pt x="61" y="32"/>
                      <a:pt x="0" y="96"/>
                    </a:cubicBezTo>
                    <a:cubicBezTo>
                      <a:pt x="0" y="96"/>
                      <a:pt x="0" y="96"/>
                      <a:pt x="0" y="96"/>
                    </a:cubicBezTo>
                    <a:cubicBezTo>
                      <a:pt x="0" y="96"/>
                      <a:pt x="0" y="96"/>
                      <a:pt x="0" y="96"/>
                    </a:cubicBezTo>
                    <a:cubicBezTo>
                      <a:pt x="59" y="152"/>
                      <a:pt x="59" y="152"/>
                      <a:pt x="59" y="152"/>
                    </a:cubicBezTo>
                    <a:cubicBezTo>
                      <a:pt x="104" y="105"/>
                      <a:pt x="164" y="81"/>
                      <a:pt x="224" y="81"/>
                    </a:cubicBezTo>
                    <a:cubicBezTo>
                      <a:pt x="281" y="81"/>
                      <a:pt x="338" y="103"/>
                      <a:pt x="382" y="145"/>
                    </a:cubicBezTo>
                    <a:cubicBezTo>
                      <a:pt x="441" y="200"/>
                      <a:pt x="463" y="279"/>
                      <a:pt x="449" y="352"/>
                    </a:cubicBezTo>
                    <a:cubicBezTo>
                      <a:pt x="477" y="334"/>
                      <a:pt x="505" y="318"/>
                      <a:pt x="534" y="303"/>
                    </a:cubicBezTo>
                    <a:cubicBezTo>
                      <a:pt x="533" y="224"/>
                      <a:pt x="501" y="145"/>
                      <a:pt x="439" y="86"/>
                    </a:cubicBezTo>
                    <a:cubicBezTo>
                      <a:pt x="379" y="29"/>
                      <a:pt x="301" y="0"/>
                      <a:pt x="22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41">
                <a:extLst>
                  <a:ext uri="{FF2B5EF4-FFF2-40B4-BE49-F238E27FC236}">
                    <a16:creationId xmlns:a16="http://schemas.microsoft.com/office/drawing/2014/main" id="{AC641348-F667-4458-94B4-A7D604F69511}"/>
                  </a:ext>
                </a:extLst>
              </p:cNvPr>
              <p:cNvSpPr>
                <a:spLocks/>
              </p:cNvSpPr>
              <p:nvPr userDrawn="1"/>
            </p:nvSpPr>
            <p:spPr bwMode="auto">
              <a:xfrm>
                <a:off x="7799442" y="5590461"/>
                <a:ext cx="74065" cy="70208"/>
              </a:xfrm>
              <a:custGeom>
                <a:avLst/>
                <a:gdLst>
                  <a:gd name="T0" fmla="*/ 0 w 59"/>
                  <a:gd name="T1" fmla="*/ 0 h 56"/>
                  <a:gd name="T2" fmla="*/ 0 w 59"/>
                  <a:gd name="T3" fmla="*/ 0 h 56"/>
                  <a:gd name="T4" fmla="*/ 59 w 59"/>
                  <a:gd name="T5" fmla="*/ 56 h 56"/>
                  <a:gd name="T6" fmla="*/ 59 w 59"/>
                  <a:gd name="T7" fmla="*/ 56 h 56"/>
                  <a:gd name="T8" fmla="*/ 0 w 59"/>
                  <a:gd name="T9" fmla="*/ 0 h 56"/>
                </a:gdLst>
                <a:ahLst/>
                <a:cxnLst>
                  <a:cxn ang="0">
                    <a:pos x="T0" y="T1"/>
                  </a:cxn>
                  <a:cxn ang="0">
                    <a:pos x="T2" y="T3"/>
                  </a:cxn>
                  <a:cxn ang="0">
                    <a:pos x="T4" y="T5"/>
                  </a:cxn>
                  <a:cxn ang="0">
                    <a:pos x="T6" y="T7"/>
                  </a:cxn>
                  <a:cxn ang="0">
                    <a:pos x="T8" y="T9"/>
                  </a:cxn>
                </a:cxnLst>
                <a:rect l="0" t="0" r="r" b="b"/>
                <a:pathLst>
                  <a:path w="59" h="56">
                    <a:moveTo>
                      <a:pt x="0" y="0"/>
                    </a:moveTo>
                    <a:cubicBezTo>
                      <a:pt x="0" y="0"/>
                      <a:pt x="0" y="0"/>
                      <a:pt x="0" y="0"/>
                    </a:cubicBezTo>
                    <a:cubicBezTo>
                      <a:pt x="59" y="56"/>
                      <a:pt x="59" y="56"/>
                      <a:pt x="59" y="56"/>
                    </a:cubicBezTo>
                    <a:cubicBezTo>
                      <a:pt x="59" y="56"/>
                      <a:pt x="59" y="56"/>
                      <a:pt x="59" y="5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42">
                <a:extLst>
                  <a:ext uri="{FF2B5EF4-FFF2-40B4-BE49-F238E27FC236}">
                    <a16:creationId xmlns:a16="http://schemas.microsoft.com/office/drawing/2014/main" id="{363944A6-3FD1-4376-ACE5-18A1D6B1F11E}"/>
                  </a:ext>
                </a:extLst>
              </p:cNvPr>
              <p:cNvSpPr>
                <a:spLocks/>
              </p:cNvSpPr>
              <p:nvPr userDrawn="1"/>
            </p:nvSpPr>
            <p:spPr bwMode="auto">
              <a:xfrm>
                <a:off x="8290897" y="6060314"/>
                <a:ext cx="74837" cy="70979"/>
              </a:xfrm>
              <a:custGeom>
                <a:avLst/>
                <a:gdLst>
                  <a:gd name="T0" fmla="*/ 0 w 59"/>
                  <a:gd name="T1" fmla="*/ 0 h 56"/>
                  <a:gd name="T2" fmla="*/ 0 w 59"/>
                  <a:gd name="T3" fmla="*/ 0 h 56"/>
                  <a:gd name="T4" fmla="*/ 59 w 59"/>
                  <a:gd name="T5" fmla="*/ 56 h 56"/>
                  <a:gd name="T6" fmla="*/ 59 w 59"/>
                  <a:gd name="T7" fmla="*/ 56 h 56"/>
                  <a:gd name="T8" fmla="*/ 0 w 59"/>
                  <a:gd name="T9" fmla="*/ 0 h 56"/>
                </a:gdLst>
                <a:ahLst/>
                <a:cxnLst>
                  <a:cxn ang="0">
                    <a:pos x="T0" y="T1"/>
                  </a:cxn>
                  <a:cxn ang="0">
                    <a:pos x="T2" y="T3"/>
                  </a:cxn>
                  <a:cxn ang="0">
                    <a:pos x="T4" y="T5"/>
                  </a:cxn>
                  <a:cxn ang="0">
                    <a:pos x="T6" y="T7"/>
                  </a:cxn>
                  <a:cxn ang="0">
                    <a:pos x="T8" y="T9"/>
                  </a:cxn>
                </a:cxnLst>
                <a:rect l="0" t="0" r="r" b="b"/>
                <a:pathLst>
                  <a:path w="59" h="56">
                    <a:moveTo>
                      <a:pt x="0" y="0"/>
                    </a:moveTo>
                    <a:cubicBezTo>
                      <a:pt x="0" y="0"/>
                      <a:pt x="0" y="0"/>
                      <a:pt x="0" y="0"/>
                    </a:cubicBezTo>
                    <a:cubicBezTo>
                      <a:pt x="59" y="56"/>
                      <a:pt x="59" y="56"/>
                      <a:pt x="59" y="56"/>
                    </a:cubicBezTo>
                    <a:cubicBezTo>
                      <a:pt x="59" y="56"/>
                      <a:pt x="59" y="56"/>
                      <a:pt x="59" y="5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43">
                <a:extLst>
                  <a:ext uri="{FF2B5EF4-FFF2-40B4-BE49-F238E27FC236}">
                    <a16:creationId xmlns:a16="http://schemas.microsoft.com/office/drawing/2014/main" id="{061CD039-B6BB-4451-AABB-E1BCAB22DC75}"/>
                  </a:ext>
                </a:extLst>
              </p:cNvPr>
              <p:cNvSpPr>
                <a:spLocks noEditPoints="1"/>
              </p:cNvSpPr>
              <p:nvPr userDrawn="1"/>
            </p:nvSpPr>
            <p:spPr bwMode="auto">
              <a:xfrm>
                <a:off x="8863361" y="5557286"/>
                <a:ext cx="408132" cy="721367"/>
              </a:xfrm>
              <a:custGeom>
                <a:avLst/>
                <a:gdLst>
                  <a:gd name="T0" fmla="*/ 9 w 324"/>
                  <a:gd name="T1" fmla="*/ 350 h 572"/>
                  <a:gd name="T2" fmla="*/ 11 w 324"/>
                  <a:gd name="T3" fmla="*/ 556 h 572"/>
                  <a:gd name="T4" fmla="*/ 105 w 324"/>
                  <a:gd name="T5" fmla="*/ 572 h 572"/>
                  <a:gd name="T6" fmla="*/ 202 w 324"/>
                  <a:gd name="T7" fmla="*/ 555 h 572"/>
                  <a:gd name="T8" fmla="*/ 195 w 324"/>
                  <a:gd name="T9" fmla="*/ 383 h 572"/>
                  <a:gd name="T10" fmla="*/ 9 w 324"/>
                  <a:gd name="T11" fmla="*/ 350 h 572"/>
                  <a:gd name="T12" fmla="*/ 159 w 324"/>
                  <a:gd name="T13" fmla="*/ 0 h 572"/>
                  <a:gd name="T14" fmla="*/ 62 w 324"/>
                  <a:gd name="T15" fmla="*/ 162 h 572"/>
                  <a:gd name="T16" fmla="*/ 251 w 324"/>
                  <a:gd name="T17" fmla="*/ 201 h 572"/>
                  <a:gd name="T18" fmla="*/ 324 w 324"/>
                  <a:gd name="T19" fmla="*/ 96 h 572"/>
                  <a:gd name="T20" fmla="*/ 309 w 324"/>
                  <a:gd name="T21" fmla="*/ 80 h 572"/>
                  <a:gd name="T22" fmla="*/ 309 w 324"/>
                  <a:gd name="T23" fmla="*/ 80 h 572"/>
                  <a:gd name="T24" fmla="*/ 159 w 324"/>
                  <a:gd name="T25"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4" h="572">
                    <a:moveTo>
                      <a:pt x="9" y="350"/>
                    </a:moveTo>
                    <a:cubicBezTo>
                      <a:pt x="0" y="418"/>
                      <a:pt x="0" y="488"/>
                      <a:pt x="11" y="556"/>
                    </a:cubicBezTo>
                    <a:cubicBezTo>
                      <a:pt x="41" y="566"/>
                      <a:pt x="73" y="572"/>
                      <a:pt x="105" y="572"/>
                    </a:cubicBezTo>
                    <a:cubicBezTo>
                      <a:pt x="138" y="572"/>
                      <a:pt x="171" y="566"/>
                      <a:pt x="202" y="555"/>
                    </a:cubicBezTo>
                    <a:cubicBezTo>
                      <a:pt x="190" y="498"/>
                      <a:pt x="188" y="440"/>
                      <a:pt x="195" y="383"/>
                    </a:cubicBezTo>
                    <a:cubicBezTo>
                      <a:pt x="137" y="362"/>
                      <a:pt x="75" y="350"/>
                      <a:pt x="9" y="350"/>
                    </a:cubicBezTo>
                    <a:moveTo>
                      <a:pt x="159" y="0"/>
                    </a:moveTo>
                    <a:cubicBezTo>
                      <a:pt x="119" y="51"/>
                      <a:pt x="86" y="105"/>
                      <a:pt x="62" y="162"/>
                    </a:cubicBezTo>
                    <a:cubicBezTo>
                      <a:pt x="128" y="167"/>
                      <a:pt x="191" y="180"/>
                      <a:pt x="251" y="201"/>
                    </a:cubicBezTo>
                    <a:cubicBezTo>
                      <a:pt x="271" y="164"/>
                      <a:pt x="295" y="129"/>
                      <a:pt x="324" y="96"/>
                    </a:cubicBezTo>
                    <a:cubicBezTo>
                      <a:pt x="320" y="90"/>
                      <a:pt x="314" y="85"/>
                      <a:pt x="309" y="80"/>
                    </a:cubicBezTo>
                    <a:cubicBezTo>
                      <a:pt x="309" y="80"/>
                      <a:pt x="309" y="80"/>
                      <a:pt x="309" y="80"/>
                    </a:cubicBezTo>
                    <a:cubicBezTo>
                      <a:pt x="266" y="37"/>
                      <a:pt x="214" y="11"/>
                      <a:pt x="159"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46">
                <a:extLst>
                  <a:ext uri="{FF2B5EF4-FFF2-40B4-BE49-F238E27FC236}">
                    <a16:creationId xmlns:a16="http://schemas.microsoft.com/office/drawing/2014/main" id="{6146FE41-E1B5-4512-A933-7B664FF3EEA7}"/>
                  </a:ext>
                </a:extLst>
              </p:cNvPr>
              <p:cNvSpPr>
                <a:spLocks/>
              </p:cNvSpPr>
              <p:nvPr userDrawn="1"/>
            </p:nvSpPr>
            <p:spPr bwMode="auto">
              <a:xfrm>
                <a:off x="10144077" y="6594974"/>
                <a:ext cx="270030" cy="275431"/>
              </a:xfrm>
              <a:custGeom>
                <a:avLst/>
                <a:gdLst>
                  <a:gd name="T0" fmla="*/ 81 w 214"/>
                  <a:gd name="T1" fmla="*/ 0 h 219"/>
                  <a:gd name="T2" fmla="*/ 0 w 214"/>
                  <a:gd name="T3" fmla="*/ 66 h 219"/>
                  <a:gd name="T4" fmla="*/ 110 w 214"/>
                  <a:gd name="T5" fmla="*/ 219 h 219"/>
                  <a:gd name="T6" fmla="*/ 214 w 214"/>
                  <a:gd name="T7" fmla="*/ 133 h 219"/>
                  <a:gd name="T8" fmla="*/ 214 w 214"/>
                  <a:gd name="T9" fmla="*/ 133 h 219"/>
                  <a:gd name="T10" fmla="*/ 213 w 214"/>
                  <a:gd name="T11" fmla="*/ 133 h 219"/>
                  <a:gd name="T12" fmla="*/ 81 w 214"/>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14" h="219">
                    <a:moveTo>
                      <a:pt x="81" y="0"/>
                    </a:moveTo>
                    <a:cubicBezTo>
                      <a:pt x="56" y="25"/>
                      <a:pt x="28" y="47"/>
                      <a:pt x="0" y="66"/>
                    </a:cubicBezTo>
                    <a:cubicBezTo>
                      <a:pt x="31" y="120"/>
                      <a:pt x="68" y="171"/>
                      <a:pt x="110" y="219"/>
                    </a:cubicBezTo>
                    <a:cubicBezTo>
                      <a:pt x="147" y="194"/>
                      <a:pt x="182" y="166"/>
                      <a:pt x="214" y="133"/>
                    </a:cubicBezTo>
                    <a:cubicBezTo>
                      <a:pt x="214" y="133"/>
                      <a:pt x="214" y="133"/>
                      <a:pt x="214" y="133"/>
                    </a:cubicBezTo>
                    <a:cubicBezTo>
                      <a:pt x="213" y="133"/>
                      <a:pt x="213" y="133"/>
                      <a:pt x="213" y="133"/>
                    </a:cubicBezTo>
                    <a:cubicBezTo>
                      <a:pt x="81" y="0"/>
                      <a:pt x="81" y="0"/>
                      <a:pt x="81"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7">
                <a:extLst>
                  <a:ext uri="{FF2B5EF4-FFF2-40B4-BE49-F238E27FC236}">
                    <a16:creationId xmlns:a16="http://schemas.microsoft.com/office/drawing/2014/main" id="{13F5BBAB-4281-450A-A02F-0FDBC10E54AA}"/>
                  </a:ext>
                </a:extLst>
              </p:cNvPr>
              <p:cNvSpPr>
                <a:spLocks/>
              </p:cNvSpPr>
              <p:nvPr userDrawn="1"/>
            </p:nvSpPr>
            <p:spPr bwMode="auto">
              <a:xfrm>
                <a:off x="9478259" y="6750820"/>
                <a:ext cx="305520" cy="276203"/>
              </a:xfrm>
              <a:custGeom>
                <a:avLst/>
                <a:gdLst>
                  <a:gd name="T0" fmla="*/ 54 w 242"/>
                  <a:gd name="T1" fmla="*/ 0 h 219"/>
                  <a:gd name="T2" fmla="*/ 0 w 242"/>
                  <a:gd name="T3" fmla="*/ 181 h 219"/>
                  <a:gd name="T4" fmla="*/ 192 w 242"/>
                  <a:gd name="T5" fmla="*/ 219 h 219"/>
                  <a:gd name="T6" fmla="*/ 242 w 242"/>
                  <a:gd name="T7" fmla="*/ 31 h 219"/>
                  <a:gd name="T8" fmla="*/ 234 w 242"/>
                  <a:gd name="T9" fmla="*/ 31 h 219"/>
                  <a:gd name="T10" fmla="*/ 54 w 242"/>
                  <a:gd name="T11" fmla="*/ 0 h 219"/>
                </a:gdLst>
                <a:ahLst/>
                <a:cxnLst>
                  <a:cxn ang="0">
                    <a:pos x="T0" y="T1"/>
                  </a:cxn>
                  <a:cxn ang="0">
                    <a:pos x="T2" y="T3"/>
                  </a:cxn>
                  <a:cxn ang="0">
                    <a:pos x="T4" y="T5"/>
                  </a:cxn>
                  <a:cxn ang="0">
                    <a:pos x="T6" y="T7"/>
                  </a:cxn>
                  <a:cxn ang="0">
                    <a:pos x="T8" y="T9"/>
                  </a:cxn>
                  <a:cxn ang="0">
                    <a:pos x="T10" y="T11"/>
                  </a:cxn>
                </a:cxnLst>
                <a:rect l="0" t="0" r="r" b="b"/>
                <a:pathLst>
                  <a:path w="242" h="219">
                    <a:moveTo>
                      <a:pt x="54" y="0"/>
                    </a:moveTo>
                    <a:cubicBezTo>
                      <a:pt x="47" y="65"/>
                      <a:pt x="28" y="125"/>
                      <a:pt x="0" y="181"/>
                    </a:cubicBezTo>
                    <a:cubicBezTo>
                      <a:pt x="62" y="202"/>
                      <a:pt x="127" y="215"/>
                      <a:pt x="192" y="219"/>
                    </a:cubicBezTo>
                    <a:cubicBezTo>
                      <a:pt x="216" y="160"/>
                      <a:pt x="233" y="97"/>
                      <a:pt x="242" y="31"/>
                    </a:cubicBezTo>
                    <a:cubicBezTo>
                      <a:pt x="239" y="31"/>
                      <a:pt x="236" y="31"/>
                      <a:pt x="234" y="31"/>
                    </a:cubicBezTo>
                    <a:cubicBezTo>
                      <a:pt x="173" y="31"/>
                      <a:pt x="112" y="21"/>
                      <a:pt x="5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50">
                <a:extLst>
                  <a:ext uri="{FF2B5EF4-FFF2-40B4-BE49-F238E27FC236}">
                    <a16:creationId xmlns:a16="http://schemas.microsoft.com/office/drawing/2014/main" id="{E878945B-781E-4D2B-AB0E-6CFCBB601F61}"/>
                  </a:ext>
                </a:extLst>
              </p:cNvPr>
              <p:cNvSpPr>
                <a:spLocks/>
              </p:cNvSpPr>
              <p:nvPr userDrawn="1"/>
            </p:nvSpPr>
            <p:spPr bwMode="auto">
              <a:xfrm>
                <a:off x="10417965" y="5841204"/>
                <a:ext cx="260772" cy="344868"/>
              </a:xfrm>
              <a:custGeom>
                <a:avLst/>
                <a:gdLst>
                  <a:gd name="T0" fmla="*/ 172 w 207"/>
                  <a:gd name="T1" fmla="*/ 0 h 274"/>
                  <a:gd name="T2" fmla="*/ 0 w 207"/>
                  <a:gd name="T3" fmla="*/ 82 h 274"/>
                  <a:gd name="T4" fmla="*/ 16 w 207"/>
                  <a:gd name="T5" fmla="*/ 274 h 274"/>
                  <a:gd name="T6" fmla="*/ 207 w 207"/>
                  <a:gd name="T7" fmla="*/ 202 h 274"/>
                  <a:gd name="T8" fmla="*/ 172 w 207"/>
                  <a:gd name="T9" fmla="*/ 0 h 274"/>
                </a:gdLst>
                <a:ahLst/>
                <a:cxnLst>
                  <a:cxn ang="0">
                    <a:pos x="T0" y="T1"/>
                  </a:cxn>
                  <a:cxn ang="0">
                    <a:pos x="T2" y="T3"/>
                  </a:cxn>
                  <a:cxn ang="0">
                    <a:pos x="T4" y="T5"/>
                  </a:cxn>
                  <a:cxn ang="0">
                    <a:pos x="T6" y="T7"/>
                  </a:cxn>
                  <a:cxn ang="0">
                    <a:pos x="T8" y="T9"/>
                  </a:cxn>
                </a:cxnLst>
                <a:rect l="0" t="0" r="r" b="b"/>
                <a:pathLst>
                  <a:path w="207" h="274">
                    <a:moveTo>
                      <a:pt x="172" y="0"/>
                    </a:moveTo>
                    <a:cubicBezTo>
                      <a:pt x="119" y="38"/>
                      <a:pt x="61" y="66"/>
                      <a:pt x="0" y="82"/>
                    </a:cubicBezTo>
                    <a:cubicBezTo>
                      <a:pt x="17" y="145"/>
                      <a:pt x="22" y="210"/>
                      <a:pt x="16" y="274"/>
                    </a:cubicBezTo>
                    <a:cubicBezTo>
                      <a:pt x="82" y="259"/>
                      <a:pt x="146" y="235"/>
                      <a:pt x="207" y="202"/>
                    </a:cubicBezTo>
                    <a:cubicBezTo>
                      <a:pt x="205" y="134"/>
                      <a:pt x="193" y="66"/>
                      <a:pt x="17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51">
                <a:extLst>
                  <a:ext uri="{FF2B5EF4-FFF2-40B4-BE49-F238E27FC236}">
                    <a16:creationId xmlns:a16="http://schemas.microsoft.com/office/drawing/2014/main" id="{3EC1615E-C881-4103-ACDE-ECAF9D19B739}"/>
                  </a:ext>
                </a:extLst>
              </p:cNvPr>
              <p:cNvSpPr>
                <a:spLocks noEditPoints="1"/>
              </p:cNvSpPr>
              <p:nvPr userDrawn="1"/>
            </p:nvSpPr>
            <p:spPr bwMode="auto">
              <a:xfrm>
                <a:off x="10144077" y="5373666"/>
                <a:ext cx="351811" cy="1388728"/>
              </a:xfrm>
              <a:custGeom>
                <a:avLst/>
                <a:gdLst>
                  <a:gd name="T0" fmla="*/ 169 w 279"/>
                  <a:gd name="T1" fmla="*/ 852 h 1102"/>
                  <a:gd name="T2" fmla="*/ 80 w 279"/>
                  <a:gd name="T3" fmla="*/ 969 h 1102"/>
                  <a:gd name="T4" fmla="*/ 81 w 279"/>
                  <a:gd name="T5" fmla="*/ 969 h 1102"/>
                  <a:gd name="T6" fmla="*/ 81 w 279"/>
                  <a:gd name="T7" fmla="*/ 969 h 1102"/>
                  <a:gd name="T8" fmla="*/ 214 w 279"/>
                  <a:gd name="T9" fmla="*/ 1102 h 1102"/>
                  <a:gd name="T10" fmla="*/ 279 w 279"/>
                  <a:gd name="T11" fmla="*/ 1027 h 1102"/>
                  <a:gd name="T12" fmla="*/ 169 w 279"/>
                  <a:gd name="T13" fmla="*/ 852 h 1102"/>
                  <a:gd name="T14" fmla="*/ 110 w 279"/>
                  <a:gd name="T15" fmla="*/ 0 h 1102"/>
                  <a:gd name="T16" fmla="*/ 0 w 279"/>
                  <a:gd name="T17" fmla="*/ 152 h 1102"/>
                  <a:gd name="T18" fmla="*/ 80 w 279"/>
                  <a:gd name="T19" fmla="*/ 218 h 1102"/>
                  <a:gd name="T20" fmla="*/ 169 w 279"/>
                  <a:gd name="T21" fmla="*/ 336 h 1102"/>
                  <a:gd name="T22" fmla="*/ 279 w 279"/>
                  <a:gd name="T23" fmla="*/ 161 h 1102"/>
                  <a:gd name="T24" fmla="*/ 213 w 279"/>
                  <a:gd name="T25" fmla="*/ 85 h 1102"/>
                  <a:gd name="T26" fmla="*/ 110 w 279"/>
                  <a:gd name="T27" fmla="*/ 0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9" h="1102">
                    <a:moveTo>
                      <a:pt x="169" y="852"/>
                    </a:moveTo>
                    <a:cubicBezTo>
                      <a:pt x="145" y="894"/>
                      <a:pt x="116" y="933"/>
                      <a:pt x="80" y="969"/>
                    </a:cubicBezTo>
                    <a:cubicBezTo>
                      <a:pt x="81" y="969"/>
                      <a:pt x="81" y="969"/>
                      <a:pt x="81" y="969"/>
                    </a:cubicBezTo>
                    <a:cubicBezTo>
                      <a:pt x="81" y="969"/>
                      <a:pt x="81" y="969"/>
                      <a:pt x="81" y="969"/>
                    </a:cubicBezTo>
                    <a:cubicBezTo>
                      <a:pt x="214" y="1102"/>
                      <a:pt x="214" y="1102"/>
                      <a:pt x="214" y="1102"/>
                    </a:cubicBezTo>
                    <a:cubicBezTo>
                      <a:pt x="237" y="1078"/>
                      <a:pt x="259" y="1053"/>
                      <a:pt x="279" y="1027"/>
                    </a:cubicBezTo>
                    <a:cubicBezTo>
                      <a:pt x="232" y="973"/>
                      <a:pt x="195" y="914"/>
                      <a:pt x="169" y="852"/>
                    </a:cubicBezTo>
                    <a:moveTo>
                      <a:pt x="110" y="0"/>
                    </a:moveTo>
                    <a:cubicBezTo>
                      <a:pt x="68" y="47"/>
                      <a:pt x="31" y="99"/>
                      <a:pt x="0" y="152"/>
                    </a:cubicBezTo>
                    <a:cubicBezTo>
                      <a:pt x="28" y="171"/>
                      <a:pt x="55" y="193"/>
                      <a:pt x="80" y="218"/>
                    </a:cubicBezTo>
                    <a:cubicBezTo>
                      <a:pt x="116" y="254"/>
                      <a:pt x="146" y="294"/>
                      <a:pt x="169" y="336"/>
                    </a:cubicBezTo>
                    <a:cubicBezTo>
                      <a:pt x="196" y="273"/>
                      <a:pt x="232" y="214"/>
                      <a:pt x="279" y="161"/>
                    </a:cubicBezTo>
                    <a:cubicBezTo>
                      <a:pt x="259" y="134"/>
                      <a:pt x="237" y="109"/>
                      <a:pt x="213" y="85"/>
                    </a:cubicBezTo>
                    <a:cubicBezTo>
                      <a:pt x="181" y="53"/>
                      <a:pt x="147" y="24"/>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52">
                <a:extLst>
                  <a:ext uri="{FF2B5EF4-FFF2-40B4-BE49-F238E27FC236}">
                    <a16:creationId xmlns:a16="http://schemas.microsoft.com/office/drawing/2014/main" id="{BFF5AB05-D505-4282-8735-C9B06149A58C}"/>
                  </a:ext>
                </a:extLst>
              </p:cNvPr>
              <p:cNvSpPr>
                <a:spLocks/>
              </p:cNvSpPr>
              <p:nvPr userDrawn="1"/>
            </p:nvSpPr>
            <p:spPr bwMode="auto">
              <a:xfrm>
                <a:off x="9563126" y="5215505"/>
                <a:ext cx="355669" cy="87181"/>
              </a:xfrm>
              <a:custGeom>
                <a:avLst/>
                <a:gdLst>
                  <a:gd name="T0" fmla="*/ 166 w 282"/>
                  <a:gd name="T1" fmla="*/ 0 h 69"/>
                  <a:gd name="T2" fmla="*/ 2 w 282"/>
                  <a:gd name="T3" fmla="*/ 19 h 69"/>
                  <a:gd name="T4" fmla="*/ 0 w 282"/>
                  <a:gd name="T5" fmla="*/ 66 h 69"/>
                  <a:gd name="T6" fmla="*/ 50 w 282"/>
                  <a:gd name="T7" fmla="*/ 69 h 69"/>
                  <a:gd name="T8" fmla="*/ 282 w 282"/>
                  <a:gd name="T9" fmla="*/ 9 h 69"/>
                  <a:gd name="T10" fmla="*/ 166 w 282"/>
                  <a:gd name="T11" fmla="*/ 0 h 69"/>
                </a:gdLst>
                <a:ahLst/>
                <a:cxnLst>
                  <a:cxn ang="0">
                    <a:pos x="T0" y="T1"/>
                  </a:cxn>
                  <a:cxn ang="0">
                    <a:pos x="T2" y="T3"/>
                  </a:cxn>
                  <a:cxn ang="0">
                    <a:pos x="T4" y="T5"/>
                  </a:cxn>
                  <a:cxn ang="0">
                    <a:pos x="T6" y="T7"/>
                  </a:cxn>
                  <a:cxn ang="0">
                    <a:pos x="T8" y="T9"/>
                  </a:cxn>
                  <a:cxn ang="0">
                    <a:pos x="T10" y="T11"/>
                  </a:cxn>
                </a:cxnLst>
                <a:rect l="0" t="0" r="r" b="b"/>
                <a:pathLst>
                  <a:path w="282" h="69">
                    <a:moveTo>
                      <a:pt x="166" y="0"/>
                    </a:moveTo>
                    <a:cubicBezTo>
                      <a:pt x="111" y="0"/>
                      <a:pt x="56" y="6"/>
                      <a:pt x="2" y="19"/>
                    </a:cubicBezTo>
                    <a:cubicBezTo>
                      <a:pt x="0" y="34"/>
                      <a:pt x="0" y="50"/>
                      <a:pt x="0" y="66"/>
                    </a:cubicBezTo>
                    <a:cubicBezTo>
                      <a:pt x="17" y="68"/>
                      <a:pt x="33" y="69"/>
                      <a:pt x="50" y="69"/>
                    </a:cubicBezTo>
                    <a:cubicBezTo>
                      <a:pt x="130" y="69"/>
                      <a:pt x="210" y="49"/>
                      <a:pt x="282" y="9"/>
                    </a:cubicBezTo>
                    <a:cubicBezTo>
                      <a:pt x="244" y="3"/>
                      <a:pt x="205" y="0"/>
                      <a:pt x="16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53">
                <a:extLst>
                  <a:ext uri="{FF2B5EF4-FFF2-40B4-BE49-F238E27FC236}">
                    <a16:creationId xmlns:a16="http://schemas.microsoft.com/office/drawing/2014/main" id="{777F6A29-00A7-4A05-A949-2B88A18C0DDD}"/>
                  </a:ext>
                </a:extLst>
              </p:cNvPr>
              <p:cNvSpPr>
                <a:spLocks/>
              </p:cNvSpPr>
              <p:nvPr userDrawn="1"/>
            </p:nvSpPr>
            <p:spPr bwMode="auto">
              <a:xfrm>
                <a:off x="9447399" y="5240193"/>
                <a:ext cx="118042" cy="58635"/>
              </a:xfrm>
              <a:custGeom>
                <a:avLst/>
                <a:gdLst>
                  <a:gd name="T0" fmla="*/ 94 w 94"/>
                  <a:gd name="T1" fmla="*/ 0 h 47"/>
                  <a:gd name="T2" fmla="*/ 0 w 94"/>
                  <a:gd name="T3" fmla="*/ 28 h 47"/>
                  <a:gd name="T4" fmla="*/ 92 w 94"/>
                  <a:gd name="T5" fmla="*/ 47 h 47"/>
                  <a:gd name="T6" fmla="*/ 94 w 94"/>
                  <a:gd name="T7" fmla="*/ 0 h 47"/>
                </a:gdLst>
                <a:ahLst/>
                <a:cxnLst>
                  <a:cxn ang="0">
                    <a:pos x="T0" y="T1"/>
                  </a:cxn>
                  <a:cxn ang="0">
                    <a:pos x="T2" y="T3"/>
                  </a:cxn>
                  <a:cxn ang="0">
                    <a:pos x="T4" y="T5"/>
                  </a:cxn>
                  <a:cxn ang="0">
                    <a:pos x="T6" y="T7"/>
                  </a:cxn>
                </a:cxnLst>
                <a:rect l="0" t="0" r="r" b="b"/>
                <a:pathLst>
                  <a:path w="94" h="47">
                    <a:moveTo>
                      <a:pt x="94" y="0"/>
                    </a:moveTo>
                    <a:cubicBezTo>
                      <a:pt x="62" y="7"/>
                      <a:pt x="31" y="17"/>
                      <a:pt x="0" y="28"/>
                    </a:cubicBezTo>
                    <a:cubicBezTo>
                      <a:pt x="30" y="38"/>
                      <a:pt x="61" y="44"/>
                      <a:pt x="92" y="47"/>
                    </a:cubicBezTo>
                    <a:cubicBezTo>
                      <a:pt x="92" y="31"/>
                      <a:pt x="92" y="15"/>
                      <a:pt x="9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CCBE6C84-355E-4D20-943D-F3F9B103332C}"/>
                  </a:ext>
                </a:extLst>
              </p:cNvPr>
              <p:cNvSpPr>
                <a:spLocks/>
              </p:cNvSpPr>
              <p:nvPr userDrawn="1"/>
            </p:nvSpPr>
            <p:spPr bwMode="auto">
              <a:xfrm>
                <a:off x="10245917" y="6594974"/>
                <a:ext cx="168190" cy="167419"/>
              </a:xfrm>
              <a:custGeom>
                <a:avLst/>
                <a:gdLst>
                  <a:gd name="T0" fmla="*/ 0 w 133"/>
                  <a:gd name="T1" fmla="*/ 0 h 133"/>
                  <a:gd name="T2" fmla="*/ 0 w 133"/>
                  <a:gd name="T3" fmla="*/ 0 h 133"/>
                  <a:gd name="T4" fmla="*/ 132 w 133"/>
                  <a:gd name="T5" fmla="*/ 133 h 133"/>
                  <a:gd name="T6" fmla="*/ 133 w 133"/>
                  <a:gd name="T7" fmla="*/ 133 h 133"/>
                  <a:gd name="T8" fmla="*/ 0 w 133"/>
                  <a:gd name="T9" fmla="*/ 0 h 133"/>
                </a:gdLst>
                <a:ahLst/>
                <a:cxnLst>
                  <a:cxn ang="0">
                    <a:pos x="T0" y="T1"/>
                  </a:cxn>
                  <a:cxn ang="0">
                    <a:pos x="T2" y="T3"/>
                  </a:cxn>
                  <a:cxn ang="0">
                    <a:pos x="T4" y="T5"/>
                  </a:cxn>
                  <a:cxn ang="0">
                    <a:pos x="T6" y="T7"/>
                  </a:cxn>
                  <a:cxn ang="0">
                    <a:pos x="T8" y="T9"/>
                  </a:cxn>
                </a:cxnLst>
                <a:rect l="0" t="0" r="r" b="b"/>
                <a:pathLst>
                  <a:path w="133" h="133">
                    <a:moveTo>
                      <a:pt x="0" y="0"/>
                    </a:moveTo>
                    <a:cubicBezTo>
                      <a:pt x="0" y="0"/>
                      <a:pt x="0" y="0"/>
                      <a:pt x="0" y="0"/>
                    </a:cubicBezTo>
                    <a:cubicBezTo>
                      <a:pt x="132" y="133"/>
                      <a:pt x="132" y="133"/>
                      <a:pt x="132" y="133"/>
                    </a:cubicBezTo>
                    <a:cubicBezTo>
                      <a:pt x="132" y="133"/>
                      <a:pt x="132" y="133"/>
                      <a:pt x="133" y="133"/>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891BABE6-853E-47E2-8D4E-FF22275F85B0}"/>
                  </a:ext>
                </a:extLst>
              </p:cNvPr>
              <p:cNvSpPr>
                <a:spLocks noEditPoints="1"/>
              </p:cNvSpPr>
              <p:nvPr userDrawn="1"/>
            </p:nvSpPr>
            <p:spPr bwMode="auto">
              <a:xfrm>
                <a:off x="9117961" y="5590461"/>
                <a:ext cx="374185" cy="790032"/>
              </a:xfrm>
              <a:custGeom>
                <a:avLst/>
                <a:gdLst>
                  <a:gd name="T0" fmla="*/ 132 w 297"/>
                  <a:gd name="T1" fmla="*/ 433 h 627"/>
                  <a:gd name="T2" fmla="*/ 107 w 297"/>
                  <a:gd name="T3" fmla="*/ 461 h 627"/>
                  <a:gd name="T4" fmla="*/ 0 w 297"/>
                  <a:gd name="T5" fmla="*/ 529 h 627"/>
                  <a:gd name="T6" fmla="*/ 30 w 297"/>
                  <a:gd name="T7" fmla="*/ 627 h 627"/>
                  <a:gd name="T8" fmla="*/ 179 w 297"/>
                  <a:gd name="T9" fmla="*/ 533 h 627"/>
                  <a:gd name="T10" fmla="*/ 207 w 297"/>
                  <a:gd name="T11" fmla="*/ 503 h 627"/>
                  <a:gd name="T12" fmla="*/ 132 w 297"/>
                  <a:gd name="T13" fmla="*/ 433 h 627"/>
                  <a:gd name="T14" fmla="*/ 197 w 297"/>
                  <a:gd name="T15" fmla="*/ 0 h 627"/>
                  <a:gd name="T16" fmla="*/ 144 w 297"/>
                  <a:gd name="T17" fmla="*/ 46 h 627"/>
                  <a:gd name="T18" fmla="*/ 144 w 297"/>
                  <a:gd name="T19" fmla="*/ 47 h 627"/>
                  <a:gd name="T20" fmla="*/ 122 w 297"/>
                  <a:gd name="T21" fmla="*/ 70 h 627"/>
                  <a:gd name="T22" fmla="*/ 191 w 297"/>
                  <a:gd name="T23" fmla="*/ 244 h 627"/>
                  <a:gd name="T24" fmla="*/ 289 w 297"/>
                  <a:gd name="T25" fmla="*/ 317 h 627"/>
                  <a:gd name="T26" fmla="*/ 283 w 297"/>
                  <a:gd name="T27" fmla="*/ 165 h 627"/>
                  <a:gd name="T28" fmla="*/ 205 w 297"/>
                  <a:gd name="T29" fmla="*/ 10 h 627"/>
                  <a:gd name="T30" fmla="*/ 197 w 297"/>
                  <a:gd name="T31" fmla="*/ 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7" h="627">
                    <a:moveTo>
                      <a:pt x="132" y="433"/>
                    </a:moveTo>
                    <a:cubicBezTo>
                      <a:pt x="124" y="443"/>
                      <a:pt x="116" y="452"/>
                      <a:pt x="107" y="461"/>
                    </a:cubicBezTo>
                    <a:cubicBezTo>
                      <a:pt x="76" y="492"/>
                      <a:pt x="39" y="515"/>
                      <a:pt x="0" y="529"/>
                    </a:cubicBezTo>
                    <a:cubicBezTo>
                      <a:pt x="7" y="562"/>
                      <a:pt x="17" y="595"/>
                      <a:pt x="30" y="627"/>
                    </a:cubicBezTo>
                    <a:cubicBezTo>
                      <a:pt x="85" y="608"/>
                      <a:pt x="136" y="577"/>
                      <a:pt x="179" y="533"/>
                    </a:cubicBezTo>
                    <a:cubicBezTo>
                      <a:pt x="189" y="524"/>
                      <a:pt x="198" y="514"/>
                      <a:pt x="207" y="503"/>
                    </a:cubicBezTo>
                    <a:cubicBezTo>
                      <a:pt x="184" y="478"/>
                      <a:pt x="159" y="454"/>
                      <a:pt x="132" y="433"/>
                    </a:cubicBezTo>
                    <a:moveTo>
                      <a:pt x="197" y="0"/>
                    </a:moveTo>
                    <a:cubicBezTo>
                      <a:pt x="179" y="14"/>
                      <a:pt x="161" y="29"/>
                      <a:pt x="144" y="46"/>
                    </a:cubicBezTo>
                    <a:cubicBezTo>
                      <a:pt x="144" y="47"/>
                      <a:pt x="144" y="47"/>
                      <a:pt x="144" y="47"/>
                    </a:cubicBezTo>
                    <a:cubicBezTo>
                      <a:pt x="137" y="54"/>
                      <a:pt x="129" y="62"/>
                      <a:pt x="122" y="70"/>
                    </a:cubicBezTo>
                    <a:cubicBezTo>
                      <a:pt x="165" y="120"/>
                      <a:pt x="188" y="182"/>
                      <a:pt x="191" y="244"/>
                    </a:cubicBezTo>
                    <a:cubicBezTo>
                      <a:pt x="226" y="266"/>
                      <a:pt x="259" y="290"/>
                      <a:pt x="289" y="317"/>
                    </a:cubicBezTo>
                    <a:cubicBezTo>
                      <a:pt x="297" y="267"/>
                      <a:pt x="295" y="215"/>
                      <a:pt x="283" y="165"/>
                    </a:cubicBezTo>
                    <a:cubicBezTo>
                      <a:pt x="250" y="116"/>
                      <a:pt x="224" y="64"/>
                      <a:pt x="205" y="10"/>
                    </a:cubicBezTo>
                    <a:cubicBezTo>
                      <a:pt x="202" y="6"/>
                      <a:pt x="200" y="3"/>
                      <a:pt x="19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16E0C1C6-C20C-4A43-A4A3-ED6BD62A4C28}"/>
                  </a:ext>
                </a:extLst>
              </p:cNvPr>
              <p:cNvSpPr>
                <a:spLocks/>
              </p:cNvSpPr>
              <p:nvPr userDrawn="1"/>
            </p:nvSpPr>
            <p:spPr bwMode="auto">
              <a:xfrm>
                <a:off x="9376419" y="5602806"/>
                <a:ext cx="97983" cy="195194"/>
              </a:xfrm>
              <a:custGeom>
                <a:avLst/>
                <a:gdLst>
                  <a:gd name="T0" fmla="*/ 0 w 78"/>
                  <a:gd name="T1" fmla="*/ 0 h 155"/>
                  <a:gd name="T2" fmla="*/ 78 w 78"/>
                  <a:gd name="T3" fmla="*/ 155 h 155"/>
                  <a:gd name="T4" fmla="*/ 0 w 78"/>
                  <a:gd name="T5" fmla="*/ 0 h 155"/>
                </a:gdLst>
                <a:ahLst/>
                <a:cxnLst>
                  <a:cxn ang="0">
                    <a:pos x="T0" y="T1"/>
                  </a:cxn>
                  <a:cxn ang="0">
                    <a:pos x="T2" y="T3"/>
                  </a:cxn>
                  <a:cxn ang="0">
                    <a:pos x="T4" y="T5"/>
                  </a:cxn>
                </a:cxnLst>
                <a:rect l="0" t="0" r="r" b="b"/>
                <a:pathLst>
                  <a:path w="78" h="155">
                    <a:moveTo>
                      <a:pt x="0" y="0"/>
                    </a:moveTo>
                    <a:cubicBezTo>
                      <a:pt x="19" y="54"/>
                      <a:pt x="45" y="106"/>
                      <a:pt x="78" y="155"/>
                    </a:cubicBezTo>
                    <a:cubicBezTo>
                      <a:pt x="64" y="99"/>
                      <a:pt x="38" y="46"/>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23DA15C4-E3D6-4CD2-9782-6C39785D53DE}"/>
                  </a:ext>
                </a:extLst>
              </p:cNvPr>
              <p:cNvSpPr>
                <a:spLocks/>
              </p:cNvSpPr>
              <p:nvPr userDrawn="1"/>
            </p:nvSpPr>
            <p:spPr bwMode="auto">
              <a:xfrm>
                <a:off x="9284609" y="5897524"/>
                <a:ext cx="197508" cy="326351"/>
              </a:xfrm>
              <a:custGeom>
                <a:avLst/>
                <a:gdLst>
                  <a:gd name="T0" fmla="*/ 59 w 157"/>
                  <a:gd name="T1" fmla="*/ 0 h 259"/>
                  <a:gd name="T2" fmla="*/ 0 w 157"/>
                  <a:gd name="T3" fmla="*/ 189 h 259"/>
                  <a:gd name="T4" fmla="*/ 75 w 157"/>
                  <a:gd name="T5" fmla="*/ 259 h 259"/>
                  <a:gd name="T6" fmla="*/ 157 w 157"/>
                  <a:gd name="T7" fmla="*/ 73 h 259"/>
                  <a:gd name="T8" fmla="*/ 59 w 157"/>
                  <a:gd name="T9" fmla="*/ 0 h 259"/>
                </a:gdLst>
                <a:ahLst/>
                <a:cxnLst>
                  <a:cxn ang="0">
                    <a:pos x="T0" y="T1"/>
                  </a:cxn>
                  <a:cxn ang="0">
                    <a:pos x="T2" y="T3"/>
                  </a:cxn>
                  <a:cxn ang="0">
                    <a:pos x="T4" y="T5"/>
                  </a:cxn>
                  <a:cxn ang="0">
                    <a:pos x="T6" y="T7"/>
                  </a:cxn>
                  <a:cxn ang="0">
                    <a:pos x="T8" y="T9"/>
                  </a:cxn>
                </a:cxnLst>
                <a:rect l="0" t="0" r="r" b="b"/>
                <a:pathLst>
                  <a:path w="157" h="259">
                    <a:moveTo>
                      <a:pt x="59" y="0"/>
                    </a:moveTo>
                    <a:cubicBezTo>
                      <a:pt x="62" y="66"/>
                      <a:pt x="42" y="134"/>
                      <a:pt x="0" y="189"/>
                    </a:cubicBezTo>
                    <a:cubicBezTo>
                      <a:pt x="27" y="210"/>
                      <a:pt x="52" y="234"/>
                      <a:pt x="75" y="259"/>
                    </a:cubicBezTo>
                    <a:cubicBezTo>
                      <a:pt x="119" y="204"/>
                      <a:pt x="147" y="140"/>
                      <a:pt x="157" y="73"/>
                    </a:cubicBezTo>
                    <a:cubicBezTo>
                      <a:pt x="127" y="46"/>
                      <a:pt x="94" y="22"/>
                      <a:pt x="59"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58">
                <a:extLst>
                  <a:ext uri="{FF2B5EF4-FFF2-40B4-BE49-F238E27FC236}">
                    <a16:creationId xmlns:a16="http://schemas.microsoft.com/office/drawing/2014/main" id="{CA9736F1-E7D7-4219-891E-8F6084F7922A}"/>
                  </a:ext>
                </a:extLst>
              </p:cNvPr>
              <p:cNvSpPr>
                <a:spLocks/>
              </p:cNvSpPr>
              <p:nvPr userDrawn="1"/>
            </p:nvSpPr>
            <p:spPr bwMode="auto">
              <a:xfrm>
                <a:off x="8648109" y="6171413"/>
                <a:ext cx="261544" cy="227597"/>
              </a:xfrm>
              <a:custGeom>
                <a:avLst/>
                <a:gdLst>
                  <a:gd name="T0" fmla="*/ 73 w 208"/>
                  <a:gd name="T1" fmla="*/ 0 h 181"/>
                  <a:gd name="T2" fmla="*/ 72 w 208"/>
                  <a:gd name="T3" fmla="*/ 0 h 181"/>
                  <a:gd name="T4" fmla="*/ 72 w 208"/>
                  <a:gd name="T5" fmla="*/ 0 h 181"/>
                  <a:gd name="T6" fmla="*/ 0 w 208"/>
                  <a:gd name="T7" fmla="*/ 72 h 181"/>
                  <a:gd name="T8" fmla="*/ 208 w 208"/>
                  <a:gd name="T9" fmla="*/ 181 h 181"/>
                  <a:gd name="T10" fmla="*/ 182 w 208"/>
                  <a:gd name="T11" fmla="*/ 69 h 181"/>
                  <a:gd name="T12" fmla="*/ 73 w 208"/>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208" h="181">
                    <a:moveTo>
                      <a:pt x="73" y="0"/>
                    </a:moveTo>
                    <a:cubicBezTo>
                      <a:pt x="72" y="0"/>
                      <a:pt x="72" y="0"/>
                      <a:pt x="72" y="0"/>
                    </a:cubicBezTo>
                    <a:cubicBezTo>
                      <a:pt x="72" y="0"/>
                      <a:pt x="72" y="0"/>
                      <a:pt x="72" y="0"/>
                    </a:cubicBezTo>
                    <a:cubicBezTo>
                      <a:pt x="0" y="72"/>
                      <a:pt x="0" y="72"/>
                      <a:pt x="0" y="72"/>
                    </a:cubicBezTo>
                    <a:cubicBezTo>
                      <a:pt x="59" y="131"/>
                      <a:pt x="132" y="167"/>
                      <a:pt x="208" y="181"/>
                    </a:cubicBezTo>
                    <a:cubicBezTo>
                      <a:pt x="196" y="144"/>
                      <a:pt x="187" y="106"/>
                      <a:pt x="182" y="69"/>
                    </a:cubicBezTo>
                    <a:cubicBezTo>
                      <a:pt x="142" y="55"/>
                      <a:pt x="104" y="32"/>
                      <a:pt x="7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0">
                <a:extLst>
                  <a:ext uri="{FF2B5EF4-FFF2-40B4-BE49-F238E27FC236}">
                    <a16:creationId xmlns:a16="http://schemas.microsoft.com/office/drawing/2014/main" id="{C5A136AE-9629-44F1-B509-F4F6041B3DEE}"/>
                  </a:ext>
                </a:extLst>
              </p:cNvPr>
              <p:cNvSpPr>
                <a:spLocks/>
              </p:cNvSpPr>
              <p:nvPr userDrawn="1"/>
            </p:nvSpPr>
            <p:spPr bwMode="auto">
              <a:xfrm>
                <a:off x="9280751" y="5566545"/>
                <a:ext cx="85638" cy="81781"/>
              </a:xfrm>
              <a:custGeom>
                <a:avLst/>
                <a:gdLst>
                  <a:gd name="T0" fmla="*/ 50 w 68"/>
                  <a:gd name="T1" fmla="*/ 0 h 65"/>
                  <a:gd name="T2" fmla="*/ 50 w 68"/>
                  <a:gd name="T3" fmla="*/ 0 h 65"/>
                  <a:gd name="T4" fmla="*/ 50 w 68"/>
                  <a:gd name="T5" fmla="*/ 1 h 65"/>
                  <a:gd name="T6" fmla="*/ 0 w 68"/>
                  <a:gd name="T7" fmla="*/ 51 h 65"/>
                  <a:gd name="T8" fmla="*/ 15 w 68"/>
                  <a:gd name="T9" fmla="*/ 65 h 65"/>
                  <a:gd name="T10" fmla="*/ 68 w 68"/>
                  <a:gd name="T11" fmla="*/ 19 h 65"/>
                  <a:gd name="T12" fmla="*/ 50 w 68"/>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68" h="65">
                    <a:moveTo>
                      <a:pt x="50" y="0"/>
                    </a:moveTo>
                    <a:cubicBezTo>
                      <a:pt x="50" y="0"/>
                      <a:pt x="50" y="0"/>
                      <a:pt x="50" y="0"/>
                    </a:cubicBezTo>
                    <a:cubicBezTo>
                      <a:pt x="50" y="0"/>
                      <a:pt x="50" y="0"/>
                      <a:pt x="50" y="1"/>
                    </a:cubicBezTo>
                    <a:cubicBezTo>
                      <a:pt x="0" y="51"/>
                      <a:pt x="0" y="51"/>
                      <a:pt x="0" y="51"/>
                    </a:cubicBezTo>
                    <a:cubicBezTo>
                      <a:pt x="15" y="65"/>
                      <a:pt x="15" y="65"/>
                      <a:pt x="15" y="65"/>
                    </a:cubicBezTo>
                    <a:cubicBezTo>
                      <a:pt x="32" y="48"/>
                      <a:pt x="50" y="33"/>
                      <a:pt x="68" y="19"/>
                    </a:cubicBezTo>
                    <a:cubicBezTo>
                      <a:pt x="62" y="13"/>
                      <a:pt x="57" y="6"/>
                      <a:pt x="5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1">
                <a:extLst>
                  <a:ext uri="{FF2B5EF4-FFF2-40B4-BE49-F238E27FC236}">
                    <a16:creationId xmlns:a16="http://schemas.microsoft.com/office/drawing/2014/main" id="{4127C494-67C6-4224-8A2B-90FB41E7760D}"/>
                  </a:ext>
                </a:extLst>
              </p:cNvPr>
              <p:cNvSpPr>
                <a:spLocks/>
              </p:cNvSpPr>
              <p:nvPr userDrawn="1"/>
            </p:nvSpPr>
            <p:spPr bwMode="auto">
              <a:xfrm>
                <a:off x="9280751" y="5630580"/>
                <a:ext cx="18516" cy="17745"/>
              </a:xfrm>
              <a:custGeom>
                <a:avLst/>
                <a:gdLst>
                  <a:gd name="T0" fmla="*/ 0 w 15"/>
                  <a:gd name="T1" fmla="*/ 0 h 14"/>
                  <a:gd name="T2" fmla="*/ 0 w 15"/>
                  <a:gd name="T3" fmla="*/ 0 h 14"/>
                  <a:gd name="T4" fmla="*/ 15 w 15"/>
                  <a:gd name="T5" fmla="*/ 14 h 14"/>
                  <a:gd name="T6" fmla="*/ 15 w 15"/>
                  <a:gd name="T7" fmla="*/ 14 h 14"/>
                  <a:gd name="T8" fmla="*/ 0 w 15"/>
                  <a:gd name="T9" fmla="*/ 0 h 14"/>
                </a:gdLst>
                <a:ahLst/>
                <a:cxnLst>
                  <a:cxn ang="0">
                    <a:pos x="T0" y="T1"/>
                  </a:cxn>
                  <a:cxn ang="0">
                    <a:pos x="T2" y="T3"/>
                  </a:cxn>
                  <a:cxn ang="0">
                    <a:pos x="T4" y="T5"/>
                  </a:cxn>
                  <a:cxn ang="0">
                    <a:pos x="T6" y="T7"/>
                  </a:cxn>
                  <a:cxn ang="0">
                    <a:pos x="T8" y="T9"/>
                  </a:cxn>
                </a:cxnLst>
                <a:rect l="0" t="0" r="r" b="b"/>
                <a:pathLst>
                  <a:path w="15" h="14">
                    <a:moveTo>
                      <a:pt x="0" y="0"/>
                    </a:moveTo>
                    <a:cubicBezTo>
                      <a:pt x="0" y="0"/>
                      <a:pt x="0" y="0"/>
                      <a:pt x="0" y="0"/>
                    </a:cubicBezTo>
                    <a:cubicBezTo>
                      <a:pt x="15" y="14"/>
                      <a:pt x="15" y="14"/>
                      <a:pt x="15" y="14"/>
                    </a:cubicBezTo>
                    <a:cubicBezTo>
                      <a:pt x="15" y="14"/>
                      <a:pt x="15" y="14"/>
                      <a:pt x="15" y="14"/>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3">
                <a:extLst>
                  <a:ext uri="{FF2B5EF4-FFF2-40B4-BE49-F238E27FC236}">
                    <a16:creationId xmlns:a16="http://schemas.microsoft.com/office/drawing/2014/main" id="{01938DDC-86A2-4AF2-84A6-058BC6CF8C07}"/>
                  </a:ext>
                </a:extLst>
              </p:cNvPr>
              <p:cNvSpPr>
                <a:spLocks/>
              </p:cNvSpPr>
              <p:nvPr userDrawn="1"/>
            </p:nvSpPr>
            <p:spPr bwMode="auto">
              <a:xfrm>
                <a:off x="8496892" y="5785655"/>
                <a:ext cx="159704" cy="303977"/>
              </a:xfrm>
              <a:custGeom>
                <a:avLst/>
                <a:gdLst>
                  <a:gd name="T0" fmla="*/ 127 w 127"/>
                  <a:gd name="T1" fmla="*/ 0 h 241"/>
                  <a:gd name="T2" fmla="*/ 11 w 127"/>
                  <a:gd name="T3" fmla="*/ 39 h 241"/>
                  <a:gd name="T4" fmla="*/ 31 w 127"/>
                  <a:gd name="T5" fmla="*/ 241 h 241"/>
                  <a:gd name="T6" fmla="*/ 124 w 127"/>
                  <a:gd name="T7" fmla="*/ 199 h 241"/>
                  <a:gd name="T8" fmla="*/ 127 w 127"/>
                  <a:gd name="T9" fmla="*/ 0 h 241"/>
                </a:gdLst>
                <a:ahLst/>
                <a:cxnLst>
                  <a:cxn ang="0">
                    <a:pos x="T0" y="T1"/>
                  </a:cxn>
                  <a:cxn ang="0">
                    <a:pos x="T2" y="T3"/>
                  </a:cxn>
                  <a:cxn ang="0">
                    <a:pos x="T4" y="T5"/>
                  </a:cxn>
                  <a:cxn ang="0">
                    <a:pos x="T6" y="T7"/>
                  </a:cxn>
                  <a:cxn ang="0">
                    <a:pos x="T8" y="T9"/>
                  </a:cxn>
                </a:cxnLst>
                <a:rect l="0" t="0" r="r" b="b"/>
                <a:pathLst>
                  <a:path w="127" h="241">
                    <a:moveTo>
                      <a:pt x="127" y="0"/>
                    </a:moveTo>
                    <a:cubicBezTo>
                      <a:pt x="87" y="10"/>
                      <a:pt x="48" y="23"/>
                      <a:pt x="11" y="39"/>
                    </a:cubicBezTo>
                    <a:cubicBezTo>
                      <a:pt x="0" y="106"/>
                      <a:pt x="7" y="177"/>
                      <a:pt x="31" y="241"/>
                    </a:cubicBezTo>
                    <a:cubicBezTo>
                      <a:pt x="61" y="224"/>
                      <a:pt x="92" y="210"/>
                      <a:pt x="124" y="199"/>
                    </a:cubicBezTo>
                    <a:cubicBezTo>
                      <a:pt x="102" y="134"/>
                      <a:pt x="103" y="64"/>
                      <a:pt x="12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4">
                <a:extLst>
                  <a:ext uri="{FF2B5EF4-FFF2-40B4-BE49-F238E27FC236}">
                    <a16:creationId xmlns:a16="http://schemas.microsoft.com/office/drawing/2014/main" id="{FBC8384E-010C-4301-838F-A2A2D93191BC}"/>
                  </a:ext>
                </a:extLst>
              </p:cNvPr>
              <p:cNvSpPr>
                <a:spLocks/>
              </p:cNvSpPr>
              <p:nvPr userDrawn="1"/>
            </p:nvSpPr>
            <p:spPr bwMode="auto">
              <a:xfrm>
                <a:off x="9063955" y="5481678"/>
                <a:ext cx="216796" cy="176677"/>
              </a:xfrm>
              <a:custGeom>
                <a:avLst/>
                <a:gdLst>
                  <a:gd name="T0" fmla="*/ 54 w 172"/>
                  <a:gd name="T1" fmla="*/ 0 h 140"/>
                  <a:gd name="T2" fmla="*/ 0 w 172"/>
                  <a:gd name="T3" fmla="*/ 60 h 140"/>
                  <a:gd name="T4" fmla="*/ 150 w 172"/>
                  <a:gd name="T5" fmla="*/ 140 h 140"/>
                  <a:gd name="T6" fmla="*/ 150 w 172"/>
                  <a:gd name="T7" fmla="*/ 140 h 140"/>
                  <a:gd name="T8" fmla="*/ 150 w 172"/>
                  <a:gd name="T9" fmla="*/ 140 h 140"/>
                  <a:gd name="T10" fmla="*/ 172 w 172"/>
                  <a:gd name="T11" fmla="*/ 118 h 140"/>
                  <a:gd name="T12" fmla="*/ 54 w 172"/>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72" h="140">
                    <a:moveTo>
                      <a:pt x="54" y="0"/>
                    </a:moveTo>
                    <a:cubicBezTo>
                      <a:pt x="35" y="19"/>
                      <a:pt x="17" y="39"/>
                      <a:pt x="0" y="60"/>
                    </a:cubicBezTo>
                    <a:cubicBezTo>
                      <a:pt x="55" y="71"/>
                      <a:pt x="107" y="97"/>
                      <a:pt x="150" y="140"/>
                    </a:cubicBezTo>
                    <a:cubicBezTo>
                      <a:pt x="150" y="140"/>
                      <a:pt x="150" y="140"/>
                      <a:pt x="150" y="140"/>
                    </a:cubicBezTo>
                    <a:cubicBezTo>
                      <a:pt x="150" y="140"/>
                      <a:pt x="150" y="140"/>
                      <a:pt x="150" y="140"/>
                    </a:cubicBezTo>
                    <a:cubicBezTo>
                      <a:pt x="172" y="118"/>
                      <a:pt x="172" y="118"/>
                      <a:pt x="172" y="118"/>
                    </a:cubicBezTo>
                    <a:cubicBezTo>
                      <a:pt x="54" y="0"/>
                      <a:pt x="54" y="0"/>
                      <a:pt x="5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5">
                <a:extLst>
                  <a:ext uri="{FF2B5EF4-FFF2-40B4-BE49-F238E27FC236}">
                    <a16:creationId xmlns:a16="http://schemas.microsoft.com/office/drawing/2014/main" id="{B208DD8F-3765-4B99-A1E0-083E5B413EFF}"/>
                  </a:ext>
                </a:extLst>
              </p:cNvPr>
              <p:cNvSpPr>
                <a:spLocks/>
              </p:cNvSpPr>
              <p:nvPr userDrawn="1"/>
            </p:nvSpPr>
            <p:spPr bwMode="auto">
              <a:xfrm>
                <a:off x="9131849" y="5451589"/>
                <a:ext cx="212167" cy="178992"/>
              </a:xfrm>
              <a:custGeom>
                <a:avLst/>
                <a:gdLst>
                  <a:gd name="T0" fmla="*/ 24 w 168"/>
                  <a:gd name="T1" fmla="*/ 0 h 142"/>
                  <a:gd name="T2" fmla="*/ 0 w 168"/>
                  <a:gd name="T3" fmla="*/ 23 h 142"/>
                  <a:gd name="T4" fmla="*/ 0 w 168"/>
                  <a:gd name="T5" fmla="*/ 24 h 142"/>
                  <a:gd name="T6" fmla="*/ 0 w 168"/>
                  <a:gd name="T7" fmla="*/ 24 h 142"/>
                  <a:gd name="T8" fmla="*/ 118 w 168"/>
                  <a:gd name="T9" fmla="*/ 142 h 142"/>
                  <a:gd name="T10" fmla="*/ 168 w 168"/>
                  <a:gd name="T11" fmla="*/ 91 h 142"/>
                  <a:gd name="T12" fmla="*/ 24 w 168"/>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168" h="142">
                    <a:moveTo>
                      <a:pt x="24" y="0"/>
                    </a:moveTo>
                    <a:cubicBezTo>
                      <a:pt x="16" y="8"/>
                      <a:pt x="8" y="15"/>
                      <a:pt x="0" y="23"/>
                    </a:cubicBezTo>
                    <a:cubicBezTo>
                      <a:pt x="0" y="24"/>
                      <a:pt x="0" y="24"/>
                      <a:pt x="0" y="24"/>
                    </a:cubicBezTo>
                    <a:cubicBezTo>
                      <a:pt x="0" y="24"/>
                      <a:pt x="0" y="24"/>
                      <a:pt x="0" y="24"/>
                    </a:cubicBezTo>
                    <a:cubicBezTo>
                      <a:pt x="118" y="142"/>
                      <a:pt x="118" y="142"/>
                      <a:pt x="118" y="142"/>
                    </a:cubicBezTo>
                    <a:cubicBezTo>
                      <a:pt x="168" y="91"/>
                      <a:pt x="168" y="91"/>
                      <a:pt x="168" y="91"/>
                    </a:cubicBezTo>
                    <a:cubicBezTo>
                      <a:pt x="126" y="49"/>
                      <a:pt x="77" y="19"/>
                      <a:pt x="2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6">
                <a:extLst>
                  <a:ext uri="{FF2B5EF4-FFF2-40B4-BE49-F238E27FC236}">
                    <a16:creationId xmlns:a16="http://schemas.microsoft.com/office/drawing/2014/main" id="{B1904D2F-D564-4ADE-BD54-1CB7F2FC7AB9}"/>
                  </a:ext>
                </a:extLst>
              </p:cNvPr>
              <p:cNvSpPr>
                <a:spLocks/>
              </p:cNvSpPr>
              <p:nvPr userDrawn="1"/>
            </p:nvSpPr>
            <p:spPr bwMode="auto">
              <a:xfrm>
                <a:off x="9131849" y="5481678"/>
                <a:ext cx="148903" cy="148903"/>
              </a:xfrm>
              <a:custGeom>
                <a:avLst/>
                <a:gdLst>
                  <a:gd name="T0" fmla="*/ 0 w 118"/>
                  <a:gd name="T1" fmla="*/ 0 h 118"/>
                  <a:gd name="T2" fmla="*/ 0 w 118"/>
                  <a:gd name="T3" fmla="*/ 0 h 118"/>
                  <a:gd name="T4" fmla="*/ 118 w 118"/>
                  <a:gd name="T5" fmla="*/ 118 h 118"/>
                  <a:gd name="T6" fmla="*/ 118 w 118"/>
                  <a:gd name="T7" fmla="*/ 118 h 118"/>
                  <a:gd name="T8" fmla="*/ 0 w 118"/>
                  <a:gd name="T9" fmla="*/ 0 h 118"/>
                </a:gdLst>
                <a:ahLst/>
                <a:cxnLst>
                  <a:cxn ang="0">
                    <a:pos x="T0" y="T1"/>
                  </a:cxn>
                  <a:cxn ang="0">
                    <a:pos x="T2" y="T3"/>
                  </a:cxn>
                  <a:cxn ang="0">
                    <a:pos x="T4" y="T5"/>
                  </a:cxn>
                  <a:cxn ang="0">
                    <a:pos x="T6" y="T7"/>
                  </a:cxn>
                  <a:cxn ang="0">
                    <a:pos x="T8" y="T9"/>
                  </a:cxn>
                </a:cxnLst>
                <a:rect l="0" t="0" r="r" b="b"/>
                <a:pathLst>
                  <a:path w="118" h="118">
                    <a:moveTo>
                      <a:pt x="0" y="0"/>
                    </a:moveTo>
                    <a:cubicBezTo>
                      <a:pt x="0" y="0"/>
                      <a:pt x="0" y="0"/>
                      <a:pt x="0" y="0"/>
                    </a:cubicBezTo>
                    <a:cubicBezTo>
                      <a:pt x="118" y="118"/>
                      <a:pt x="118" y="118"/>
                      <a:pt x="118" y="118"/>
                    </a:cubicBezTo>
                    <a:cubicBezTo>
                      <a:pt x="118" y="118"/>
                      <a:pt x="118" y="118"/>
                      <a:pt x="118" y="118"/>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67">
                <a:extLst>
                  <a:ext uri="{FF2B5EF4-FFF2-40B4-BE49-F238E27FC236}">
                    <a16:creationId xmlns:a16="http://schemas.microsoft.com/office/drawing/2014/main" id="{8E698E08-85C1-4751-8448-1BE176D31ACA}"/>
                  </a:ext>
                </a:extLst>
              </p:cNvPr>
              <p:cNvSpPr>
                <a:spLocks/>
              </p:cNvSpPr>
              <p:nvPr userDrawn="1"/>
            </p:nvSpPr>
            <p:spPr bwMode="auto">
              <a:xfrm>
                <a:off x="9252977" y="5630580"/>
                <a:ext cx="27775" cy="27775"/>
              </a:xfrm>
              <a:custGeom>
                <a:avLst/>
                <a:gdLst>
                  <a:gd name="T0" fmla="*/ 22 w 22"/>
                  <a:gd name="T1" fmla="*/ 0 h 22"/>
                  <a:gd name="T2" fmla="*/ 0 w 22"/>
                  <a:gd name="T3" fmla="*/ 22 h 22"/>
                  <a:gd name="T4" fmla="*/ 0 w 22"/>
                  <a:gd name="T5" fmla="*/ 22 h 22"/>
                  <a:gd name="T6" fmla="*/ 22 w 22"/>
                  <a:gd name="T7" fmla="*/ 0 h 22"/>
                  <a:gd name="T8" fmla="*/ 22 w 22"/>
                  <a:gd name="T9" fmla="*/ 0 h 22"/>
                </a:gdLst>
                <a:ahLst/>
                <a:cxnLst>
                  <a:cxn ang="0">
                    <a:pos x="T0" y="T1"/>
                  </a:cxn>
                  <a:cxn ang="0">
                    <a:pos x="T2" y="T3"/>
                  </a:cxn>
                  <a:cxn ang="0">
                    <a:pos x="T4" y="T5"/>
                  </a:cxn>
                  <a:cxn ang="0">
                    <a:pos x="T6" y="T7"/>
                  </a:cxn>
                  <a:cxn ang="0">
                    <a:pos x="T8" y="T9"/>
                  </a:cxn>
                </a:cxnLst>
                <a:rect l="0" t="0" r="r" b="b"/>
                <a:pathLst>
                  <a:path w="22" h="22">
                    <a:moveTo>
                      <a:pt x="22" y="0"/>
                    </a:moveTo>
                    <a:cubicBezTo>
                      <a:pt x="0" y="22"/>
                      <a:pt x="0" y="22"/>
                      <a:pt x="0" y="22"/>
                    </a:cubicBezTo>
                    <a:cubicBezTo>
                      <a:pt x="0" y="22"/>
                      <a:pt x="0" y="22"/>
                      <a:pt x="0" y="22"/>
                    </a:cubicBezTo>
                    <a:cubicBezTo>
                      <a:pt x="22" y="0"/>
                      <a:pt x="22" y="0"/>
                      <a:pt x="22" y="0"/>
                    </a:cubicBezTo>
                    <a:cubicBezTo>
                      <a:pt x="22" y="0"/>
                      <a:pt x="22" y="0"/>
                      <a:pt x="2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68">
                <a:extLst>
                  <a:ext uri="{FF2B5EF4-FFF2-40B4-BE49-F238E27FC236}">
                    <a16:creationId xmlns:a16="http://schemas.microsoft.com/office/drawing/2014/main" id="{75DF7E2E-AA75-4BE4-AA1F-DBF6137E903B}"/>
                  </a:ext>
                </a:extLst>
              </p:cNvPr>
              <p:cNvSpPr>
                <a:spLocks/>
              </p:cNvSpPr>
              <p:nvPr userDrawn="1"/>
            </p:nvSpPr>
            <p:spPr bwMode="auto">
              <a:xfrm>
                <a:off x="9280751" y="5566545"/>
                <a:ext cx="63264" cy="64036"/>
              </a:xfrm>
              <a:custGeom>
                <a:avLst/>
                <a:gdLst>
                  <a:gd name="T0" fmla="*/ 50 w 50"/>
                  <a:gd name="T1" fmla="*/ 0 h 51"/>
                  <a:gd name="T2" fmla="*/ 0 w 50"/>
                  <a:gd name="T3" fmla="*/ 51 h 51"/>
                  <a:gd name="T4" fmla="*/ 0 w 50"/>
                  <a:gd name="T5" fmla="*/ 51 h 51"/>
                  <a:gd name="T6" fmla="*/ 50 w 50"/>
                  <a:gd name="T7" fmla="*/ 1 h 51"/>
                  <a:gd name="T8" fmla="*/ 50 w 50"/>
                  <a:gd name="T9" fmla="*/ 0 h 51"/>
                </a:gdLst>
                <a:ahLst/>
                <a:cxnLst>
                  <a:cxn ang="0">
                    <a:pos x="T0" y="T1"/>
                  </a:cxn>
                  <a:cxn ang="0">
                    <a:pos x="T2" y="T3"/>
                  </a:cxn>
                  <a:cxn ang="0">
                    <a:pos x="T4" y="T5"/>
                  </a:cxn>
                  <a:cxn ang="0">
                    <a:pos x="T6" y="T7"/>
                  </a:cxn>
                  <a:cxn ang="0">
                    <a:pos x="T8" y="T9"/>
                  </a:cxn>
                </a:cxnLst>
                <a:rect l="0" t="0" r="r" b="b"/>
                <a:pathLst>
                  <a:path w="50" h="51">
                    <a:moveTo>
                      <a:pt x="50" y="0"/>
                    </a:moveTo>
                    <a:cubicBezTo>
                      <a:pt x="0" y="51"/>
                      <a:pt x="0" y="51"/>
                      <a:pt x="0" y="51"/>
                    </a:cubicBezTo>
                    <a:cubicBezTo>
                      <a:pt x="0" y="51"/>
                      <a:pt x="0" y="51"/>
                      <a:pt x="0" y="51"/>
                    </a:cubicBezTo>
                    <a:cubicBezTo>
                      <a:pt x="50" y="1"/>
                      <a:pt x="50" y="1"/>
                      <a:pt x="50" y="1"/>
                    </a:cubicBezTo>
                    <a:cubicBezTo>
                      <a:pt x="50" y="0"/>
                      <a:pt x="50" y="0"/>
                      <a:pt x="5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1" name="Rectangle 69">
                <a:extLst>
                  <a:ext uri="{FF2B5EF4-FFF2-40B4-BE49-F238E27FC236}">
                    <a16:creationId xmlns:a16="http://schemas.microsoft.com/office/drawing/2014/main" id="{7E782299-B712-4B12-9C6F-B4EE0B8DE7EF}"/>
                  </a:ext>
                </a:extLst>
              </p:cNvPr>
              <p:cNvSpPr>
                <a:spLocks noChangeArrowheads="1"/>
              </p:cNvSpPr>
              <p:nvPr userDrawn="1"/>
            </p:nvSpPr>
            <p:spPr bwMode="auto">
              <a:xfrm>
                <a:off x="9280751" y="5630580"/>
                <a:ext cx="772" cy="772"/>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70">
                <a:extLst>
                  <a:ext uri="{FF2B5EF4-FFF2-40B4-BE49-F238E27FC236}">
                    <a16:creationId xmlns:a16="http://schemas.microsoft.com/office/drawing/2014/main" id="{70B88100-BBF0-4C8E-B249-1690B7C1D2F6}"/>
                  </a:ext>
                </a:extLst>
              </p:cNvPr>
              <p:cNvSpPr>
                <a:spLocks noChangeArrowheads="1"/>
              </p:cNvSpPr>
              <p:nvPr userDrawn="1"/>
            </p:nvSpPr>
            <p:spPr bwMode="auto">
              <a:xfrm>
                <a:off x="9280751" y="5630580"/>
                <a:ext cx="772" cy="772"/>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1">
                <a:extLst>
                  <a:ext uri="{FF2B5EF4-FFF2-40B4-BE49-F238E27FC236}">
                    <a16:creationId xmlns:a16="http://schemas.microsoft.com/office/drawing/2014/main" id="{66A1F35A-E2E2-4809-83FC-67177C981DDE}"/>
                  </a:ext>
                </a:extLst>
              </p:cNvPr>
              <p:cNvSpPr>
                <a:spLocks/>
              </p:cNvSpPr>
              <p:nvPr userDrawn="1"/>
            </p:nvSpPr>
            <p:spPr bwMode="auto">
              <a:xfrm>
                <a:off x="8648109" y="6171413"/>
                <a:ext cx="90268" cy="90268"/>
              </a:xfrm>
              <a:custGeom>
                <a:avLst/>
                <a:gdLst>
                  <a:gd name="T0" fmla="*/ 72 w 72"/>
                  <a:gd name="T1" fmla="*/ 0 h 72"/>
                  <a:gd name="T2" fmla="*/ 0 w 72"/>
                  <a:gd name="T3" fmla="*/ 72 h 72"/>
                  <a:gd name="T4" fmla="*/ 0 w 72"/>
                  <a:gd name="T5" fmla="*/ 72 h 72"/>
                  <a:gd name="T6" fmla="*/ 72 w 72"/>
                  <a:gd name="T7" fmla="*/ 0 h 72"/>
                  <a:gd name="T8" fmla="*/ 72 w 72"/>
                  <a:gd name="T9" fmla="*/ 0 h 72"/>
                </a:gdLst>
                <a:ahLst/>
                <a:cxnLst>
                  <a:cxn ang="0">
                    <a:pos x="T0" y="T1"/>
                  </a:cxn>
                  <a:cxn ang="0">
                    <a:pos x="T2" y="T3"/>
                  </a:cxn>
                  <a:cxn ang="0">
                    <a:pos x="T4" y="T5"/>
                  </a:cxn>
                  <a:cxn ang="0">
                    <a:pos x="T6" y="T7"/>
                  </a:cxn>
                  <a:cxn ang="0">
                    <a:pos x="T8" y="T9"/>
                  </a:cxn>
                </a:cxnLst>
                <a:rect l="0" t="0" r="r" b="b"/>
                <a:pathLst>
                  <a:path w="72" h="72">
                    <a:moveTo>
                      <a:pt x="72" y="0"/>
                    </a:moveTo>
                    <a:cubicBezTo>
                      <a:pt x="0" y="72"/>
                      <a:pt x="0" y="72"/>
                      <a:pt x="0" y="72"/>
                    </a:cubicBezTo>
                    <a:cubicBezTo>
                      <a:pt x="0" y="72"/>
                      <a:pt x="0" y="72"/>
                      <a:pt x="0" y="72"/>
                    </a:cubicBezTo>
                    <a:cubicBezTo>
                      <a:pt x="72" y="0"/>
                      <a:pt x="72" y="0"/>
                      <a:pt x="72" y="0"/>
                    </a:cubicBezTo>
                    <a:cubicBezTo>
                      <a:pt x="72" y="0"/>
                      <a:pt x="72" y="0"/>
                      <a:pt x="7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4">
                <a:extLst>
                  <a:ext uri="{FF2B5EF4-FFF2-40B4-BE49-F238E27FC236}">
                    <a16:creationId xmlns:a16="http://schemas.microsoft.com/office/drawing/2014/main" id="{3DEADAD3-0A85-4455-A81E-0DB24397DDCA}"/>
                  </a:ext>
                </a:extLst>
              </p:cNvPr>
              <p:cNvSpPr>
                <a:spLocks noEditPoints="1"/>
              </p:cNvSpPr>
              <p:nvPr userDrawn="1"/>
            </p:nvSpPr>
            <p:spPr bwMode="auto">
              <a:xfrm>
                <a:off x="9360217" y="2253657"/>
                <a:ext cx="524631" cy="524630"/>
              </a:xfrm>
              <a:custGeom>
                <a:avLst/>
                <a:gdLst>
                  <a:gd name="T0" fmla="*/ 54 w 416"/>
                  <a:gd name="T1" fmla="*/ 361 h 416"/>
                  <a:gd name="T2" fmla="*/ 0 w 416"/>
                  <a:gd name="T3" fmla="*/ 416 h 416"/>
                  <a:gd name="T4" fmla="*/ 0 w 416"/>
                  <a:gd name="T5" fmla="*/ 416 h 416"/>
                  <a:gd name="T6" fmla="*/ 54 w 416"/>
                  <a:gd name="T7" fmla="*/ 362 h 416"/>
                  <a:gd name="T8" fmla="*/ 54 w 416"/>
                  <a:gd name="T9" fmla="*/ 361 h 416"/>
                  <a:gd name="T10" fmla="*/ 416 w 416"/>
                  <a:gd name="T11" fmla="*/ 0 h 416"/>
                  <a:gd name="T12" fmla="*/ 362 w 416"/>
                  <a:gd name="T13" fmla="*/ 54 h 416"/>
                  <a:gd name="T14" fmla="*/ 362 w 416"/>
                  <a:gd name="T15" fmla="*/ 54 h 416"/>
                  <a:gd name="T16" fmla="*/ 416 w 416"/>
                  <a:gd name="T17" fmla="*/ 0 h 416"/>
                  <a:gd name="T18" fmla="*/ 416 w 416"/>
                  <a:gd name="T19"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6" h="416">
                    <a:moveTo>
                      <a:pt x="54" y="361"/>
                    </a:moveTo>
                    <a:cubicBezTo>
                      <a:pt x="0" y="416"/>
                      <a:pt x="0" y="416"/>
                      <a:pt x="0" y="416"/>
                    </a:cubicBezTo>
                    <a:cubicBezTo>
                      <a:pt x="0" y="416"/>
                      <a:pt x="0" y="416"/>
                      <a:pt x="0" y="416"/>
                    </a:cubicBezTo>
                    <a:cubicBezTo>
                      <a:pt x="54" y="362"/>
                      <a:pt x="54" y="362"/>
                      <a:pt x="54" y="362"/>
                    </a:cubicBezTo>
                    <a:cubicBezTo>
                      <a:pt x="54" y="362"/>
                      <a:pt x="54" y="362"/>
                      <a:pt x="54" y="361"/>
                    </a:cubicBezTo>
                    <a:moveTo>
                      <a:pt x="416" y="0"/>
                    </a:moveTo>
                    <a:cubicBezTo>
                      <a:pt x="362" y="54"/>
                      <a:pt x="362" y="54"/>
                      <a:pt x="362" y="54"/>
                    </a:cubicBezTo>
                    <a:cubicBezTo>
                      <a:pt x="362" y="54"/>
                      <a:pt x="362" y="54"/>
                      <a:pt x="362" y="54"/>
                    </a:cubicBezTo>
                    <a:cubicBezTo>
                      <a:pt x="416" y="0"/>
                      <a:pt x="416" y="0"/>
                      <a:pt x="416" y="0"/>
                    </a:cubicBezTo>
                    <a:cubicBezTo>
                      <a:pt x="416" y="0"/>
                      <a:pt x="416" y="0"/>
                      <a:pt x="41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6">
                <a:extLst>
                  <a:ext uri="{FF2B5EF4-FFF2-40B4-BE49-F238E27FC236}">
                    <a16:creationId xmlns:a16="http://schemas.microsoft.com/office/drawing/2014/main" id="{DF52CA7D-B71C-4C30-90E9-0967D4DFEF6F}"/>
                  </a:ext>
                </a:extLst>
              </p:cNvPr>
              <p:cNvSpPr>
                <a:spLocks/>
              </p:cNvSpPr>
              <p:nvPr userDrawn="1"/>
            </p:nvSpPr>
            <p:spPr bwMode="auto">
              <a:xfrm>
                <a:off x="10915592" y="2066179"/>
                <a:ext cx="829379" cy="810091"/>
              </a:xfrm>
              <a:custGeom>
                <a:avLst/>
                <a:gdLst>
                  <a:gd name="T0" fmla="*/ 392 w 658"/>
                  <a:gd name="T1" fmla="*/ 0 h 643"/>
                  <a:gd name="T2" fmla="*/ 125 w 658"/>
                  <a:gd name="T3" fmla="*/ 110 h 643"/>
                  <a:gd name="T4" fmla="*/ 21 w 658"/>
                  <a:gd name="T5" fmla="*/ 441 h 643"/>
                  <a:gd name="T6" fmla="*/ 118 w 658"/>
                  <a:gd name="T7" fmla="*/ 635 h 643"/>
                  <a:gd name="T8" fmla="*/ 125 w 658"/>
                  <a:gd name="T9" fmla="*/ 643 h 643"/>
                  <a:gd name="T10" fmla="*/ 126 w 658"/>
                  <a:gd name="T11" fmla="*/ 643 h 643"/>
                  <a:gd name="T12" fmla="*/ 126 w 658"/>
                  <a:gd name="T13" fmla="*/ 643 h 643"/>
                  <a:gd name="T14" fmla="*/ 195 w 658"/>
                  <a:gd name="T15" fmla="*/ 573 h 643"/>
                  <a:gd name="T16" fmla="*/ 195 w 658"/>
                  <a:gd name="T17" fmla="*/ 180 h 643"/>
                  <a:gd name="T18" fmla="*/ 392 w 658"/>
                  <a:gd name="T19" fmla="*/ 98 h 643"/>
                  <a:gd name="T20" fmla="*/ 588 w 658"/>
                  <a:gd name="T21" fmla="*/ 180 h 643"/>
                  <a:gd name="T22" fmla="*/ 589 w 658"/>
                  <a:gd name="T23" fmla="*/ 180 h 643"/>
                  <a:gd name="T24" fmla="*/ 589 w 658"/>
                  <a:gd name="T25" fmla="*/ 180 h 643"/>
                  <a:gd name="T26" fmla="*/ 658 w 658"/>
                  <a:gd name="T27" fmla="*/ 110 h 643"/>
                  <a:gd name="T28" fmla="*/ 392 w 658"/>
                  <a:gd name="T2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8" h="643">
                    <a:moveTo>
                      <a:pt x="392" y="0"/>
                    </a:moveTo>
                    <a:cubicBezTo>
                      <a:pt x="295" y="0"/>
                      <a:pt x="199" y="37"/>
                      <a:pt x="125" y="110"/>
                    </a:cubicBezTo>
                    <a:cubicBezTo>
                      <a:pt x="35" y="200"/>
                      <a:pt x="0" y="325"/>
                      <a:pt x="21" y="441"/>
                    </a:cubicBezTo>
                    <a:cubicBezTo>
                      <a:pt x="64" y="499"/>
                      <a:pt x="97" y="564"/>
                      <a:pt x="118" y="635"/>
                    </a:cubicBezTo>
                    <a:cubicBezTo>
                      <a:pt x="120" y="638"/>
                      <a:pt x="123" y="640"/>
                      <a:pt x="125" y="643"/>
                    </a:cubicBezTo>
                    <a:cubicBezTo>
                      <a:pt x="126" y="643"/>
                      <a:pt x="126" y="643"/>
                      <a:pt x="126" y="643"/>
                    </a:cubicBezTo>
                    <a:cubicBezTo>
                      <a:pt x="126" y="643"/>
                      <a:pt x="126" y="643"/>
                      <a:pt x="126" y="643"/>
                    </a:cubicBezTo>
                    <a:cubicBezTo>
                      <a:pt x="195" y="573"/>
                      <a:pt x="195" y="573"/>
                      <a:pt x="195" y="573"/>
                    </a:cubicBezTo>
                    <a:cubicBezTo>
                      <a:pt x="87" y="465"/>
                      <a:pt x="87" y="288"/>
                      <a:pt x="195" y="180"/>
                    </a:cubicBezTo>
                    <a:cubicBezTo>
                      <a:pt x="249" y="126"/>
                      <a:pt x="321" y="98"/>
                      <a:pt x="392" y="98"/>
                    </a:cubicBezTo>
                    <a:cubicBezTo>
                      <a:pt x="463" y="98"/>
                      <a:pt x="534" y="126"/>
                      <a:pt x="588" y="180"/>
                    </a:cubicBezTo>
                    <a:cubicBezTo>
                      <a:pt x="589" y="180"/>
                      <a:pt x="589" y="180"/>
                      <a:pt x="589" y="180"/>
                    </a:cubicBezTo>
                    <a:cubicBezTo>
                      <a:pt x="589" y="180"/>
                      <a:pt x="589" y="180"/>
                      <a:pt x="589" y="180"/>
                    </a:cubicBezTo>
                    <a:cubicBezTo>
                      <a:pt x="658" y="110"/>
                      <a:pt x="658" y="110"/>
                      <a:pt x="658" y="110"/>
                    </a:cubicBezTo>
                    <a:cubicBezTo>
                      <a:pt x="585" y="37"/>
                      <a:pt x="488" y="0"/>
                      <a:pt x="39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7">
                <a:extLst>
                  <a:ext uri="{FF2B5EF4-FFF2-40B4-BE49-F238E27FC236}">
                    <a16:creationId xmlns:a16="http://schemas.microsoft.com/office/drawing/2014/main" id="{F1BBE4C1-3F62-4C59-8BB2-5B1D6B2E68FF}"/>
                  </a:ext>
                </a:extLst>
              </p:cNvPr>
              <p:cNvSpPr>
                <a:spLocks noEditPoints="1"/>
              </p:cNvSpPr>
              <p:nvPr userDrawn="1"/>
            </p:nvSpPr>
            <p:spPr bwMode="auto">
              <a:xfrm>
                <a:off x="11074525" y="2205052"/>
                <a:ext cx="670447" cy="671218"/>
              </a:xfrm>
              <a:custGeom>
                <a:avLst/>
                <a:gdLst>
                  <a:gd name="T0" fmla="*/ 69 w 532"/>
                  <a:gd name="T1" fmla="*/ 463 h 533"/>
                  <a:gd name="T2" fmla="*/ 0 w 532"/>
                  <a:gd name="T3" fmla="*/ 533 h 533"/>
                  <a:gd name="T4" fmla="*/ 0 w 532"/>
                  <a:gd name="T5" fmla="*/ 533 h 533"/>
                  <a:gd name="T6" fmla="*/ 69 w 532"/>
                  <a:gd name="T7" fmla="*/ 463 h 533"/>
                  <a:gd name="T8" fmla="*/ 69 w 532"/>
                  <a:gd name="T9" fmla="*/ 463 h 533"/>
                  <a:gd name="T10" fmla="*/ 532 w 532"/>
                  <a:gd name="T11" fmla="*/ 0 h 533"/>
                  <a:gd name="T12" fmla="*/ 463 w 532"/>
                  <a:gd name="T13" fmla="*/ 70 h 533"/>
                  <a:gd name="T14" fmla="*/ 463 w 532"/>
                  <a:gd name="T15" fmla="*/ 70 h 533"/>
                  <a:gd name="T16" fmla="*/ 532 w 532"/>
                  <a:gd name="T17" fmla="*/ 0 h 533"/>
                  <a:gd name="T18" fmla="*/ 532 w 532"/>
                  <a:gd name="T19"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2" h="533">
                    <a:moveTo>
                      <a:pt x="69" y="463"/>
                    </a:moveTo>
                    <a:cubicBezTo>
                      <a:pt x="0" y="533"/>
                      <a:pt x="0" y="533"/>
                      <a:pt x="0" y="533"/>
                    </a:cubicBezTo>
                    <a:cubicBezTo>
                      <a:pt x="0" y="533"/>
                      <a:pt x="0" y="533"/>
                      <a:pt x="0" y="533"/>
                    </a:cubicBezTo>
                    <a:cubicBezTo>
                      <a:pt x="69" y="463"/>
                      <a:pt x="69" y="463"/>
                      <a:pt x="69" y="463"/>
                    </a:cubicBezTo>
                    <a:cubicBezTo>
                      <a:pt x="69" y="463"/>
                      <a:pt x="69" y="463"/>
                      <a:pt x="69" y="463"/>
                    </a:cubicBezTo>
                    <a:moveTo>
                      <a:pt x="532" y="0"/>
                    </a:moveTo>
                    <a:cubicBezTo>
                      <a:pt x="463" y="70"/>
                      <a:pt x="463" y="70"/>
                      <a:pt x="463" y="70"/>
                    </a:cubicBezTo>
                    <a:cubicBezTo>
                      <a:pt x="463" y="70"/>
                      <a:pt x="463" y="70"/>
                      <a:pt x="463" y="70"/>
                    </a:cubicBezTo>
                    <a:cubicBezTo>
                      <a:pt x="532" y="0"/>
                      <a:pt x="532" y="0"/>
                      <a:pt x="532" y="0"/>
                    </a:cubicBezTo>
                    <a:cubicBezTo>
                      <a:pt x="532" y="0"/>
                      <a:pt x="532" y="0"/>
                      <a:pt x="53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78">
                <a:extLst>
                  <a:ext uri="{FF2B5EF4-FFF2-40B4-BE49-F238E27FC236}">
                    <a16:creationId xmlns:a16="http://schemas.microsoft.com/office/drawing/2014/main" id="{41AF53BB-CD03-43D5-97F7-5D2B4D96A4C3}"/>
                  </a:ext>
                </a:extLst>
              </p:cNvPr>
              <p:cNvSpPr>
                <a:spLocks/>
              </p:cNvSpPr>
              <p:nvPr userDrawn="1"/>
            </p:nvSpPr>
            <p:spPr bwMode="auto">
              <a:xfrm>
                <a:off x="10427995" y="2332352"/>
                <a:ext cx="665818" cy="1063148"/>
              </a:xfrm>
              <a:custGeom>
                <a:avLst/>
                <a:gdLst>
                  <a:gd name="T0" fmla="*/ 27 w 528"/>
                  <a:gd name="T1" fmla="*/ 0 h 844"/>
                  <a:gd name="T2" fmla="*/ 0 w 528"/>
                  <a:gd name="T3" fmla="*/ 154 h 844"/>
                  <a:gd name="T4" fmla="*/ 372 w 528"/>
                  <a:gd name="T5" fmla="*/ 590 h 844"/>
                  <a:gd name="T6" fmla="*/ 312 w 528"/>
                  <a:gd name="T7" fmla="*/ 811 h 844"/>
                  <a:gd name="T8" fmla="*/ 363 w 528"/>
                  <a:gd name="T9" fmla="*/ 844 h 844"/>
                  <a:gd name="T10" fmla="*/ 518 w 528"/>
                  <a:gd name="T11" fmla="*/ 699 h 844"/>
                  <a:gd name="T12" fmla="*/ 528 w 528"/>
                  <a:gd name="T13" fmla="*/ 590 h 844"/>
                  <a:gd name="T14" fmla="*/ 505 w 528"/>
                  <a:gd name="T15" fmla="*/ 424 h 844"/>
                  <a:gd name="T16" fmla="*/ 408 w 528"/>
                  <a:gd name="T17" fmla="*/ 230 h 844"/>
                  <a:gd name="T18" fmla="*/ 27 w 528"/>
                  <a:gd name="T19" fmla="*/ 0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8" h="844">
                    <a:moveTo>
                      <a:pt x="27" y="0"/>
                    </a:moveTo>
                    <a:cubicBezTo>
                      <a:pt x="12" y="51"/>
                      <a:pt x="3" y="102"/>
                      <a:pt x="0" y="154"/>
                    </a:cubicBezTo>
                    <a:cubicBezTo>
                      <a:pt x="210" y="187"/>
                      <a:pt x="372" y="370"/>
                      <a:pt x="372" y="590"/>
                    </a:cubicBezTo>
                    <a:cubicBezTo>
                      <a:pt x="372" y="670"/>
                      <a:pt x="350" y="746"/>
                      <a:pt x="312" y="811"/>
                    </a:cubicBezTo>
                    <a:cubicBezTo>
                      <a:pt x="329" y="823"/>
                      <a:pt x="345" y="834"/>
                      <a:pt x="363" y="844"/>
                    </a:cubicBezTo>
                    <a:cubicBezTo>
                      <a:pt x="407" y="788"/>
                      <a:pt x="459" y="739"/>
                      <a:pt x="518" y="699"/>
                    </a:cubicBezTo>
                    <a:cubicBezTo>
                      <a:pt x="525" y="663"/>
                      <a:pt x="528" y="627"/>
                      <a:pt x="528" y="590"/>
                    </a:cubicBezTo>
                    <a:cubicBezTo>
                      <a:pt x="528" y="532"/>
                      <a:pt x="520" y="477"/>
                      <a:pt x="505" y="424"/>
                    </a:cubicBezTo>
                    <a:cubicBezTo>
                      <a:pt x="452" y="368"/>
                      <a:pt x="420" y="301"/>
                      <a:pt x="408" y="230"/>
                    </a:cubicBezTo>
                    <a:cubicBezTo>
                      <a:pt x="317" y="110"/>
                      <a:pt x="182" y="25"/>
                      <a:pt x="2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79">
                <a:extLst>
                  <a:ext uri="{FF2B5EF4-FFF2-40B4-BE49-F238E27FC236}">
                    <a16:creationId xmlns:a16="http://schemas.microsoft.com/office/drawing/2014/main" id="{3BF04644-BE25-4751-8143-B51456F9E0A7}"/>
                  </a:ext>
                </a:extLst>
              </p:cNvPr>
              <p:cNvSpPr>
                <a:spLocks/>
              </p:cNvSpPr>
              <p:nvPr userDrawn="1"/>
            </p:nvSpPr>
            <p:spPr bwMode="auto">
              <a:xfrm>
                <a:off x="10885504" y="3213423"/>
                <a:ext cx="195194" cy="236855"/>
              </a:xfrm>
              <a:custGeom>
                <a:avLst/>
                <a:gdLst>
                  <a:gd name="T0" fmla="*/ 155 w 155"/>
                  <a:gd name="T1" fmla="*/ 0 h 188"/>
                  <a:gd name="T2" fmla="*/ 0 w 155"/>
                  <a:gd name="T3" fmla="*/ 145 h 188"/>
                  <a:gd name="T4" fmla="*/ 85 w 155"/>
                  <a:gd name="T5" fmla="*/ 188 h 188"/>
                  <a:gd name="T6" fmla="*/ 155 w 155"/>
                  <a:gd name="T7" fmla="*/ 0 h 188"/>
                </a:gdLst>
                <a:ahLst/>
                <a:cxnLst>
                  <a:cxn ang="0">
                    <a:pos x="T0" y="T1"/>
                  </a:cxn>
                  <a:cxn ang="0">
                    <a:pos x="T2" y="T3"/>
                  </a:cxn>
                  <a:cxn ang="0">
                    <a:pos x="T4" y="T5"/>
                  </a:cxn>
                  <a:cxn ang="0">
                    <a:pos x="T6" y="T7"/>
                  </a:cxn>
                </a:cxnLst>
                <a:rect l="0" t="0" r="r" b="b"/>
                <a:pathLst>
                  <a:path w="155" h="188">
                    <a:moveTo>
                      <a:pt x="155" y="0"/>
                    </a:moveTo>
                    <a:cubicBezTo>
                      <a:pt x="96" y="40"/>
                      <a:pt x="44" y="89"/>
                      <a:pt x="0" y="145"/>
                    </a:cubicBezTo>
                    <a:cubicBezTo>
                      <a:pt x="27" y="161"/>
                      <a:pt x="56" y="176"/>
                      <a:pt x="85" y="188"/>
                    </a:cubicBezTo>
                    <a:cubicBezTo>
                      <a:pt x="119" y="131"/>
                      <a:pt x="143" y="67"/>
                      <a:pt x="15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0">
                <a:extLst>
                  <a:ext uri="{FF2B5EF4-FFF2-40B4-BE49-F238E27FC236}">
                    <a16:creationId xmlns:a16="http://schemas.microsoft.com/office/drawing/2014/main" id="{551BCCAA-6B1B-435A-9814-8FD1EE7784E1}"/>
                  </a:ext>
                </a:extLst>
              </p:cNvPr>
              <p:cNvSpPr>
                <a:spLocks/>
              </p:cNvSpPr>
              <p:nvPr userDrawn="1"/>
            </p:nvSpPr>
            <p:spPr bwMode="auto">
              <a:xfrm>
                <a:off x="10941824" y="2621670"/>
                <a:ext cx="122671" cy="244571"/>
              </a:xfrm>
              <a:custGeom>
                <a:avLst/>
                <a:gdLst>
                  <a:gd name="T0" fmla="*/ 0 w 97"/>
                  <a:gd name="T1" fmla="*/ 0 h 194"/>
                  <a:gd name="T2" fmla="*/ 97 w 97"/>
                  <a:gd name="T3" fmla="*/ 194 h 194"/>
                  <a:gd name="T4" fmla="*/ 0 w 97"/>
                  <a:gd name="T5" fmla="*/ 0 h 194"/>
                </a:gdLst>
                <a:ahLst/>
                <a:cxnLst>
                  <a:cxn ang="0">
                    <a:pos x="T0" y="T1"/>
                  </a:cxn>
                  <a:cxn ang="0">
                    <a:pos x="T2" y="T3"/>
                  </a:cxn>
                  <a:cxn ang="0">
                    <a:pos x="T4" y="T5"/>
                  </a:cxn>
                </a:cxnLst>
                <a:rect l="0" t="0" r="r" b="b"/>
                <a:pathLst>
                  <a:path w="97" h="194">
                    <a:moveTo>
                      <a:pt x="0" y="0"/>
                    </a:moveTo>
                    <a:cubicBezTo>
                      <a:pt x="12" y="71"/>
                      <a:pt x="44" y="138"/>
                      <a:pt x="97" y="194"/>
                    </a:cubicBezTo>
                    <a:cubicBezTo>
                      <a:pt x="76" y="123"/>
                      <a:pt x="43" y="58"/>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81">
                <a:extLst>
                  <a:ext uri="{FF2B5EF4-FFF2-40B4-BE49-F238E27FC236}">
                    <a16:creationId xmlns:a16="http://schemas.microsoft.com/office/drawing/2014/main" id="{5FB5B0CC-CCEF-4A25-93EE-3EF69C4F118F}"/>
                  </a:ext>
                </a:extLst>
              </p:cNvPr>
              <p:cNvSpPr>
                <a:spLocks noEditPoints="1"/>
              </p:cNvSpPr>
              <p:nvPr userDrawn="1"/>
            </p:nvSpPr>
            <p:spPr bwMode="auto">
              <a:xfrm>
                <a:off x="10340814" y="3581435"/>
                <a:ext cx="388073" cy="245342"/>
              </a:xfrm>
              <a:custGeom>
                <a:avLst/>
                <a:gdLst>
                  <a:gd name="T0" fmla="*/ 19 w 308"/>
                  <a:gd name="T1" fmla="*/ 39 h 195"/>
                  <a:gd name="T2" fmla="*/ 0 w 308"/>
                  <a:gd name="T3" fmla="*/ 39 h 195"/>
                  <a:gd name="T4" fmla="*/ 0 w 308"/>
                  <a:gd name="T5" fmla="*/ 39 h 195"/>
                  <a:gd name="T6" fmla="*/ 0 w 308"/>
                  <a:gd name="T7" fmla="*/ 39 h 195"/>
                  <a:gd name="T8" fmla="*/ 0 w 308"/>
                  <a:gd name="T9" fmla="*/ 195 h 195"/>
                  <a:gd name="T10" fmla="*/ 66 w 308"/>
                  <a:gd name="T11" fmla="*/ 192 h 195"/>
                  <a:gd name="T12" fmla="*/ 66 w 308"/>
                  <a:gd name="T13" fmla="*/ 181 h 195"/>
                  <a:gd name="T14" fmla="*/ 66 w 308"/>
                  <a:gd name="T15" fmla="*/ 181 h 195"/>
                  <a:gd name="T16" fmla="*/ 19 w 308"/>
                  <a:gd name="T17" fmla="*/ 39 h 195"/>
                  <a:gd name="T18" fmla="*/ 182 w 308"/>
                  <a:gd name="T19" fmla="*/ 0 h 195"/>
                  <a:gd name="T20" fmla="*/ 112 w 308"/>
                  <a:gd name="T21" fmla="*/ 25 h 195"/>
                  <a:gd name="T22" fmla="*/ 152 w 308"/>
                  <a:gd name="T23" fmla="*/ 176 h 195"/>
                  <a:gd name="T24" fmla="*/ 299 w 308"/>
                  <a:gd name="T25" fmla="*/ 115 h 195"/>
                  <a:gd name="T26" fmla="*/ 308 w 308"/>
                  <a:gd name="T27" fmla="*/ 86 h 195"/>
                  <a:gd name="T28" fmla="*/ 182 w 308"/>
                  <a:gd name="T2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195">
                    <a:moveTo>
                      <a:pt x="19" y="39"/>
                    </a:moveTo>
                    <a:cubicBezTo>
                      <a:pt x="13" y="39"/>
                      <a:pt x="7" y="39"/>
                      <a:pt x="0" y="39"/>
                    </a:cubicBezTo>
                    <a:cubicBezTo>
                      <a:pt x="0" y="39"/>
                      <a:pt x="0" y="39"/>
                      <a:pt x="0" y="39"/>
                    </a:cubicBezTo>
                    <a:cubicBezTo>
                      <a:pt x="0" y="39"/>
                      <a:pt x="0" y="39"/>
                      <a:pt x="0" y="39"/>
                    </a:cubicBezTo>
                    <a:cubicBezTo>
                      <a:pt x="0" y="195"/>
                      <a:pt x="0" y="195"/>
                      <a:pt x="0" y="195"/>
                    </a:cubicBezTo>
                    <a:cubicBezTo>
                      <a:pt x="22" y="195"/>
                      <a:pt x="44" y="194"/>
                      <a:pt x="66" y="192"/>
                    </a:cubicBezTo>
                    <a:cubicBezTo>
                      <a:pt x="66" y="188"/>
                      <a:pt x="66" y="185"/>
                      <a:pt x="66" y="181"/>
                    </a:cubicBezTo>
                    <a:cubicBezTo>
                      <a:pt x="66" y="181"/>
                      <a:pt x="66" y="181"/>
                      <a:pt x="66" y="181"/>
                    </a:cubicBezTo>
                    <a:cubicBezTo>
                      <a:pt x="66" y="128"/>
                      <a:pt x="48" y="79"/>
                      <a:pt x="19" y="39"/>
                    </a:cubicBezTo>
                    <a:moveTo>
                      <a:pt x="182" y="0"/>
                    </a:moveTo>
                    <a:cubicBezTo>
                      <a:pt x="160" y="10"/>
                      <a:pt x="136" y="18"/>
                      <a:pt x="112" y="25"/>
                    </a:cubicBezTo>
                    <a:cubicBezTo>
                      <a:pt x="137" y="70"/>
                      <a:pt x="151" y="121"/>
                      <a:pt x="152" y="176"/>
                    </a:cubicBezTo>
                    <a:cubicBezTo>
                      <a:pt x="204" y="162"/>
                      <a:pt x="253" y="142"/>
                      <a:pt x="299" y="115"/>
                    </a:cubicBezTo>
                    <a:cubicBezTo>
                      <a:pt x="302" y="105"/>
                      <a:pt x="305" y="96"/>
                      <a:pt x="308" y="86"/>
                    </a:cubicBezTo>
                    <a:cubicBezTo>
                      <a:pt x="264" y="61"/>
                      <a:pt x="222" y="32"/>
                      <a:pt x="18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82">
                <a:extLst>
                  <a:ext uri="{FF2B5EF4-FFF2-40B4-BE49-F238E27FC236}">
                    <a16:creationId xmlns:a16="http://schemas.microsoft.com/office/drawing/2014/main" id="{D00AE3CB-3DD1-460B-BAB6-82FA26B42048}"/>
                  </a:ext>
                </a:extLst>
              </p:cNvPr>
              <p:cNvSpPr>
                <a:spLocks/>
              </p:cNvSpPr>
              <p:nvPr userDrawn="1"/>
            </p:nvSpPr>
            <p:spPr bwMode="auto">
              <a:xfrm>
                <a:off x="10364730" y="3612296"/>
                <a:ext cx="167419" cy="196737"/>
              </a:xfrm>
              <a:custGeom>
                <a:avLst/>
                <a:gdLst>
                  <a:gd name="T0" fmla="*/ 93 w 133"/>
                  <a:gd name="T1" fmla="*/ 0 h 156"/>
                  <a:gd name="T2" fmla="*/ 0 w 133"/>
                  <a:gd name="T3" fmla="*/ 14 h 156"/>
                  <a:gd name="T4" fmla="*/ 47 w 133"/>
                  <a:gd name="T5" fmla="*/ 156 h 156"/>
                  <a:gd name="T6" fmla="*/ 47 w 133"/>
                  <a:gd name="T7" fmla="*/ 156 h 156"/>
                  <a:gd name="T8" fmla="*/ 47 w 133"/>
                  <a:gd name="T9" fmla="*/ 156 h 156"/>
                  <a:gd name="T10" fmla="*/ 110 w 133"/>
                  <a:gd name="T11" fmla="*/ 156 h 156"/>
                  <a:gd name="T12" fmla="*/ 133 w 133"/>
                  <a:gd name="T13" fmla="*/ 151 h 156"/>
                  <a:gd name="T14" fmla="*/ 93 w 133"/>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56">
                    <a:moveTo>
                      <a:pt x="93" y="0"/>
                    </a:moveTo>
                    <a:cubicBezTo>
                      <a:pt x="63" y="8"/>
                      <a:pt x="32" y="12"/>
                      <a:pt x="0" y="14"/>
                    </a:cubicBezTo>
                    <a:cubicBezTo>
                      <a:pt x="29" y="54"/>
                      <a:pt x="47" y="103"/>
                      <a:pt x="47" y="156"/>
                    </a:cubicBezTo>
                    <a:cubicBezTo>
                      <a:pt x="47" y="156"/>
                      <a:pt x="47" y="156"/>
                      <a:pt x="47" y="156"/>
                    </a:cubicBezTo>
                    <a:cubicBezTo>
                      <a:pt x="47" y="156"/>
                      <a:pt x="47" y="156"/>
                      <a:pt x="47" y="156"/>
                    </a:cubicBezTo>
                    <a:cubicBezTo>
                      <a:pt x="110" y="156"/>
                      <a:pt x="110" y="156"/>
                      <a:pt x="110" y="156"/>
                    </a:cubicBezTo>
                    <a:cubicBezTo>
                      <a:pt x="118" y="155"/>
                      <a:pt x="125" y="153"/>
                      <a:pt x="133" y="151"/>
                    </a:cubicBezTo>
                    <a:cubicBezTo>
                      <a:pt x="132" y="96"/>
                      <a:pt x="118" y="45"/>
                      <a:pt x="9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83">
                <a:extLst>
                  <a:ext uri="{FF2B5EF4-FFF2-40B4-BE49-F238E27FC236}">
                    <a16:creationId xmlns:a16="http://schemas.microsoft.com/office/drawing/2014/main" id="{B86CBAD3-B5F5-4E53-B353-C56126477A4B}"/>
                  </a:ext>
                </a:extLst>
              </p:cNvPr>
              <p:cNvSpPr>
                <a:spLocks/>
              </p:cNvSpPr>
              <p:nvPr userDrawn="1"/>
            </p:nvSpPr>
            <p:spPr bwMode="auto">
              <a:xfrm>
                <a:off x="10424137" y="3809032"/>
                <a:ext cx="79466" cy="13887"/>
              </a:xfrm>
              <a:custGeom>
                <a:avLst/>
                <a:gdLst>
                  <a:gd name="T0" fmla="*/ 63 w 63"/>
                  <a:gd name="T1" fmla="*/ 0 h 11"/>
                  <a:gd name="T2" fmla="*/ 0 w 63"/>
                  <a:gd name="T3" fmla="*/ 0 h 11"/>
                  <a:gd name="T4" fmla="*/ 0 w 63"/>
                  <a:gd name="T5" fmla="*/ 11 h 11"/>
                  <a:gd name="T6" fmla="*/ 63 w 63"/>
                  <a:gd name="T7" fmla="*/ 0 h 11"/>
                </a:gdLst>
                <a:ahLst/>
                <a:cxnLst>
                  <a:cxn ang="0">
                    <a:pos x="T0" y="T1"/>
                  </a:cxn>
                  <a:cxn ang="0">
                    <a:pos x="T2" y="T3"/>
                  </a:cxn>
                  <a:cxn ang="0">
                    <a:pos x="T4" y="T5"/>
                  </a:cxn>
                  <a:cxn ang="0">
                    <a:pos x="T6" y="T7"/>
                  </a:cxn>
                </a:cxnLst>
                <a:rect l="0" t="0" r="r" b="b"/>
                <a:pathLst>
                  <a:path w="63" h="11">
                    <a:moveTo>
                      <a:pt x="63" y="0"/>
                    </a:moveTo>
                    <a:cubicBezTo>
                      <a:pt x="0" y="0"/>
                      <a:pt x="0" y="0"/>
                      <a:pt x="0" y="0"/>
                    </a:cubicBezTo>
                    <a:cubicBezTo>
                      <a:pt x="0" y="4"/>
                      <a:pt x="0" y="7"/>
                      <a:pt x="0" y="11"/>
                    </a:cubicBezTo>
                    <a:cubicBezTo>
                      <a:pt x="21" y="8"/>
                      <a:pt x="42" y="5"/>
                      <a:pt x="6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84">
                <a:extLst>
                  <a:ext uri="{FF2B5EF4-FFF2-40B4-BE49-F238E27FC236}">
                    <a16:creationId xmlns:a16="http://schemas.microsoft.com/office/drawing/2014/main" id="{9D51BA7E-2589-47F4-B7E1-A856AB7709D8}"/>
                  </a:ext>
                </a:extLst>
              </p:cNvPr>
              <p:cNvSpPr>
                <a:spLocks/>
              </p:cNvSpPr>
              <p:nvPr userDrawn="1"/>
            </p:nvSpPr>
            <p:spPr bwMode="auto">
              <a:xfrm>
                <a:off x="10424137" y="3809032"/>
                <a:ext cx="79466" cy="0"/>
              </a:xfrm>
              <a:custGeom>
                <a:avLst/>
                <a:gdLst>
                  <a:gd name="T0" fmla="*/ 63 w 63"/>
                  <a:gd name="T1" fmla="*/ 0 w 63"/>
                  <a:gd name="T2" fmla="*/ 0 w 63"/>
                  <a:gd name="T3" fmla="*/ 63 w 63"/>
                  <a:gd name="T4" fmla="*/ 63 w 63"/>
                </a:gdLst>
                <a:ahLst/>
                <a:cxnLst>
                  <a:cxn ang="0">
                    <a:pos x="T0" y="0"/>
                  </a:cxn>
                  <a:cxn ang="0">
                    <a:pos x="T1" y="0"/>
                  </a:cxn>
                  <a:cxn ang="0">
                    <a:pos x="T2" y="0"/>
                  </a:cxn>
                  <a:cxn ang="0">
                    <a:pos x="T3" y="0"/>
                  </a:cxn>
                  <a:cxn ang="0">
                    <a:pos x="T4" y="0"/>
                  </a:cxn>
                </a:cxnLst>
                <a:rect l="0" t="0" r="r" b="b"/>
                <a:pathLst>
                  <a:path w="63">
                    <a:moveTo>
                      <a:pt x="63" y="0"/>
                    </a:moveTo>
                    <a:cubicBezTo>
                      <a:pt x="0" y="0"/>
                      <a:pt x="0" y="0"/>
                      <a:pt x="0" y="0"/>
                    </a:cubicBezTo>
                    <a:cubicBezTo>
                      <a:pt x="0" y="0"/>
                      <a:pt x="0" y="0"/>
                      <a:pt x="0" y="0"/>
                    </a:cubicBezTo>
                    <a:cubicBezTo>
                      <a:pt x="63" y="0"/>
                      <a:pt x="63" y="0"/>
                      <a:pt x="63" y="0"/>
                    </a:cubicBezTo>
                    <a:cubicBezTo>
                      <a:pt x="63" y="0"/>
                      <a:pt x="63" y="0"/>
                      <a:pt x="6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85">
                <a:extLst>
                  <a:ext uri="{FF2B5EF4-FFF2-40B4-BE49-F238E27FC236}">
                    <a16:creationId xmlns:a16="http://schemas.microsoft.com/office/drawing/2014/main" id="{274367CD-0EF4-4C9B-90F8-9C04380DB8E8}"/>
                  </a:ext>
                </a:extLst>
              </p:cNvPr>
              <p:cNvSpPr>
                <a:spLocks/>
              </p:cNvSpPr>
              <p:nvPr userDrawn="1"/>
            </p:nvSpPr>
            <p:spPr bwMode="auto">
              <a:xfrm>
                <a:off x="10718084" y="3689447"/>
                <a:ext cx="36261" cy="36261"/>
              </a:xfrm>
              <a:custGeom>
                <a:avLst/>
                <a:gdLst>
                  <a:gd name="T0" fmla="*/ 9 w 29"/>
                  <a:gd name="T1" fmla="*/ 0 h 29"/>
                  <a:gd name="T2" fmla="*/ 0 w 29"/>
                  <a:gd name="T3" fmla="*/ 29 h 29"/>
                  <a:gd name="T4" fmla="*/ 29 w 29"/>
                  <a:gd name="T5" fmla="*/ 11 h 29"/>
                  <a:gd name="T6" fmla="*/ 9 w 29"/>
                  <a:gd name="T7" fmla="*/ 0 h 29"/>
                </a:gdLst>
                <a:ahLst/>
                <a:cxnLst>
                  <a:cxn ang="0">
                    <a:pos x="T0" y="T1"/>
                  </a:cxn>
                  <a:cxn ang="0">
                    <a:pos x="T2" y="T3"/>
                  </a:cxn>
                  <a:cxn ang="0">
                    <a:pos x="T4" y="T5"/>
                  </a:cxn>
                  <a:cxn ang="0">
                    <a:pos x="T6" y="T7"/>
                  </a:cxn>
                </a:cxnLst>
                <a:rect l="0" t="0" r="r" b="b"/>
                <a:pathLst>
                  <a:path w="29" h="29">
                    <a:moveTo>
                      <a:pt x="9" y="0"/>
                    </a:moveTo>
                    <a:cubicBezTo>
                      <a:pt x="6" y="10"/>
                      <a:pt x="3" y="19"/>
                      <a:pt x="0" y="29"/>
                    </a:cubicBezTo>
                    <a:cubicBezTo>
                      <a:pt x="10" y="24"/>
                      <a:pt x="20" y="18"/>
                      <a:pt x="29" y="11"/>
                    </a:cubicBezTo>
                    <a:cubicBezTo>
                      <a:pt x="22" y="8"/>
                      <a:pt x="15" y="4"/>
                      <a:pt x="9"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87">
                <a:extLst>
                  <a:ext uri="{FF2B5EF4-FFF2-40B4-BE49-F238E27FC236}">
                    <a16:creationId xmlns:a16="http://schemas.microsoft.com/office/drawing/2014/main" id="{C2BE8B58-2E36-4DD1-B5BB-BC3ADD0AF583}"/>
                  </a:ext>
                </a:extLst>
              </p:cNvPr>
              <p:cNvSpPr>
                <a:spLocks/>
              </p:cNvSpPr>
              <p:nvPr userDrawn="1"/>
            </p:nvSpPr>
            <p:spPr bwMode="auto">
              <a:xfrm>
                <a:off x="9777607" y="3442562"/>
                <a:ext cx="234541" cy="207538"/>
              </a:xfrm>
              <a:custGeom>
                <a:avLst/>
                <a:gdLst>
                  <a:gd name="T0" fmla="*/ 117 w 186"/>
                  <a:gd name="T1" fmla="*/ 0 h 165"/>
                  <a:gd name="T2" fmla="*/ 0 w 186"/>
                  <a:gd name="T3" fmla="*/ 104 h 165"/>
                  <a:gd name="T4" fmla="*/ 62 w 186"/>
                  <a:gd name="T5" fmla="*/ 165 h 165"/>
                  <a:gd name="T6" fmla="*/ 186 w 186"/>
                  <a:gd name="T7" fmla="*/ 64 h 165"/>
                  <a:gd name="T8" fmla="*/ 117 w 186"/>
                  <a:gd name="T9" fmla="*/ 0 h 165"/>
                </a:gdLst>
                <a:ahLst/>
                <a:cxnLst>
                  <a:cxn ang="0">
                    <a:pos x="T0" y="T1"/>
                  </a:cxn>
                  <a:cxn ang="0">
                    <a:pos x="T2" y="T3"/>
                  </a:cxn>
                  <a:cxn ang="0">
                    <a:pos x="T4" y="T5"/>
                  </a:cxn>
                  <a:cxn ang="0">
                    <a:pos x="T6" y="T7"/>
                  </a:cxn>
                  <a:cxn ang="0">
                    <a:pos x="T8" y="T9"/>
                  </a:cxn>
                </a:cxnLst>
                <a:rect l="0" t="0" r="r" b="b"/>
                <a:pathLst>
                  <a:path w="186" h="165">
                    <a:moveTo>
                      <a:pt x="117" y="0"/>
                    </a:moveTo>
                    <a:cubicBezTo>
                      <a:pt x="70" y="25"/>
                      <a:pt x="30" y="61"/>
                      <a:pt x="0" y="104"/>
                    </a:cubicBezTo>
                    <a:cubicBezTo>
                      <a:pt x="19" y="126"/>
                      <a:pt x="40" y="146"/>
                      <a:pt x="62" y="165"/>
                    </a:cubicBezTo>
                    <a:cubicBezTo>
                      <a:pt x="91" y="119"/>
                      <a:pt x="134" y="83"/>
                      <a:pt x="186" y="64"/>
                    </a:cubicBezTo>
                    <a:cubicBezTo>
                      <a:pt x="161" y="45"/>
                      <a:pt x="138" y="24"/>
                      <a:pt x="11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88">
                <a:extLst>
                  <a:ext uri="{FF2B5EF4-FFF2-40B4-BE49-F238E27FC236}">
                    <a16:creationId xmlns:a16="http://schemas.microsoft.com/office/drawing/2014/main" id="{4987C0F3-874B-4E3B-A9FB-45C53539B179}"/>
                  </a:ext>
                </a:extLst>
              </p:cNvPr>
              <p:cNvSpPr>
                <a:spLocks/>
              </p:cNvSpPr>
              <p:nvPr userDrawn="1"/>
            </p:nvSpPr>
            <p:spPr bwMode="auto">
              <a:xfrm>
                <a:off x="9612503" y="2414904"/>
                <a:ext cx="391930" cy="471396"/>
              </a:xfrm>
              <a:custGeom>
                <a:avLst/>
                <a:gdLst>
                  <a:gd name="T0" fmla="*/ 292 w 311"/>
                  <a:gd name="T1" fmla="*/ 0 h 374"/>
                  <a:gd name="T2" fmla="*/ 223 w 311"/>
                  <a:gd name="T3" fmla="*/ 45 h 374"/>
                  <a:gd name="T4" fmla="*/ 162 w 311"/>
                  <a:gd name="T5" fmla="*/ 233 h 374"/>
                  <a:gd name="T6" fmla="*/ 27 w 311"/>
                  <a:gd name="T7" fmla="*/ 296 h 374"/>
                  <a:gd name="T8" fmla="*/ 0 w 311"/>
                  <a:gd name="T9" fmla="*/ 374 h 374"/>
                  <a:gd name="T10" fmla="*/ 8 w 311"/>
                  <a:gd name="T11" fmla="*/ 374 h 374"/>
                  <a:gd name="T12" fmla="*/ 194 w 311"/>
                  <a:gd name="T13" fmla="*/ 308 h 374"/>
                  <a:gd name="T14" fmla="*/ 275 w 311"/>
                  <a:gd name="T15" fmla="*/ 204 h 374"/>
                  <a:gd name="T16" fmla="*/ 292 w 311"/>
                  <a:gd name="T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374">
                    <a:moveTo>
                      <a:pt x="292" y="0"/>
                    </a:moveTo>
                    <a:cubicBezTo>
                      <a:pt x="268" y="13"/>
                      <a:pt x="245" y="28"/>
                      <a:pt x="223" y="45"/>
                    </a:cubicBezTo>
                    <a:cubicBezTo>
                      <a:pt x="234" y="111"/>
                      <a:pt x="213" y="182"/>
                      <a:pt x="162" y="233"/>
                    </a:cubicBezTo>
                    <a:cubicBezTo>
                      <a:pt x="124" y="271"/>
                      <a:pt x="76" y="292"/>
                      <a:pt x="27" y="296"/>
                    </a:cubicBezTo>
                    <a:cubicBezTo>
                      <a:pt x="16" y="321"/>
                      <a:pt x="7" y="347"/>
                      <a:pt x="0" y="374"/>
                    </a:cubicBezTo>
                    <a:cubicBezTo>
                      <a:pt x="3" y="374"/>
                      <a:pt x="6" y="374"/>
                      <a:pt x="8" y="374"/>
                    </a:cubicBezTo>
                    <a:cubicBezTo>
                      <a:pt x="74" y="374"/>
                      <a:pt x="140" y="352"/>
                      <a:pt x="194" y="308"/>
                    </a:cubicBezTo>
                    <a:cubicBezTo>
                      <a:pt x="216" y="270"/>
                      <a:pt x="243" y="235"/>
                      <a:pt x="275" y="204"/>
                    </a:cubicBezTo>
                    <a:cubicBezTo>
                      <a:pt x="305" y="140"/>
                      <a:pt x="311" y="68"/>
                      <a:pt x="29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89">
                <a:extLst>
                  <a:ext uri="{FF2B5EF4-FFF2-40B4-BE49-F238E27FC236}">
                    <a16:creationId xmlns:a16="http://schemas.microsoft.com/office/drawing/2014/main" id="{752379F5-CA89-4EBA-8A42-9A6F609CC276}"/>
                  </a:ext>
                </a:extLst>
              </p:cNvPr>
              <p:cNvSpPr>
                <a:spLocks/>
              </p:cNvSpPr>
              <p:nvPr userDrawn="1"/>
            </p:nvSpPr>
            <p:spPr bwMode="auto">
              <a:xfrm>
                <a:off x="10340814" y="3630041"/>
                <a:ext cx="0" cy="196737"/>
              </a:xfrm>
              <a:custGeom>
                <a:avLst/>
                <a:gdLst>
                  <a:gd name="T0" fmla="*/ 0 h 156"/>
                  <a:gd name="T1" fmla="*/ 156 h 156"/>
                  <a:gd name="T2" fmla="*/ 156 h 156"/>
                  <a:gd name="T3" fmla="*/ 0 h 156"/>
                  <a:gd name="T4" fmla="*/ 0 h 156"/>
                </a:gdLst>
                <a:ahLst/>
                <a:cxnLst>
                  <a:cxn ang="0">
                    <a:pos x="0" y="T0"/>
                  </a:cxn>
                  <a:cxn ang="0">
                    <a:pos x="0" y="T1"/>
                  </a:cxn>
                  <a:cxn ang="0">
                    <a:pos x="0" y="T2"/>
                  </a:cxn>
                  <a:cxn ang="0">
                    <a:pos x="0" y="T3"/>
                  </a:cxn>
                  <a:cxn ang="0">
                    <a:pos x="0" y="T4"/>
                  </a:cxn>
                </a:cxnLst>
                <a:rect l="0" t="0" r="r" b="b"/>
                <a:pathLst>
                  <a:path h="156">
                    <a:moveTo>
                      <a:pt x="0" y="0"/>
                    </a:moveTo>
                    <a:cubicBezTo>
                      <a:pt x="0" y="156"/>
                      <a:pt x="0" y="156"/>
                      <a:pt x="0" y="156"/>
                    </a:cubicBezTo>
                    <a:cubicBezTo>
                      <a:pt x="0" y="156"/>
                      <a:pt x="0" y="156"/>
                      <a:pt x="0" y="156"/>
                    </a:cubicBezTo>
                    <a:cubicBezTo>
                      <a:pt x="0" y="0"/>
                      <a:pt x="0" y="0"/>
                      <a:pt x="0" y="0"/>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92">
                <a:extLst>
                  <a:ext uri="{FF2B5EF4-FFF2-40B4-BE49-F238E27FC236}">
                    <a16:creationId xmlns:a16="http://schemas.microsoft.com/office/drawing/2014/main" id="{BF3053A5-02D3-4298-9255-77DA5F2942EE}"/>
                  </a:ext>
                </a:extLst>
              </p:cNvPr>
              <p:cNvSpPr>
                <a:spLocks noEditPoints="1"/>
              </p:cNvSpPr>
              <p:nvPr userDrawn="1"/>
            </p:nvSpPr>
            <p:spPr bwMode="auto">
              <a:xfrm>
                <a:off x="10090071" y="1692765"/>
                <a:ext cx="2066118" cy="2165644"/>
              </a:xfrm>
              <a:custGeom>
                <a:avLst/>
                <a:gdLst>
                  <a:gd name="T0" fmla="*/ 1434 w 1639"/>
                  <a:gd name="T1" fmla="*/ 1321 h 1718"/>
                  <a:gd name="T2" fmla="*/ 1009 w 1639"/>
                  <a:gd name="T3" fmla="*/ 1454 h 1718"/>
                  <a:gd name="T4" fmla="*/ 815 w 1639"/>
                  <a:gd name="T5" fmla="*/ 1429 h 1718"/>
                  <a:gd name="T6" fmla="*/ 682 w 1639"/>
                  <a:gd name="T7" fmla="*/ 1663 h 1718"/>
                  <a:gd name="T8" fmla="*/ 1009 w 1639"/>
                  <a:gd name="T9" fmla="*/ 1718 h 1718"/>
                  <a:gd name="T10" fmla="*/ 1639 w 1639"/>
                  <a:gd name="T11" fmla="*/ 1496 h 1718"/>
                  <a:gd name="T12" fmla="*/ 1434 w 1639"/>
                  <a:gd name="T13" fmla="*/ 1321 h 1718"/>
                  <a:gd name="T14" fmla="*/ 199 w 1639"/>
                  <a:gd name="T15" fmla="*/ 656 h 1718"/>
                  <a:gd name="T16" fmla="*/ 199 w 1639"/>
                  <a:gd name="T17" fmla="*/ 657 h 1718"/>
                  <a:gd name="T18" fmla="*/ 3 w 1639"/>
                  <a:gd name="T19" fmla="*/ 703 h 1718"/>
                  <a:gd name="T20" fmla="*/ 297 w 1639"/>
                  <a:gd name="T21" fmla="*/ 1423 h 1718"/>
                  <a:gd name="T22" fmla="*/ 381 w 1639"/>
                  <a:gd name="T23" fmla="*/ 1498 h 1718"/>
                  <a:gd name="T24" fmla="*/ 580 w 1639"/>
                  <a:gd name="T25" fmla="*/ 1318 h 1718"/>
                  <a:gd name="T26" fmla="*/ 484 w 1639"/>
                  <a:gd name="T27" fmla="*/ 1237 h 1718"/>
                  <a:gd name="T28" fmla="*/ 268 w 1639"/>
                  <a:gd name="T29" fmla="*/ 661 h 1718"/>
                  <a:gd name="T30" fmla="*/ 199 w 1639"/>
                  <a:gd name="T31" fmla="*/ 656 h 1718"/>
                  <a:gd name="T32" fmla="*/ 297 w 1639"/>
                  <a:gd name="T33" fmla="*/ 0 h 1718"/>
                  <a:gd name="T34" fmla="*/ 19 w 1639"/>
                  <a:gd name="T35" fmla="*/ 528 h 1718"/>
                  <a:gd name="T36" fmla="*/ 199 w 1639"/>
                  <a:gd name="T37" fmla="*/ 500 h 1718"/>
                  <a:gd name="T38" fmla="*/ 199 w 1639"/>
                  <a:gd name="T39" fmla="*/ 500 h 1718"/>
                  <a:gd name="T40" fmla="*/ 295 w 1639"/>
                  <a:gd name="T41" fmla="*/ 507 h 1718"/>
                  <a:gd name="T42" fmla="*/ 484 w 1639"/>
                  <a:gd name="T43" fmla="*/ 186 h 1718"/>
                  <a:gd name="T44" fmla="*/ 483 w 1639"/>
                  <a:gd name="T45" fmla="*/ 186 h 1718"/>
                  <a:gd name="T46" fmla="*/ 483 w 1639"/>
                  <a:gd name="T47" fmla="*/ 186 h 1718"/>
                  <a:gd name="T48" fmla="*/ 297 w 1639"/>
                  <a:gd name="T49" fmla="*/ 0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9" h="1718">
                    <a:moveTo>
                      <a:pt x="1434" y="1321"/>
                    </a:moveTo>
                    <a:cubicBezTo>
                      <a:pt x="1306" y="1410"/>
                      <a:pt x="1158" y="1454"/>
                      <a:pt x="1009" y="1454"/>
                    </a:cubicBezTo>
                    <a:cubicBezTo>
                      <a:pt x="944" y="1454"/>
                      <a:pt x="879" y="1446"/>
                      <a:pt x="815" y="1429"/>
                    </a:cubicBezTo>
                    <a:cubicBezTo>
                      <a:pt x="752" y="1493"/>
                      <a:pt x="706" y="1574"/>
                      <a:pt x="682" y="1663"/>
                    </a:cubicBezTo>
                    <a:cubicBezTo>
                      <a:pt x="787" y="1700"/>
                      <a:pt x="898" y="1718"/>
                      <a:pt x="1009" y="1718"/>
                    </a:cubicBezTo>
                    <a:cubicBezTo>
                      <a:pt x="1232" y="1718"/>
                      <a:pt x="1455" y="1644"/>
                      <a:pt x="1639" y="1496"/>
                    </a:cubicBezTo>
                    <a:cubicBezTo>
                      <a:pt x="1587" y="1422"/>
                      <a:pt x="1516" y="1361"/>
                      <a:pt x="1434" y="1321"/>
                    </a:cubicBezTo>
                    <a:moveTo>
                      <a:pt x="199" y="656"/>
                    </a:moveTo>
                    <a:cubicBezTo>
                      <a:pt x="199" y="657"/>
                      <a:pt x="199" y="657"/>
                      <a:pt x="199" y="657"/>
                    </a:cubicBezTo>
                    <a:cubicBezTo>
                      <a:pt x="129" y="657"/>
                      <a:pt x="62" y="673"/>
                      <a:pt x="3" y="703"/>
                    </a:cubicBezTo>
                    <a:cubicBezTo>
                      <a:pt x="0" y="963"/>
                      <a:pt x="99" y="1224"/>
                      <a:pt x="297" y="1423"/>
                    </a:cubicBezTo>
                    <a:cubicBezTo>
                      <a:pt x="324" y="1450"/>
                      <a:pt x="352" y="1475"/>
                      <a:pt x="381" y="1498"/>
                    </a:cubicBezTo>
                    <a:cubicBezTo>
                      <a:pt x="464" y="1460"/>
                      <a:pt x="534" y="1397"/>
                      <a:pt x="580" y="1318"/>
                    </a:cubicBezTo>
                    <a:cubicBezTo>
                      <a:pt x="546" y="1294"/>
                      <a:pt x="514" y="1267"/>
                      <a:pt x="484" y="1237"/>
                    </a:cubicBezTo>
                    <a:cubicBezTo>
                      <a:pt x="326" y="1079"/>
                      <a:pt x="254" y="868"/>
                      <a:pt x="268" y="661"/>
                    </a:cubicBezTo>
                    <a:cubicBezTo>
                      <a:pt x="245" y="658"/>
                      <a:pt x="223" y="656"/>
                      <a:pt x="199" y="656"/>
                    </a:cubicBezTo>
                    <a:moveTo>
                      <a:pt x="297" y="0"/>
                    </a:moveTo>
                    <a:cubicBezTo>
                      <a:pt x="148" y="150"/>
                      <a:pt x="55" y="335"/>
                      <a:pt x="19" y="528"/>
                    </a:cubicBezTo>
                    <a:cubicBezTo>
                      <a:pt x="76" y="510"/>
                      <a:pt x="137" y="500"/>
                      <a:pt x="199" y="500"/>
                    </a:cubicBezTo>
                    <a:cubicBezTo>
                      <a:pt x="199" y="500"/>
                      <a:pt x="199" y="500"/>
                      <a:pt x="199" y="500"/>
                    </a:cubicBezTo>
                    <a:cubicBezTo>
                      <a:pt x="232" y="500"/>
                      <a:pt x="264" y="502"/>
                      <a:pt x="295" y="507"/>
                    </a:cubicBezTo>
                    <a:cubicBezTo>
                      <a:pt x="328" y="390"/>
                      <a:pt x="391" y="279"/>
                      <a:pt x="484" y="186"/>
                    </a:cubicBezTo>
                    <a:cubicBezTo>
                      <a:pt x="483" y="186"/>
                      <a:pt x="483" y="186"/>
                      <a:pt x="483" y="186"/>
                    </a:cubicBezTo>
                    <a:cubicBezTo>
                      <a:pt x="483" y="186"/>
                      <a:pt x="483" y="186"/>
                      <a:pt x="483" y="186"/>
                    </a:cubicBezTo>
                    <a:cubicBezTo>
                      <a:pt x="297" y="0"/>
                      <a:pt x="297" y="0"/>
                      <a:pt x="29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95">
                <a:extLst>
                  <a:ext uri="{FF2B5EF4-FFF2-40B4-BE49-F238E27FC236}">
                    <a16:creationId xmlns:a16="http://schemas.microsoft.com/office/drawing/2014/main" id="{F138BE04-22A9-47DA-B439-8E1F7D148C46}"/>
                  </a:ext>
                </a:extLst>
              </p:cNvPr>
              <p:cNvSpPr>
                <a:spLocks/>
              </p:cNvSpPr>
              <p:nvPr userDrawn="1"/>
            </p:nvSpPr>
            <p:spPr bwMode="auto">
              <a:xfrm>
                <a:off x="10728886" y="3395500"/>
                <a:ext cx="263858" cy="307835"/>
              </a:xfrm>
              <a:custGeom>
                <a:avLst/>
                <a:gdLst>
                  <a:gd name="T0" fmla="*/ 124 w 209"/>
                  <a:gd name="T1" fmla="*/ 0 h 244"/>
                  <a:gd name="T2" fmla="*/ 0 w 209"/>
                  <a:gd name="T3" fmla="*/ 233 h 244"/>
                  <a:gd name="T4" fmla="*/ 20 w 209"/>
                  <a:gd name="T5" fmla="*/ 244 h 244"/>
                  <a:gd name="T6" fmla="*/ 209 w 209"/>
                  <a:gd name="T7" fmla="*/ 43 h 244"/>
                  <a:gd name="T8" fmla="*/ 124 w 209"/>
                  <a:gd name="T9" fmla="*/ 0 h 244"/>
                </a:gdLst>
                <a:ahLst/>
                <a:cxnLst>
                  <a:cxn ang="0">
                    <a:pos x="T0" y="T1"/>
                  </a:cxn>
                  <a:cxn ang="0">
                    <a:pos x="T2" y="T3"/>
                  </a:cxn>
                  <a:cxn ang="0">
                    <a:pos x="T4" y="T5"/>
                  </a:cxn>
                  <a:cxn ang="0">
                    <a:pos x="T6" y="T7"/>
                  </a:cxn>
                  <a:cxn ang="0">
                    <a:pos x="T8" y="T9"/>
                  </a:cxn>
                </a:cxnLst>
                <a:rect l="0" t="0" r="r" b="b"/>
                <a:pathLst>
                  <a:path w="209" h="244">
                    <a:moveTo>
                      <a:pt x="124" y="0"/>
                    </a:moveTo>
                    <a:cubicBezTo>
                      <a:pt x="69" y="69"/>
                      <a:pt x="27" y="147"/>
                      <a:pt x="0" y="233"/>
                    </a:cubicBezTo>
                    <a:cubicBezTo>
                      <a:pt x="6" y="237"/>
                      <a:pt x="13" y="241"/>
                      <a:pt x="20" y="244"/>
                    </a:cubicBezTo>
                    <a:cubicBezTo>
                      <a:pt x="98" y="193"/>
                      <a:pt x="163" y="124"/>
                      <a:pt x="209" y="43"/>
                    </a:cubicBezTo>
                    <a:cubicBezTo>
                      <a:pt x="180" y="31"/>
                      <a:pt x="151" y="16"/>
                      <a:pt x="12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96">
                <a:extLst>
                  <a:ext uri="{FF2B5EF4-FFF2-40B4-BE49-F238E27FC236}">
                    <a16:creationId xmlns:a16="http://schemas.microsoft.com/office/drawing/2014/main" id="{8F8D194C-0516-42C7-8D81-F3A98BDAEB76}"/>
                  </a:ext>
                </a:extLst>
              </p:cNvPr>
              <p:cNvSpPr>
                <a:spLocks/>
              </p:cNvSpPr>
              <p:nvPr userDrawn="1"/>
            </p:nvSpPr>
            <p:spPr bwMode="auto">
              <a:xfrm>
                <a:off x="10093929" y="2323094"/>
                <a:ext cx="246885" cy="256143"/>
              </a:xfrm>
              <a:custGeom>
                <a:avLst/>
                <a:gdLst>
                  <a:gd name="T0" fmla="*/ 196 w 196"/>
                  <a:gd name="T1" fmla="*/ 0 h 203"/>
                  <a:gd name="T2" fmla="*/ 16 w 196"/>
                  <a:gd name="T3" fmla="*/ 28 h 203"/>
                  <a:gd name="T4" fmla="*/ 0 w 196"/>
                  <a:gd name="T5" fmla="*/ 203 h 203"/>
                  <a:gd name="T6" fmla="*/ 196 w 196"/>
                  <a:gd name="T7" fmla="*/ 157 h 203"/>
                  <a:gd name="T8" fmla="*/ 196 w 196"/>
                  <a:gd name="T9" fmla="*/ 156 h 203"/>
                  <a:gd name="T10" fmla="*/ 196 w 196"/>
                  <a:gd name="T11" fmla="*/ 156 h 203"/>
                  <a:gd name="T12" fmla="*/ 196 w 196"/>
                  <a:gd name="T13" fmla="*/ 0 h 203"/>
                </a:gdLst>
                <a:ahLst/>
                <a:cxnLst>
                  <a:cxn ang="0">
                    <a:pos x="T0" y="T1"/>
                  </a:cxn>
                  <a:cxn ang="0">
                    <a:pos x="T2" y="T3"/>
                  </a:cxn>
                  <a:cxn ang="0">
                    <a:pos x="T4" y="T5"/>
                  </a:cxn>
                  <a:cxn ang="0">
                    <a:pos x="T6" y="T7"/>
                  </a:cxn>
                  <a:cxn ang="0">
                    <a:pos x="T8" y="T9"/>
                  </a:cxn>
                  <a:cxn ang="0">
                    <a:pos x="T10" y="T11"/>
                  </a:cxn>
                  <a:cxn ang="0">
                    <a:pos x="T12" y="T13"/>
                  </a:cxn>
                </a:cxnLst>
                <a:rect l="0" t="0" r="r" b="b"/>
                <a:pathLst>
                  <a:path w="196" h="203">
                    <a:moveTo>
                      <a:pt x="196" y="0"/>
                    </a:moveTo>
                    <a:cubicBezTo>
                      <a:pt x="134" y="0"/>
                      <a:pt x="73" y="10"/>
                      <a:pt x="16" y="28"/>
                    </a:cubicBezTo>
                    <a:cubicBezTo>
                      <a:pt x="6" y="86"/>
                      <a:pt x="0" y="144"/>
                      <a:pt x="0" y="203"/>
                    </a:cubicBezTo>
                    <a:cubicBezTo>
                      <a:pt x="59" y="173"/>
                      <a:pt x="126" y="157"/>
                      <a:pt x="196" y="157"/>
                    </a:cubicBezTo>
                    <a:cubicBezTo>
                      <a:pt x="196" y="156"/>
                      <a:pt x="196" y="156"/>
                      <a:pt x="196" y="156"/>
                    </a:cubicBezTo>
                    <a:cubicBezTo>
                      <a:pt x="196" y="156"/>
                      <a:pt x="196" y="156"/>
                      <a:pt x="196" y="156"/>
                    </a:cubicBezTo>
                    <a:cubicBezTo>
                      <a:pt x="196" y="0"/>
                      <a:pt x="196" y="0"/>
                      <a:pt x="19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97">
                <a:extLst>
                  <a:ext uri="{FF2B5EF4-FFF2-40B4-BE49-F238E27FC236}">
                    <a16:creationId xmlns:a16="http://schemas.microsoft.com/office/drawing/2014/main" id="{0BEACE80-EADB-40DD-BE84-2C679FB8C1C3}"/>
                  </a:ext>
                </a:extLst>
              </p:cNvPr>
              <p:cNvSpPr>
                <a:spLocks/>
              </p:cNvSpPr>
              <p:nvPr userDrawn="1"/>
            </p:nvSpPr>
            <p:spPr bwMode="auto">
              <a:xfrm>
                <a:off x="10340814" y="2323094"/>
                <a:ext cx="0" cy="196737"/>
              </a:xfrm>
              <a:custGeom>
                <a:avLst/>
                <a:gdLst>
                  <a:gd name="T0" fmla="*/ 0 h 156"/>
                  <a:gd name="T1" fmla="*/ 0 h 156"/>
                  <a:gd name="T2" fmla="*/ 156 h 156"/>
                  <a:gd name="T3" fmla="*/ 156 h 156"/>
                  <a:gd name="T4" fmla="*/ 0 h 156"/>
                </a:gdLst>
                <a:ahLst/>
                <a:cxnLst>
                  <a:cxn ang="0">
                    <a:pos x="0" y="T0"/>
                  </a:cxn>
                  <a:cxn ang="0">
                    <a:pos x="0" y="T1"/>
                  </a:cxn>
                  <a:cxn ang="0">
                    <a:pos x="0" y="T2"/>
                  </a:cxn>
                  <a:cxn ang="0">
                    <a:pos x="0" y="T3"/>
                  </a:cxn>
                  <a:cxn ang="0">
                    <a:pos x="0" y="T4"/>
                  </a:cxn>
                </a:cxnLst>
                <a:rect l="0" t="0" r="r" b="b"/>
                <a:pathLst>
                  <a:path h="156">
                    <a:moveTo>
                      <a:pt x="0" y="0"/>
                    </a:moveTo>
                    <a:cubicBezTo>
                      <a:pt x="0" y="0"/>
                      <a:pt x="0" y="0"/>
                      <a:pt x="0" y="0"/>
                    </a:cubicBezTo>
                    <a:cubicBezTo>
                      <a:pt x="0" y="156"/>
                      <a:pt x="0" y="156"/>
                      <a:pt x="0" y="156"/>
                    </a:cubicBezTo>
                    <a:cubicBezTo>
                      <a:pt x="0" y="156"/>
                      <a:pt x="0" y="156"/>
                      <a:pt x="0" y="15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98">
                <a:extLst>
                  <a:ext uri="{FF2B5EF4-FFF2-40B4-BE49-F238E27FC236}">
                    <a16:creationId xmlns:a16="http://schemas.microsoft.com/office/drawing/2014/main" id="{687D1853-1309-4FFA-B694-B51DC2CF32F6}"/>
                  </a:ext>
                </a:extLst>
              </p:cNvPr>
              <p:cNvSpPr>
                <a:spLocks/>
              </p:cNvSpPr>
              <p:nvPr userDrawn="1"/>
            </p:nvSpPr>
            <p:spPr bwMode="auto">
              <a:xfrm>
                <a:off x="10464256" y="1692765"/>
                <a:ext cx="234541" cy="234541"/>
              </a:xfrm>
              <a:custGeom>
                <a:avLst/>
                <a:gdLst>
                  <a:gd name="T0" fmla="*/ 0 w 186"/>
                  <a:gd name="T1" fmla="*/ 0 h 186"/>
                  <a:gd name="T2" fmla="*/ 0 w 186"/>
                  <a:gd name="T3" fmla="*/ 0 h 186"/>
                  <a:gd name="T4" fmla="*/ 186 w 186"/>
                  <a:gd name="T5" fmla="*/ 186 h 186"/>
                  <a:gd name="T6" fmla="*/ 186 w 186"/>
                  <a:gd name="T7" fmla="*/ 186 h 186"/>
                  <a:gd name="T8" fmla="*/ 0 w 186"/>
                  <a:gd name="T9" fmla="*/ 0 h 186"/>
                </a:gdLst>
                <a:ahLst/>
                <a:cxnLst>
                  <a:cxn ang="0">
                    <a:pos x="T0" y="T1"/>
                  </a:cxn>
                  <a:cxn ang="0">
                    <a:pos x="T2" y="T3"/>
                  </a:cxn>
                  <a:cxn ang="0">
                    <a:pos x="T4" y="T5"/>
                  </a:cxn>
                  <a:cxn ang="0">
                    <a:pos x="T6" y="T7"/>
                  </a:cxn>
                  <a:cxn ang="0">
                    <a:pos x="T8" y="T9"/>
                  </a:cxn>
                </a:cxnLst>
                <a:rect l="0" t="0" r="r" b="b"/>
                <a:pathLst>
                  <a:path w="186" h="186">
                    <a:moveTo>
                      <a:pt x="0" y="0"/>
                    </a:moveTo>
                    <a:cubicBezTo>
                      <a:pt x="0" y="0"/>
                      <a:pt x="0" y="0"/>
                      <a:pt x="0" y="0"/>
                    </a:cubicBezTo>
                    <a:cubicBezTo>
                      <a:pt x="186" y="186"/>
                      <a:pt x="186" y="186"/>
                      <a:pt x="186" y="186"/>
                    </a:cubicBezTo>
                    <a:cubicBezTo>
                      <a:pt x="186" y="186"/>
                      <a:pt x="186" y="186"/>
                      <a:pt x="186" y="18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99">
                <a:extLst>
                  <a:ext uri="{FF2B5EF4-FFF2-40B4-BE49-F238E27FC236}">
                    <a16:creationId xmlns:a16="http://schemas.microsoft.com/office/drawing/2014/main" id="{CFFBA68E-4A39-4385-A911-36ACA5AF580C}"/>
                  </a:ext>
                </a:extLst>
              </p:cNvPr>
              <p:cNvSpPr>
                <a:spLocks/>
              </p:cNvSpPr>
              <p:nvPr userDrawn="1"/>
            </p:nvSpPr>
            <p:spPr bwMode="auto">
              <a:xfrm>
                <a:off x="12023489" y="3251998"/>
                <a:ext cx="234541" cy="234541"/>
              </a:xfrm>
              <a:custGeom>
                <a:avLst/>
                <a:gdLst>
                  <a:gd name="T0" fmla="*/ 0 w 186"/>
                  <a:gd name="T1" fmla="*/ 0 h 186"/>
                  <a:gd name="T2" fmla="*/ 0 w 186"/>
                  <a:gd name="T3" fmla="*/ 0 h 186"/>
                  <a:gd name="T4" fmla="*/ 186 w 186"/>
                  <a:gd name="T5" fmla="*/ 186 h 186"/>
                  <a:gd name="T6" fmla="*/ 186 w 186"/>
                  <a:gd name="T7" fmla="*/ 186 h 186"/>
                  <a:gd name="T8" fmla="*/ 0 w 186"/>
                  <a:gd name="T9" fmla="*/ 0 h 186"/>
                </a:gdLst>
                <a:ahLst/>
                <a:cxnLst>
                  <a:cxn ang="0">
                    <a:pos x="T0" y="T1"/>
                  </a:cxn>
                  <a:cxn ang="0">
                    <a:pos x="T2" y="T3"/>
                  </a:cxn>
                  <a:cxn ang="0">
                    <a:pos x="T4" y="T5"/>
                  </a:cxn>
                  <a:cxn ang="0">
                    <a:pos x="T6" y="T7"/>
                  </a:cxn>
                  <a:cxn ang="0">
                    <a:pos x="T8" y="T9"/>
                  </a:cxn>
                </a:cxnLst>
                <a:rect l="0" t="0" r="r" b="b"/>
                <a:pathLst>
                  <a:path w="186" h="186">
                    <a:moveTo>
                      <a:pt x="0" y="0"/>
                    </a:moveTo>
                    <a:cubicBezTo>
                      <a:pt x="0" y="0"/>
                      <a:pt x="0" y="0"/>
                      <a:pt x="0" y="0"/>
                    </a:cubicBezTo>
                    <a:cubicBezTo>
                      <a:pt x="186" y="186"/>
                      <a:pt x="186" y="186"/>
                      <a:pt x="186" y="186"/>
                    </a:cubicBezTo>
                    <a:cubicBezTo>
                      <a:pt x="186" y="186"/>
                      <a:pt x="186" y="186"/>
                      <a:pt x="186" y="18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88496355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664"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 id="2147483691" r:id="rId38"/>
    <p:sldLayoutId id="2147483692" r:id="rId39"/>
    <p:sldLayoutId id="2147483693" r:id="rId40"/>
    <p:sldLayoutId id="2147483694" r:id="rId41"/>
    <p:sldLayoutId id="2147483695" r:id="rId42"/>
    <p:sldLayoutId id="2147483696" r:id="rId43"/>
    <p:sldLayoutId id="2147483697" r:id="rId44"/>
    <p:sldLayoutId id="2147483698" r:id="rId45"/>
    <p:sldLayoutId id="2147483699" r:id="rId46"/>
    <p:sldLayoutId id="2147483700" r:id="rId47"/>
    <p:sldLayoutId id="2147483701" r:id="rId4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795D22-D02C-49C5-B4CE-8DF55A46BA8E}" type="datetime1">
              <a:rPr lang="en-US" smtClean="0"/>
              <a:t>01-Feb-19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24160313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7"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68">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68">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B090624-9FB9-4436-AD20-ED7D179C225A}" type="datetime1">
              <a:rPr lang="en-US" smtClean="0"/>
              <a:t>01-Feb-19</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2FFBE4F-D559-476D-AEE3-28F000B7084D}" type="slidenum">
              <a:rPr lang="en-US" smtClean="0"/>
              <a:pPr/>
              <a:t>‹#›</a:t>
            </a:fld>
            <a:endParaRPr lang="en-US"/>
          </a:p>
        </p:txBody>
      </p:sp>
    </p:spTree>
    <p:extLst>
      <p:ext uri="{BB962C8B-B14F-4D97-AF65-F5344CB8AC3E}">
        <p14:creationId xmlns:p14="http://schemas.microsoft.com/office/powerpoint/2010/main" val="32565837"/>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6" r:id="rId27"/>
    <p:sldLayoutId id="2147483787" r:id="rId28"/>
    <p:sldLayoutId id="2147483790" r:id="rId29"/>
    <p:sldLayoutId id="2147483861" r:id="rId30"/>
    <p:sldLayoutId id="2147483803" r:id="rId31"/>
    <p:sldLayoutId id="2147483805" r:id="rId32"/>
    <p:sldLayoutId id="2147483806" r:id="rId33"/>
    <p:sldLayoutId id="2147483808" r:id="rId34"/>
    <p:sldLayoutId id="2147483809" r:id="rId35"/>
    <p:sldLayoutId id="2147483810" r:id="rId36"/>
    <p:sldLayoutId id="2147483811" r:id="rId37"/>
    <p:sldLayoutId id="2147483812" r:id="rId38"/>
    <p:sldLayoutId id="2147483813" r:id="rId39"/>
    <p:sldLayoutId id="2147483814" r:id="rId40"/>
    <p:sldLayoutId id="2147483815" r:id="rId41"/>
    <p:sldLayoutId id="2147483816" r:id="rId42"/>
    <p:sldLayoutId id="2147483817" r:id="rId43"/>
    <p:sldLayoutId id="2147483818" r:id="rId44"/>
    <p:sldLayoutId id="2147483819" r:id="rId45"/>
    <p:sldLayoutId id="2147483820" r:id="rId46"/>
    <p:sldLayoutId id="2147483821" r:id="rId47"/>
    <p:sldLayoutId id="2147483822" r:id="rId48"/>
    <p:sldLayoutId id="2147483823" r:id="rId49"/>
    <p:sldLayoutId id="2147483824" r:id="rId50"/>
    <p:sldLayoutId id="2147483825" r:id="rId51"/>
    <p:sldLayoutId id="2147483826" r:id="rId52"/>
    <p:sldLayoutId id="2147483827" r:id="rId53"/>
    <p:sldLayoutId id="2147483828" r:id="rId54"/>
    <p:sldLayoutId id="2147483829" r:id="rId55"/>
    <p:sldLayoutId id="2147483830" r:id="rId56"/>
    <p:sldLayoutId id="2147483832" r:id="rId57"/>
    <p:sldLayoutId id="2147483833" r:id="rId58"/>
    <p:sldLayoutId id="2147483834" r:id="rId59"/>
    <p:sldLayoutId id="2147483835" r:id="rId60"/>
    <p:sldLayoutId id="2147483836" r:id="rId61"/>
    <p:sldLayoutId id="2147483837" r:id="rId62"/>
    <p:sldLayoutId id="2147483838" r:id="rId63"/>
    <p:sldLayoutId id="2147483839" r:id="rId64"/>
    <p:sldLayoutId id="2147483840" r:id="rId65"/>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8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9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9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9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9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9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1.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1.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91.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4.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84.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84.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84.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8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84.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4.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4.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84.xml"/><Relationship Id="rId6" Type="http://schemas.openxmlformats.org/officeDocument/2006/relationships/image" Target="../media/image54.jpeg"/><Relationship Id="rId5" Type="http://schemas.openxmlformats.org/officeDocument/2006/relationships/image" Target="../media/image53.gif"/><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4.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94.xml"/><Relationship Id="rId6" Type="http://schemas.openxmlformats.org/officeDocument/2006/relationships/image" Target="../media/image58.gif"/><Relationship Id="rId5" Type="http://schemas.openxmlformats.org/officeDocument/2006/relationships/image" Target="../media/image57.png"/><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4.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84.xml"/><Relationship Id="rId5" Type="http://schemas.openxmlformats.org/officeDocument/2006/relationships/image" Target="../media/image61.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8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6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84.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4.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9.png"/><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86.xml"/></Relationships>
</file>

<file path=ppt/slides/_rels/slide70.xml.rels><?xml version="1.0" encoding="UTF-8" standalone="yes"?>
<Relationships xmlns="http://schemas.openxmlformats.org/package/2006/relationships"><Relationship Id="rId2" Type="http://schemas.openxmlformats.org/officeDocument/2006/relationships/hyperlink" Target="http://localhost:8080/Tirocinio2.5/index.jsp" TargetMode="External"/><Relationship Id="rId1" Type="http://schemas.openxmlformats.org/officeDocument/2006/relationships/slideLayout" Target="../slideLayouts/slideLayout86.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6.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1C5B0791-421B-4C4F-8CA1-D97B294FE40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5735" y="507722"/>
            <a:ext cx="867410" cy="867410"/>
          </a:xfrm>
          <a:prstGeom prst="rect">
            <a:avLst/>
          </a:prstGeom>
          <a:noFill/>
        </p:spPr>
      </p:pic>
      <p:sp>
        <p:nvSpPr>
          <p:cNvPr id="5" name="CasellaDiTesto 4">
            <a:extLst>
              <a:ext uri="{FF2B5EF4-FFF2-40B4-BE49-F238E27FC236}">
                <a16:creationId xmlns:a16="http://schemas.microsoft.com/office/drawing/2014/main" id="{81D19237-0B50-4395-B7A9-F77FD768CA8B}"/>
              </a:ext>
            </a:extLst>
          </p:cNvPr>
          <p:cNvSpPr txBox="1"/>
          <p:nvPr/>
        </p:nvSpPr>
        <p:spPr>
          <a:xfrm>
            <a:off x="1329633" y="602873"/>
            <a:ext cx="5619565" cy="338554"/>
          </a:xfrm>
          <a:prstGeom prst="rect">
            <a:avLst/>
          </a:prstGeom>
          <a:noFill/>
        </p:spPr>
        <p:txBody>
          <a:bodyPr wrap="square" rtlCol="0">
            <a:spAutoFit/>
          </a:bodyPr>
          <a:lstStyle/>
          <a:p>
            <a:r>
              <a:rPr lang="it-IT" sz="1600" b="1" dirty="0"/>
              <a:t>Laurea Triennale in Informatica - Università di Salerno</a:t>
            </a:r>
          </a:p>
        </p:txBody>
      </p:sp>
      <p:sp>
        <p:nvSpPr>
          <p:cNvPr id="10" name="CasellaDiTesto 9">
            <a:extLst>
              <a:ext uri="{FF2B5EF4-FFF2-40B4-BE49-F238E27FC236}">
                <a16:creationId xmlns:a16="http://schemas.microsoft.com/office/drawing/2014/main" id="{90C71287-E0A4-47B8-A4EA-41D3EFF07290}"/>
              </a:ext>
            </a:extLst>
          </p:cNvPr>
          <p:cNvSpPr txBox="1"/>
          <p:nvPr/>
        </p:nvSpPr>
        <p:spPr>
          <a:xfrm>
            <a:off x="1363145" y="867301"/>
            <a:ext cx="5619565" cy="307777"/>
          </a:xfrm>
          <a:prstGeom prst="rect">
            <a:avLst/>
          </a:prstGeom>
          <a:noFill/>
        </p:spPr>
        <p:txBody>
          <a:bodyPr wrap="square" rtlCol="0">
            <a:spAutoFit/>
          </a:bodyPr>
          <a:lstStyle/>
          <a:p>
            <a:r>
              <a:rPr lang="it-IT" sz="1400" b="1" dirty="0"/>
              <a:t>Corso di </a:t>
            </a:r>
            <a:r>
              <a:rPr lang="it-IT" sz="1400" b="1" i="1" dirty="0"/>
              <a:t>Ingegneria del Software</a:t>
            </a:r>
            <a:r>
              <a:rPr lang="it-IT" sz="1400" b="1" dirty="0"/>
              <a:t>- Prof. A. De Lucia</a:t>
            </a:r>
          </a:p>
        </p:txBody>
      </p:sp>
      <p:pic>
        <p:nvPicPr>
          <p:cNvPr id="4" name="Immagine 3" descr="Immagine che contiene oggetto&#10;&#10;Descrizione generata con affidabilità elevata">
            <a:extLst>
              <a:ext uri="{FF2B5EF4-FFF2-40B4-BE49-F238E27FC236}">
                <a16:creationId xmlns:a16="http://schemas.microsoft.com/office/drawing/2014/main" id="{9FA036C2-CF34-4604-B355-69BCACFFA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9267" y="2791852"/>
            <a:ext cx="6165850" cy="1613652"/>
          </a:xfrm>
          <a:prstGeom prst="rect">
            <a:avLst/>
          </a:prstGeom>
        </p:spPr>
      </p:pic>
    </p:spTree>
    <p:extLst>
      <p:ext uri="{BB962C8B-B14F-4D97-AF65-F5344CB8AC3E}">
        <p14:creationId xmlns:p14="http://schemas.microsoft.com/office/powerpoint/2010/main" val="105508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271A1D00-D133-400A-844E-6C39BF2984E8}"/>
              </a:ext>
            </a:extLst>
          </p:cNvPr>
          <p:cNvSpPr>
            <a:spLocks noGrp="1"/>
          </p:cNvSpPr>
          <p:nvPr>
            <p:ph type="sldNum" sz="quarter" idx="12"/>
          </p:nvPr>
        </p:nvSpPr>
        <p:spPr/>
        <p:txBody>
          <a:bodyPr/>
          <a:lstStyle/>
          <a:p>
            <a:fld id="{32FFBE4F-D559-476D-AEE3-28F000B7084D}" type="slidenum">
              <a:rPr lang="en-US" smtClean="0"/>
              <a:t>9</a:t>
            </a:fld>
            <a:endParaRPr lang="en-US"/>
          </a:p>
        </p:txBody>
      </p:sp>
      <p:sp>
        <p:nvSpPr>
          <p:cNvPr id="4" name="Oval 53">
            <a:extLst>
              <a:ext uri="{FF2B5EF4-FFF2-40B4-BE49-F238E27FC236}">
                <a16:creationId xmlns:a16="http://schemas.microsoft.com/office/drawing/2014/main" id="{7D0D00ED-B380-46F9-97D7-5F2323B1E271}"/>
              </a:ext>
            </a:extLst>
          </p:cNvPr>
          <p:cNvSpPr/>
          <p:nvPr/>
        </p:nvSpPr>
        <p:spPr>
          <a:xfrm>
            <a:off x="7248646" y="456718"/>
            <a:ext cx="1217272" cy="1217272"/>
          </a:xfrm>
          <a:prstGeom prst="ellipse">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0DCBB49-7107-4948-8A68-0D056E2C9C71}"/>
              </a:ext>
            </a:extLst>
          </p:cNvPr>
          <p:cNvSpPr/>
          <p:nvPr/>
        </p:nvSpPr>
        <p:spPr>
          <a:xfrm>
            <a:off x="3439610" y="581146"/>
            <a:ext cx="5312780" cy="531278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2">
            <a:extLst>
              <a:ext uri="{FF2B5EF4-FFF2-40B4-BE49-F238E27FC236}">
                <a16:creationId xmlns:a16="http://schemas.microsoft.com/office/drawing/2014/main" id="{866376B0-DB04-4285-9E9E-EB0C362BEBA4}"/>
              </a:ext>
            </a:extLst>
          </p:cNvPr>
          <p:cNvSpPr/>
          <p:nvPr/>
        </p:nvSpPr>
        <p:spPr>
          <a:xfrm>
            <a:off x="3740551" y="4785650"/>
            <a:ext cx="1447800" cy="1447800"/>
          </a:xfrm>
          <a:prstGeom prst="ellipse">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7" name="Oval 54">
            <a:extLst>
              <a:ext uri="{FF2B5EF4-FFF2-40B4-BE49-F238E27FC236}">
                <a16:creationId xmlns:a16="http://schemas.microsoft.com/office/drawing/2014/main" id="{2B618F69-7B40-4056-9137-5A136FB4C703}"/>
              </a:ext>
            </a:extLst>
          </p:cNvPr>
          <p:cNvSpPr/>
          <p:nvPr/>
        </p:nvSpPr>
        <p:spPr>
          <a:xfrm>
            <a:off x="8073985" y="1760196"/>
            <a:ext cx="1723663" cy="1723663"/>
          </a:xfrm>
          <a:prstGeom prst="ellipse">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8" name="Oval 55">
            <a:extLst>
              <a:ext uri="{FF2B5EF4-FFF2-40B4-BE49-F238E27FC236}">
                <a16:creationId xmlns:a16="http://schemas.microsoft.com/office/drawing/2014/main" id="{07E298B9-EE03-413D-9FF0-A76199681044}"/>
              </a:ext>
            </a:extLst>
          </p:cNvPr>
          <p:cNvSpPr/>
          <p:nvPr/>
        </p:nvSpPr>
        <p:spPr>
          <a:xfrm>
            <a:off x="3439610" y="456718"/>
            <a:ext cx="816980" cy="816980"/>
          </a:xfrm>
          <a:prstGeom prst="ellipse">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9" name="Oval 56">
            <a:extLst>
              <a:ext uri="{FF2B5EF4-FFF2-40B4-BE49-F238E27FC236}">
                <a16:creationId xmlns:a16="http://schemas.microsoft.com/office/drawing/2014/main" id="{3C5ED8B2-4054-4481-86BB-6D8EE475F8C2}"/>
              </a:ext>
            </a:extLst>
          </p:cNvPr>
          <p:cNvSpPr/>
          <p:nvPr/>
        </p:nvSpPr>
        <p:spPr>
          <a:xfrm>
            <a:off x="3534137" y="5609864"/>
            <a:ext cx="816980" cy="816980"/>
          </a:xfrm>
          <a:prstGeom prst="ellipse">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0" name="Oval 57">
            <a:extLst>
              <a:ext uri="{FF2B5EF4-FFF2-40B4-BE49-F238E27FC236}">
                <a16:creationId xmlns:a16="http://schemas.microsoft.com/office/drawing/2014/main" id="{22771BEC-211F-405C-8CDD-A1412CD2D485}"/>
              </a:ext>
            </a:extLst>
          </p:cNvPr>
          <p:cNvSpPr/>
          <p:nvPr/>
        </p:nvSpPr>
        <p:spPr>
          <a:xfrm>
            <a:off x="8033795" y="5293729"/>
            <a:ext cx="577771" cy="577771"/>
          </a:xfrm>
          <a:prstGeom prst="ellipse">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58">
            <a:extLst>
              <a:ext uri="{FF2B5EF4-FFF2-40B4-BE49-F238E27FC236}">
                <a16:creationId xmlns:a16="http://schemas.microsoft.com/office/drawing/2014/main" id="{FC897423-54B6-49B7-989E-8951422EC68F}"/>
              </a:ext>
            </a:extLst>
          </p:cNvPr>
          <p:cNvSpPr/>
          <p:nvPr/>
        </p:nvSpPr>
        <p:spPr>
          <a:xfrm>
            <a:off x="2842388" y="1782925"/>
            <a:ext cx="6507223" cy="3046988"/>
          </a:xfrm>
          <a:prstGeom prst="rect">
            <a:avLst/>
          </a:prstGeom>
        </p:spPr>
        <p:txBody>
          <a:bodyPr wrap="square">
            <a:spAutoFit/>
          </a:bodyPr>
          <a:lstStyle/>
          <a:p>
            <a:pPr algn="ctr"/>
            <a:r>
              <a:rPr lang="en-US" sz="8800" b="1" dirty="0">
                <a:solidFill>
                  <a:srgbClr val="1549FF"/>
                </a:solidFill>
                <a:latin typeface="+mj-lt"/>
              </a:rPr>
              <a:t>RAD</a:t>
            </a:r>
          </a:p>
          <a:p>
            <a:pPr algn="ctr"/>
            <a:r>
              <a:rPr lang="en-US" sz="4000" b="1" dirty="0">
                <a:solidFill>
                  <a:srgbClr val="1549FF"/>
                </a:solidFill>
              </a:rPr>
              <a:t>Requirements Analysis Document </a:t>
            </a:r>
          </a:p>
          <a:p>
            <a:pPr algn="ctr"/>
            <a:r>
              <a:rPr lang="en-US" sz="2400" i="1" dirty="0">
                <a:solidFill>
                  <a:schemeClr val="bg2"/>
                </a:solidFill>
              </a:rPr>
              <a:t> </a:t>
            </a:r>
          </a:p>
        </p:txBody>
      </p:sp>
      <p:sp>
        <p:nvSpPr>
          <p:cNvPr id="12" name="Oval 54">
            <a:extLst>
              <a:ext uri="{FF2B5EF4-FFF2-40B4-BE49-F238E27FC236}">
                <a16:creationId xmlns:a16="http://schemas.microsoft.com/office/drawing/2014/main" id="{535CF4C9-F96C-4257-AC11-3293703060F0}"/>
              </a:ext>
            </a:extLst>
          </p:cNvPr>
          <p:cNvSpPr/>
          <p:nvPr/>
        </p:nvSpPr>
        <p:spPr>
          <a:xfrm>
            <a:off x="6465506" y="4632452"/>
            <a:ext cx="1723663" cy="1723663"/>
          </a:xfrm>
          <a:prstGeom prst="ellipse">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3" name="Oval 54">
            <a:extLst>
              <a:ext uri="{FF2B5EF4-FFF2-40B4-BE49-F238E27FC236}">
                <a16:creationId xmlns:a16="http://schemas.microsoft.com/office/drawing/2014/main" id="{5525FEFF-D2FA-492E-9FEB-C291D13F9C03}"/>
              </a:ext>
            </a:extLst>
          </p:cNvPr>
          <p:cNvSpPr/>
          <p:nvPr/>
        </p:nvSpPr>
        <p:spPr>
          <a:xfrm>
            <a:off x="2761205" y="990578"/>
            <a:ext cx="1723663" cy="1723663"/>
          </a:xfrm>
          <a:prstGeom prst="ellipse">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4" name="Oval 56">
            <a:extLst>
              <a:ext uri="{FF2B5EF4-FFF2-40B4-BE49-F238E27FC236}">
                <a16:creationId xmlns:a16="http://schemas.microsoft.com/office/drawing/2014/main" id="{92F7EBC4-9C2B-4C36-A33B-ACE9DB97B69A}"/>
              </a:ext>
            </a:extLst>
          </p:cNvPr>
          <p:cNvSpPr/>
          <p:nvPr/>
        </p:nvSpPr>
        <p:spPr>
          <a:xfrm>
            <a:off x="2923571" y="2431208"/>
            <a:ext cx="816980" cy="816980"/>
          </a:xfrm>
          <a:prstGeom prst="ellipse">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5" name="Oval 56">
            <a:extLst>
              <a:ext uri="{FF2B5EF4-FFF2-40B4-BE49-F238E27FC236}">
                <a16:creationId xmlns:a16="http://schemas.microsoft.com/office/drawing/2014/main" id="{0EC0942F-506D-4C55-854A-D8F1D86F84B4}"/>
              </a:ext>
            </a:extLst>
          </p:cNvPr>
          <p:cNvSpPr/>
          <p:nvPr/>
        </p:nvSpPr>
        <p:spPr>
          <a:xfrm>
            <a:off x="6840156" y="274515"/>
            <a:ext cx="816980" cy="816980"/>
          </a:xfrm>
          <a:prstGeom prst="ellipse">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6" name="Oval 57">
            <a:extLst>
              <a:ext uri="{FF2B5EF4-FFF2-40B4-BE49-F238E27FC236}">
                <a16:creationId xmlns:a16="http://schemas.microsoft.com/office/drawing/2014/main" id="{3EA3DA92-D729-4E60-B1A1-880BAFEEB762}"/>
              </a:ext>
            </a:extLst>
          </p:cNvPr>
          <p:cNvSpPr/>
          <p:nvPr/>
        </p:nvSpPr>
        <p:spPr>
          <a:xfrm>
            <a:off x="8516833" y="3382093"/>
            <a:ext cx="577771" cy="577771"/>
          </a:xfrm>
          <a:prstGeom prst="ellipse">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30" name="Rettangolo 29">
            <a:extLst>
              <a:ext uri="{FF2B5EF4-FFF2-40B4-BE49-F238E27FC236}">
                <a16:creationId xmlns:a16="http://schemas.microsoft.com/office/drawing/2014/main" id="{1620AB83-C019-4449-83FE-2A87E860BF13}"/>
              </a:ext>
            </a:extLst>
          </p:cNvPr>
          <p:cNvSpPr/>
          <p:nvPr/>
        </p:nvSpPr>
        <p:spPr>
          <a:xfrm>
            <a:off x="10880035" y="274515"/>
            <a:ext cx="1217272" cy="999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73160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1000" fill="hold"/>
                                        <p:tgtEl>
                                          <p:spTgt spid="8"/>
                                        </p:tgtEl>
                                        <p:attrNameLst>
                                          <p:attrName>ppt_w</p:attrName>
                                        </p:attrNameLst>
                                      </p:cBhvr>
                                      <p:tavLst>
                                        <p:tav tm="0">
                                          <p:val>
                                            <p:fltVal val="0"/>
                                          </p:val>
                                        </p:tav>
                                        <p:tav tm="100000">
                                          <p:val>
                                            <p:strVal val="#ppt_w"/>
                                          </p:val>
                                        </p:tav>
                                      </p:tavLst>
                                    </p:anim>
                                    <p:anim calcmode="lin" valueType="num">
                                      <p:cBhvr>
                                        <p:cTn id="32" dur="1000" fill="hold"/>
                                        <p:tgtEl>
                                          <p:spTgt spid="8"/>
                                        </p:tgtEl>
                                        <p:attrNameLst>
                                          <p:attrName>ppt_h</p:attrName>
                                        </p:attrNameLst>
                                      </p:cBhvr>
                                      <p:tavLst>
                                        <p:tav tm="0">
                                          <p:val>
                                            <p:fltVal val="0"/>
                                          </p:val>
                                        </p:tav>
                                        <p:tav tm="100000">
                                          <p:val>
                                            <p:strVal val="#ppt_h"/>
                                          </p:val>
                                        </p:tav>
                                      </p:tavLst>
                                    </p:anim>
                                    <p:anim calcmode="lin" valueType="num">
                                      <p:cBhvr>
                                        <p:cTn id="33" dur="1000" fill="hold"/>
                                        <p:tgtEl>
                                          <p:spTgt spid="8"/>
                                        </p:tgtEl>
                                        <p:attrNameLst>
                                          <p:attrName>style.rotation</p:attrName>
                                        </p:attrNameLst>
                                      </p:cBhvr>
                                      <p:tavLst>
                                        <p:tav tm="0">
                                          <p:val>
                                            <p:fltVal val="90"/>
                                          </p:val>
                                        </p:tav>
                                        <p:tav tm="100000">
                                          <p:val>
                                            <p:fltVal val="0"/>
                                          </p:val>
                                        </p:tav>
                                      </p:tavLst>
                                    </p:anim>
                                    <p:animEffect transition="in" filter="fade">
                                      <p:cBhvr>
                                        <p:cTn id="34" dur="1000"/>
                                        <p:tgtEl>
                                          <p:spTgt spid="8"/>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fltVal val="0"/>
                                          </p:val>
                                        </p:tav>
                                        <p:tav tm="100000">
                                          <p:val>
                                            <p:strVal val="#ppt_w"/>
                                          </p:val>
                                        </p:tav>
                                      </p:tavLst>
                                    </p:anim>
                                    <p:anim calcmode="lin" valueType="num">
                                      <p:cBhvr>
                                        <p:cTn id="38" dur="1000" fill="hold"/>
                                        <p:tgtEl>
                                          <p:spTgt spid="9"/>
                                        </p:tgtEl>
                                        <p:attrNameLst>
                                          <p:attrName>ppt_h</p:attrName>
                                        </p:attrNameLst>
                                      </p:cBhvr>
                                      <p:tavLst>
                                        <p:tav tm="0">
                                          <p:val>
                                            <p:fltVal val="0"/>
                                          </p:val>
                                        </p:tav>
                                        <p:tav tm="100000">
                                          <p:val>
                                            <p:strVal val="#ppt_h"/>
                                          </p:val>
                                        </p:tav>
                                      </p:tavLst>
                                    </p:anim>
                                    <p:anim calcmode="lin" valueType="num">
                                      <p:cBhvr>
                                        <p:cTn id="39" dur="1000" fill="hold"/>
                                        <p:tgtEl>
                                          <p:spTgt spid="9"/>
                                        </p:tgtEl>
                                        <p:attrNameLst>
                                          <p:attrName>style.rotation</p:attrName>
                                        </p:attrNameLst>
                                      </p:cBhvr>
                                      <p:tavLst>
                                        <p:tav tm="0">
                                          <p:val>
                                            <p:fltVal val="90"/>
                                          </p:val>
                                        </p:tav>
                                        <p:tav tm="100000">
                                          <p:val>
                                            <p:fltVal val="0"/>
                                          </p:val>
                                        </p:tav>
                                      </p:tavLst>
                                    </p:anim>
                                    <p:animEffect transition="in" filter="fade">
                                      <p:cBhvr>
                                        <p:cTn id="40" dur="1000"/>
                                        <p:tgtEl>
                                          <p:spTgt spid="9"/>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1000" fill="hold"/>
                                        <p:tgtEl>
                                          <p:spTgt spid="10"/>
                                        </p:tgtEl>
                                        <p:attrNameLst>
                                          <p:attrName>ppt_w</p:attrName>
                                        </p:attrNameLst>
                                      </p:cBhvr>
                                      <p:tavLst>
                                        <p:tav tm="0">
                                          <p:val>
                                            <p:fltVal val="0"/>
                                          </p:val>
                                        </p:tav>
                                        <p:tav tm="100000">
                                          <p:val>
                                            <p:strVal val="#ppt_w"/>
                                          </p:val>
                                        </p:tav>
                                      </p:tavLst>
                                    </p:anim>
                                    <p:anim calcmode="lin" valueType="num">
                                      <p:cBhvr>
                                        <p:cTn id="44" dur="1000" fill="hold"/>
                                        <p:tgtEl>
                                          <p:spTgt spid="10"/>
                                        </p:tgtEl>
                                        <p:attrNameLst>
                                          <p:attrName>ppt_h</p:attrName>
                                        </p:attrNameLst>
                                      </p:cBhvr>
                                      <p:tavLst>
                                        <p:tav tm="0">
                                          <p:val>
                                            <p:fltVal val="0"/>
                                          </p:val>
                                        </p:tav>
                                        <p:tav tm="100000">
                                          <p:val>
                                            <p:strVal val="#ppt_h"/>
                                          </p:val>
                                        </p:tav>
                                      </p:tavLst>
                                    </p:anim>
                                    <p:anim calcmode="lin" valueType="num">
                                      <p:cBhvr>
                                        <p:cTn id="45" dur="1000" fill="hold"/>
                                        <p:tgtEl>
                                          <p:spTgt spid="10"/>
                                        </p:tgtEl>
                                        <p:attrNameLst>
                                          <p:attrName>style.rotation</p:attrName>
                                        </p:attrNameLst>
                                      </p:cBhvr>
                                      <p:tavLst>
                                        <p:tav tm="0">
                                          <p:val>
                                            <p:fltVal val="90"/>
                                          </p:val>
                                        </p:tav>
                                        <p:tav tm="100000">
                                          <p:val>
                                            <p:fltVal val="0"/>
                                          </p:val>
                                        </p:tav>
                                      </p:tavLst>
                                    </p:anim>
                                    <p:animEffect transition="in" filter="fade">
                                      <p:cBhvr>
                                        <p:cTn id="46" dur="1000"/>
                                        <p:tgtEl>
                                          <p:spTgt spid="10"/>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1000" fill="hold"/>
                                        <p:tgtEl>
                                          <p:spTgt spid="11"/>
                                        </p:tgtEl>
                                        <p:attrNameLst>
                                          <p:attrName>ppt_w</p:attrName>
                                        </p:attrNameLst>
                                      </p:cBhvr>
                                      <p:tavLst>
                                        <p:tav tm="0">
                                          <p:val>
                                            <p:fltVal val="0"/>
                                          </p:val>
                                        </p:tav>
                                        <p:tav tm="100000">
                                          <p:val>
                                            <p:strVal val="#ppt_w"/>
                                          </p:val>
                                        </p:tav>
                                      </p:tavLst>
                                    </p:anim>
                                    <p:anim calcmode="lin" valueType="num">
                                      <p:cBhvr>
                                        <p:cTn id="50" dur="1000" fill="hold"/>
                                        <p:tgtEl>
                                          <p:spTgt spid="11"/>
                                        </p:tgtEl>
                                        <p:attrNameLst>
                                          <p:attrName>ppt_h</p:attrName>
                                        </p:attrNameLst>
                                      </p:cBhvr>
                                      <p:tavLst>
                                        <p:tav tm="0">
                                          <p:val>
                                            <p:fltVal val="0"/>
                                          </p:val>
                                        </p:tav>
                                        <p:tav tm="100000">
                                          <p:val>
                                            <p:strVal val="#ppt_h"/>
                                          </p:val>
                                        </p:tav>
                                      </p:tavLst>
                                    </p:anim>
                                    <p:anim calcmode="lin" valueType="num">
                                      <p:cBhvr>
                                        <p:cTn id="51" dur="1000" fill="hold"/>
                                        <p:tgtEl>
                                          <p:spTgt spid="11"/>
                                        </p:tgtEl>
                                        <p:attrNameLst>
                                          <p:attrName>style.rotation</p:attrName>
                                        </p:attrNameLst>
                                      </p:cBhvr>
                                      <p:tavLst>
                                        <p:tav tm="0">
                                          <p:val>
                                            <p:fltVal val="90"/>
                                          </p:val>
                                        </p:tav>
                                        <p:tav tm="100000">
                                          <p:val>
                                            <p:fltVal val="0"/>
                                          </p:val>
                                        </p:tav>
                                      </p:tavLst>
                                    </p:anim>
                                    <p:animEffect transition="in" filter="fade">
                                      <p:cBhvr>
                                        <p:cTn id="52" dur="1000"/>
                                        <p:tgtEl>
                                          <p:spTgt spid="11"/>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p:cTn id="55" dur="1000" fill="hold"/>
                                        <p:tgtEl>
                                          <p:spTgt spid="12"/>
                                        </p:tgtEl>
                                        <p:attrNameLst>
                                          <p:attrName>ppt_w</p:attrName>
                                        </p:attrNameLst>
                                      </p:cBhvr>
                                      <p:tavLst>
                                        <p:tav tm="0">
                                          <p:val>
                                            <p:fltVal val="0"/>
                                          </p:val>
                                        </p:tav>
                                        <p:tav tm="100000">
                                          <p:val>
                                            <p:strVal val="#ppt_w"/>
                                          </p:val>
                                        </p:tav>
                                      </p:tavLst>
                                    </p:anim>
                                    <p:anim calcmode="lin" valueType="num">
                                      <p:cBhvr>
                                        <p:cTn id="56" dur="1000" fill="hold"/>
                                        <p:tgtEl>
                                          <p:spTgt spid="12"/>
                                        </p:tgtEl>
                                        <p:attrNameLst>
                                          <p:attrName>ppt_h</p:attrName>
                                        </p:attrNameLst>
                                      </p:cBhvr>
                                      <p:tavLst>
                                        <p:tav tm="0">
                                          <p:val>
                                            <p:fltVal val="0"/>
                                          </p:val>
                                        </p:tav>
                                        <p:tav tm="100000">
                                          <p:val>
                                            <p:strVal val="#ppt_h"/>
                                          </p:val>
                                        </p:tav>
                                      </p:tavLst>
                                    </p:anim>
                                    <p:anim calcmode="lin" valueType="num">
                                      <p:cBhvr>
                                        <p:cTn id="57" dur="1000" fill="hold"/>
                                        <p:tgtEl>
                                          <p:spTgt spid="12"/>
                                        </p:tgtEl>
                                        <p:attrNameLst>
                                          <p:attrName>style.rotation</p:attrName>
                                        </p:attrNameLst>
                                      </p:cBhvr>
                                      <p:tavLst>
                                        <p:tav tm="0">
                                          <p:val>
                                            <p:fltVal val="90"/>
                                          </p:val>
                                        </p:tav>
                                        <p:tav tm="100000">
                                          <p:val>
                                            <p:fltVal val="0"/>
                                          </p:val>
                                        </p:tav>
                                      </p:tavLst>
                                    </p:anim>
                                    <p:animEffect transition="in" filter="fade">
                                      <p:cBhvr>
                                        <p:cTn id="58" dur="1000"/>
                                        <p:tgtEl>
                                          <p:spTgt spid="12"/>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1000" fill="hold"/>
                                        <p:tgtEl>
                                          <p:spTgt spid="13"/>
                                        </p:tgtEl>
                                        <p:attrNameLst>
                                          <p:attrName>ppt_w</p:attrName>
                                        </p:attrNameLst>
                                      </p:cBhvr>
                                      <p:tavLst>
                                        <p:tav tm="0">
                                          <p:val>
                                            <p:fltVal val="0"/>
                                          </p:val>
                                        </p:tav>
                                        <p:tav tm="100000">
                                          <p:val>
                                            <p:strVal val="#ppt_w"/>
                                          </p:val>
                                        </p:tav>
                                      </p:tavLst>
                                    </p:anim>
                                    <p:anim calcmode="lin" valueType="num">
                                      <p:cBhvr>
                                        <p:cTn id="62" dur="1000" fill="hold"/>
                                        <p:tgtEl>
                                          <p:spTgt spid="13"/>
                                        </p:tgtEl>
                                        <p:attrNameLst>
                                          <p:attrName>ppt_h</p:attrName>
                                        </p:attrNameLst>
                                      </p:cBhvr>
                                      <p:tavLst>
                                        <p:tav tm="0">
                                          <p:val>
                                            <p:fltVal val="0"/>
                                          </p:val>
                                        </p:tav>
                                        <p:tav tm="100000">
                                          <p:val>
                                            <p:strVal val="#ppt_h"/>
                                          </p:val>
                                        </p:tav>
                                      </p:tavLst>
                                    </p:anim>
                                    <p:anim calcmode="lin" valueType="num">
                                      <p:cBhvr>
                                        <p:cTn id="63" dur="1000" fill="hold"/>
                                        <p:tgtEl>
                                          <p:spTgt spid="13"/>
                                        </p:tgtEl>
                                        <p:attrNameLst>
                                          <p:attrName>style.rotation</p:attrName>
                                        </p:attrNameLst>
                                      </p:cBhvr>
                                      <p:tavLst>
                                        <p:tav tm="0">
                                          <p:val>
                                            <p:fltVal val="90"/>
                                          </p:val>
                                        </p:tav>
                                        <p:tav tm="100000">
                                          <p:val>
                                            <p:fltVal val="0"/>
                                          </p:val>
                                        </p:tav>
                                      </p:tavLst>
                                    </p:anim>
                                    <p:animEffect transition="in" filter="fade">
                                      <p:cBhvr>
                                        <p:cTn id="64" dur="1000"/>
                                        <p:tgtEl>
                                          <p:spTgt spid="13"/>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1000" fill="hold"/>
                                        <p:tgtEl>
                                          <p:spTgt spid="14"/>
                                        </p:tgtEl>
                                        <p:attrNameLst>
                                          <p:attrName>ppt_w</p:attrName>
                                        </p:attrNameLst>
                                      </p:cBhvr>
                                      <p:tavLst>
                                        <p:tav tm="0">
                                          <p:val>
                                            <p:fltVal val="0"/>
                                          </p:val>
                                        </p:tav>
                                        <p:tav tm="100000">
                                          <p:val>
                                            <p:strVal val="#ppt_w"/>
                                          </p:val>
                                        </p:tav>
                                      </p:tavLst>
                                    </p:anim>
                                    <p:anim calcmode="lin" valueType="num">
                                      <p:cBhvr>
                                        <p:cTn id="68" dur="1000" fill="hold"/>
                                        <p:tgtEl>
                                          <p:spTgt spid="14"/>
                                        </p:tgtEl>
                                        <p:attrNameLst>
                                          <p:attrName>ppt_h</p:attrName>
                                        </p:attrNameLst>
                                      </p:cBhvr>
                                      <p:tavLst>
                                        <p:tav tm="0">
                                          <p:val>
                                            <p:fltVal val="0"/>
                                          </p:val>
                                        </p:tav>
                                        <p:tav tm="100000">
                                          <p:val>
                                            <p:strVal val="#ppt_h"/>
                                          </p:val>
                                        </p:tav>
                                      </p:tavLst>
                                    </p:anim>
                                    <p:anim calcmode="lin" valueType="num">
                                      <p:cBhvr>
                                        <p:cTn id="69" dur="1000" fill="hold"/>
                                        <p:tgtEl>
                                          <p:spTgt spid="14"/>
                                        </p:tgtEl>
                                        <p:attrNameLst>
                                          <p:attrName>style.rotation</p:attrName>
                                        </p:attrNameLst>
                                      </p:cBhvr>
                                      <p:tavLst>
                                        <p:tav tm="0">
                                          <p:val>
                                            <p:fltVal val="90"/>
                                          </p:val>
                                        </p:tav>
                                        <p:tav tm="100000">
                                          <p:val>
                                            <p:fltVal val="0"/>
                                          </p:val>
                                        </p:tav>
                                      </p:tavLst>
                                    </p:anim>
                                    <p:animEffect transition="in" filter="fade">
                                      <p:cBhvr>
                                        <p:cTn id="70" dur="1000"/>
                                        <p:tgtEl>
                                          <p:spTgt spid="14"/>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p:cTn id="73" dur="1000" fill="hold"/>
                                        <p:tgtEl>
                                          <p:spTgt spid="15"/>
                                        </p:tgtEl>
                                        <p:attrNameLst>
                                          <p:attrName>ppt_w</p:attrName>
                                        </p:attrNameLst>
                                      </p:cBhvr>
                                      <p:tavLst>
                                        <p:tav tm="0">
                                          <p:val>
                                            <p:fltVal val="0"/>
                                          </p:val>
                                        </p:tav>
                                        <p:tav tm="100000">
                                          <p:val>
                                            <p:strVal val="#ppt_w"/>
                                          </p:val>
                                        </p:tav>
                                      </p:tavLst>
                                    </p:anim>
                                    <p:anim calcmode="lin" valueType="num">
                                      <p:cBhvr>
                                        <p:cTn id="74" dur="1000" fill="hold"/>
                                        <p:tgtEl>
                                          <p:spTgt spid="15"/>
                                        </p:tgtEl>
                                        <p:attrNameLst>
                                          <p:attrName>ppt_h</p:attrName>
                                        </p:attrNameLst>
                                      </p:cBhvr>
                                      <p:tavLst>
                                        <p:tav tm="0">
                                          <p:val>
                                            <p:fltVal val="0"/>
                                          </p:val>
                                        </p:tav>
                                        <p:tav tm="100000">
                                          <p:val>
                                            <p:strVal val="#ppt_h"/>
                                          </p:val>
                                        </p:tav>
                                      </p:tavLst>
                                    </p:anim>
                                    <p:anim calcmode="lin" valueType="num">
                                      <p:cBhvr>
                                        <p:cTn id="75" dur="1000" fill="hold"/>
                                        <p:tgtEl>
                                          <p:spTgt spid="15"/>
                                        </p:tgtEl>
                                        <p:attrNameLst>
                                          <p:attrName>style.rotation</p:attrName>
                                        </p:attrNameLst>
                                      </p:cBhvr>
                                      <p:tavLst>
                                        <p:tav tm="0">
                                          <p:val>
                                            <p:fltVal val="90"/>
                                          </p:val>
                                        </p:tav>
                                        <p:tav tm="100000">
                                          <p:val>
                                            <p:fltVal val="0"/>
                                          </p:val>
                                        </p:tav>
                                      </p:tavLst>
                                    </p:anim>
                                    <p:animEffect transition="in" filter="fade">
                                      <p:cBhvr>
                                        <p:cTn id="76" dur="1000"/>
                                        <p:tgtEl>
                                          <p:spTgt spid="15"/>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anim calcmode="lin" valueType="num">
                                      <p:cBhvr>
                                        <p:cTn id="79" dur="1000" fill="hold"/>
                                        <p:tgtEl>
                                          <p:spTgt spid="16"/>
                                        </p:tgtEl>
                                        <p:attrNameLst>
                                          <p:attrName>ppt_w</p:attrName>
                                        </p:attrNameLst>
                                      </p:cBhvr>
                                      <p:tavLst>
                                        <p:tav tm="0">
                                          <p:val>
                                            <p:fltVal val="0"/>
                                          </p:val>
                                        </p:tav>
                                        <p:tav tm="100000">
                                          <p:val>
                                            <p:strVal val="#ppt_w"/>
                                          </p:val>
                                        </p:tav>
                                      </p:tavLst>
                                    </p:anim>
                                    <p:anim calcmode="lin" valueType="num">
                                      <p:cBhvr>
                                        <p:cTn id="80" dur="1000" fill="hold"/>
                                        <p:tgtEl>
                                          <p:spTgt spid="16"/>
                                        </p:tgtEl>
                                        <p:attrNameLst>
                                          <p:attrName>ppt_h</p:attrName>
                                        </p:attrNameLst>
                                      </p:cBhvr>
                                      <p:tavLst>
                                        <p:tav tm="0">
                                          <p:val>
                                            <p:fltVal val="0"/>
                                          </p:val>
                                        </p:tav>
                                        <p:tav tm="100000">
                                          <p:val>
                                            <p:strVal val="#ppt_h"/>
                                          </p:val>
                                        </p:tav>
                                      </p:tavLst>
                                    </p:anim>
                                    <p:anim calcmode="lin" valueType="num">
                                      <p:cBhvr>
                                        <p:cTn id="81" dur="1000" fill="hold"/>
                                        <p:tgtEl>
                                          <p:spTgt spid="16"/>
                                        </p:tgtEl>
                                        <p:attrNameLst>
                                          <p:attrName>style.rotation</p:attrName>
                                        </p:attrNameLst>
                                      </p:cBhvr>
                                      <p:tavLst>
                                        <p:tav tm="0">
                                          <p:val>
                                            <p:fltVal val="90"/>
                                          </p:val>
                                        </p:tav>
                                        <p:tav tm="100000">
                                          <p:val>
                                            <p:fltVal val="0"/>
                                          </p:val>
                                        </p:tav>
                                      </p:tavLst>
                                    </p:anim>
                                    <p:animEffect transition="in" filter="fade">
                                      <p:cBhvr>
                                        <p:cTn id="8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p:bldP spid="12" grpId="0" animBg="1"/>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t>Attori</a:t>
            </a:r>
            <a:r>
              <a:rPr lang="en-US" dirty="0"/>
              <a:t> del Sistema </a:t>
            </a:r>
          </a:p>
        </p:txBody>
      </p:sp>
      <p:pic>
        <p:nvPicPr>
          <p:cNvPr id="15" name="Segnaposto immagine 14">
            <a:extLst>
              <a:ext uri="{FF2B5EF4-FFF2-40B4-BE49-F238E27FC236}">
                <a16:creationId xmlns:a16="http://schemas.microsoft.com/office/drawing/2014/main" id="{EAB6A77D-615E-494D-96F6-33BAB539309D}"/>
              </a:ext>
            </a:extLst>
          </p:cNvPr>
          <p:cNvPicPr>
            <a:picLocks noGrp="1" noChangeAspect="1"/>
          </p:cNvPicPr>
          <p:nvPr>
            <p:ph type="pic" idx="3"/>
          </p:nvPr>
        </p:nvPicPr>
        <p:blipFill>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23717" r="23717"/>
          <a:stretch>
            <a:fillRect/>
          </a:stretch>
        </p:blipFill>
        <p:spPr>
          <a:xfrm>
            <a:off x="1089379" y="3311553"/>
            <a:ext cx="1280000" cy="1280000"/>
          </a:xfrm>
          <a:prstGeom prst="rect">
            <a:avLst/>
          </a:prstGeom>
          <a:ln>
            <a:noFill/>
          </a:ln>
          <a:effectLst>
            <a:softEdge rad="112500"/>
          </a:effectLst>
        </p:spPr>
      </p:pic>
      <p:pic>
        <p:nvPicPr>
          <p:cNvPr id="17" name="Segnaposto immagine 16">
            <a:extLst>
              <a:ext uri="{FF2B5EF4-FFF2-40B4-BE49-F238E27FC236}">
                <a16:creationId xmlns:a16="http://schemas.microsoft.com/office/drawing/2014/main" id="{C875D906-A7CF-469E-9B02-19BD4496A93B}"/>
              </a:ext>
            </a:extLst>
          </p:cNvPr>
          <p:cNvPicPr>
            <a:picLocks noGrp="1" noChangeAspect="1"/>
          </p:cNvPicPr>
          <p:nvPr>
            <p:ph type="pic" idx="4"/>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23750" r="23750"/>
          <a:stretch>
            <a:fillRect/>
          </a:stretch>
        </p:blipFill>
        <p:spPr>
          <a:xfrm>
            <a:off x="7353831" y="3242393"/>
            <a:ext cx="1280000" cy="1280000"/>
          </a:xfrm>
          <a:prstGeom prst="rect">
            <a:avLst/>
          </a:prstGeom>
          <a:ln>
            <a:noFill/>
          </a:ln>
          <a:effectLst>
            <a:softEdge rad="112500"/>
          </a:effectLst>
        </p:spPr>
      </p:pic>
      <p:pic>
        <p:nvPicPr>
          <p:cNvPr id="19" name="Segnaposto immagine 18">
            <a:extLst>
              <a:ext uri="{FF2B5EF4-FFF2-40B4-BE49-F238E27FC236}">
                <a16:creationId xmlns:a16="http://schemas.microsoft.com/office/drawing/2014/main" id="{5BA2AACF-ABF6-45CB-AD30-21FC2EFE741E}"/>
              </a:ext>
            </a:extLst>
          </p:cNvPr>
          <p:cNvPicPr>
            <a:picLocks noGrp="1" noChangeAspect="1"/>
          </p:cNvPicPr>
          <p:nvPr>
            <p:ph type="pic" idx="5"/>
          </p:nvPr>
        </p:nvPicPr>
        <p:blipFill>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23717" r="23717"/>
          <a:stretch>
            <a:fillRect/>
          </a:stretch>
        </p:blipFill>
        <p:spPr>
          <a:xfrm>
            <a:off x="9656870" y="3271188"/>
            <a:ext cx="1280000" cy="1280000"/>
          </a:xfrm>
          <a:prstGeom prst="rect">
            <a:avLst/>
          </a:prstGeom>
          <a:ln>
            <a:noFill/>
          </a:ln>
          <a:effectLst>
            <a:softEdge rad="112500"/>
          </a:effectLst>
        </p:spPr>
      </p:pic>
      <p:sp>
        <p:nvSpPr>
          <p:cNvPr id="28" name="TextBox 27"/>
          <p:cNvSpPr txBox="1"/>
          <p:nvPr/>
        </p:nvSpPr>
        <p:spPr>
          <a:xfrm>
            <a:off x="6711765" y="4591553"/>
            <a:ext cx="2569422" cy="523220"/>
          </a:xfrm>
          <a:prstGeom prst="rect">
            <a:avLst/>
          </a:prstGeom>
          <a:noFill/>
        </p:spPr>
        <p:txBody>
          <a:bodyPr wrap="none" rtlCol="0">
            <a:spAutoFit/>
          </a:bodyPr>
          <a:lstStyle/>
          <a:p>
            <a:pPr algn="ctr"/>
            <a:r>
              <a:rPr lang="it-IT" sz="2800" b="1" dirty="0">
                <a:solidFill>
                  <a:schemeClr val="tx2">
                    <a:lumMod val="75000"/>
                  </a:schemeClr>
                </a:solidFill>
                <a:latin typeface="+mj-lt"/>
              </a:rPr>
              <a:t>Tutor aziendale</a:t>
            </a:r>
            <a:endParaRPr lang="id-ID" sz="2800" b="1" dirty="0">
              <a:solidFill>
                <a:schemeClr val="tx2">
                  <a:lumMod val="75000"/>
                </a:schemeClr>
              </a:solidFill>
              <a:latin typeface="+mj-lt"/>
            </a:endParaRPr>
          </a:p>
        </p:txBody>
      </p:sp>
      <p:sp>
        <p:nvSpPr>
          <p:cNvPr id="31" name="TextBox 30"/>
          <p:cNvSpPr txBox="1"/>
          <p:nvPr/>
        </p:nvSpPr>
        <p:spPr>
          <a:xfrm>
            <a:off x="9444521" y="2670981"/>
            <a:ext cx="1704697" cy="523220"/>
          </a:xfrm>
          <a:prstGeom prst="rect">
            <a:avLst/>
          </a:prstGeom>
          <a:noFill/>
        </p:spPr>
        <p:txBody>
          <a:bodyPr wrap="none" rtlCol="0">
            <a:spAutoFit/>
          </a:bodyPr>
          <a:lstStyle/>
          <a:p>
            <a:pPr algn="ctr"/>
            <a:r>
              <a:rPr lang="it-IT" sz="2800" b="1" dirty="0">
                <a:solidFill>
                  <a:schemeClr val="tx2">
                    <a:lumMod val="75000"/>
                  </a:schemeClr>
                </a:solidFill>
                <a:latin typeface="+mj-lt"/>
              </a:rPr>
              <a:t>Segreteria</a:t>
            </a:r>
          </a:p>
        </p:txBody>
      </p:sp>
      <p:sp>
        <p:nvSpPr>
          <p:cNvPr id="33" name="TextBox 32"/>
          <p:cNvSpPr txBox="1"/>
          <p:nvPr/>
        </p:nvSpPr>
        <p:spPr>
          <a:xfrm>
            <a:off x="940880" y="2670981"/>
            <a:ext cx="1576998" cy="523220"/>
          </a:xfrm>
          <a:prstGeom prst="rect">
            <a:avLst/>
          </a:prstGeom>
          <a:noFill/>
        </p:spPr>
        <p:txBody>
          <a:bodyPr wrap="square" rtlCol="0">
            <a:spAutoFit/>
          </a:bodyPr>
          <a:lstStyle/>
          <a:p>
            <a:pPr algn="ctr"/>
            <a:r>
              <a:rPr lang="it-IT" sz="2800" b="1" dirty="0">
                <a:solidFill>
                  <a:schemeClr val="tx2">
                    <a:lumMod val="75000"/>
                  </a:schemeClr>
                </a:solidFill>
                <a:latin typeface="+mj-lt"/>
              </a:rPr>
              <a:t>Studente</a:t>
            </a:r>
            <a:endParaRPr lang="id-ID" sz="2800" b="1" dirty="0">
              <a:solidFill>
                <a:schemeClr val="tx2">
                  <a:lumMod val="75000"/>
                </a:schemeClr>
              </a:solidFill>
              <a:latin typeface="+mj-lt"/>
            </a:endParaRPr>
          </a:p>
        </p:txBody>
      </p:sp>
      <p:pic>
        <p:nvPicPr>
          <p:cNvPr id="18" name="Segnaposto immagine 12">
            <a:extLst>
              <a:ext uri="{FF2B5EF4-FFF2-40B4-BE49-F238E27FC236}">
                <a16:creationId xmlns:a16="http://schemas.microsoft.com/office/drawing/2014/main" id="{A8EB64A3-2524-4CDD-849A-AC2C6E2A209E}"/>
              </a:ext>
            </a:extLst>
          </p:cNvPr>
          <p:cNvPicPr>
            <a:picLocks noChangeAspect="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23750" r="23750"/>
          <a:stretch>
            <a:fillRect/>
          </a:stretch>
        </p:blipFill>
        <p:spPr>
          <a:xfrm>
            <a:off x="5056083" y="3400455"/>
            <a:ext cx="1280000" cy="1280000"/>
          </a:xfrm>
          <a:prstGeom prst="rect">
            <a:avLst/>
          </a:prstGeom>
          <a:ln>
            <a:noFill/>
          </a:ln>
          <a:effectLst>
            <a:softEdge rad="112500"/>
          </a:effectLst>
        </p:spPr>
      </p:pic>
      <p:sp>
        <p:nvSpPr>
          <p:cNvPr id="24" name="TextBox 27">
            <a:extLst>
              <a:ext uri="{FF2B5EF4-FFF2-40B4-BE49-F238E27FC236}">
                <a16:creationId xmlns:a16="http://schemas.microsoft.com/office/drawing/2014/main" id="{E78420A0-0A7C-4BA6-8EC7-B37B21BC6596}"/>
              </a:ext>
            </a:extLst>
          </p:cNvPr>
          <p:cNvSpPr txBox="1"/>
          <p:nvPr/>
        </p:nvSpPr>
        <p:spPr>
          <a:xfrm>
            <a:off x="4657171" y="2670981"/>
            <a:ext cx="2077823" cy="523220"/>
          </a:xfrm>
          <a:prstGeom prst="rect">
            <a:avLst/>
          </a:prstGeom>
          <a:noFill/>
        </p:spPr>
        <p:txBody>
          <a:bodyPr wrap="square" rtlCol="0">
            <a:spAutoFit/>
          </a:bodyPr>
          <a:lstStyle/>
          <a:p>
            <a:pPr algn="ctr"/>
            <a:r>
              <a:rPr lang="it-IT" sz="2800" b="1" dirty="0">
                <a:solidFill>
                  <a:schemeClr val="tx2">
                    <a:lumMod val="75000"/>
                  </a:schemeClr>
                </a:solidFill>
                <a:latin typeface="+mj-lt"/>
              </a:rPr>
              <a:t>Professore</a:t>
            </a:r>
            <a:endParaRPr lang="id-ID" sz="2800" b="1" dirty="0">
              <a:solidFill>
                <a:schemeClr val="tx2">
                  <a:lumMod val="75000"/>
                </a:schemeClr>
              </a:solidFill>
              <a:latin typeface="+mj-lt"/>
            </a:endParaRPr>
          </a:p>
        </p:txBody>
      </p:sp>
      <p:pic>
        <p:nvPicPr>
          <p:cNvPr id="12" name="Segnaposto immagine 14">
            <a:extLst>
              <a:ext uri="{FF2B5EF4-FFF2-40B4-BE49-F238E27FC236}">
                <a16:creationId xmlns:a16="http://schemas.microsoft.com/office/drawing/2014/main" id="{63AFFE65-6914-4B2F-981C-BEA48CE11C67}"/>
              </a:ext>
            </a:extLst>
          </p:cNvPr>
          <p:cNvPicPr>
            <a:picLocks noChangeAspect="1"/>
          </p:cNvPicPr>
          <p:nvPr/>
        </p:nvPicPr>
        <p:blipFill>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23717" r="23717"/>
          <a:stretch>
            <a:fillRect/>
          </a:stretch>
        </p:blipFill>
        <p:spPr>
          <a:xfrm>
            <a:off x="3103618" y="3311553"/>
            <a:ext cx="1280000" cy="1280000"/>
          </a:xfrm>
          <a:prstGeom prst="rect">
            <a:avLst/>
          </a:prstGeom>
          <a:solidFill>
            <a:srgbClr val="110630"/>
          </a:solidFill>
          <a:ln w="25400" cap="flat" cmpd="sng">
            <a:solidFill>
              <a:schemeClr val="tx2"/>
            </a:solidFill>
            <a:prstDash val="solid"/>
            <a:round/>
            <a:headEnd type="none" w="med" len="med"/>
            <a:tailEnd type="none" w="med" len="med"/>
          </a:ln>
          <a:effectLst>
            <a:softEdge rad="112500"/>
          </a:effectLst>
        </p:spPr>
      </p:pic>
      <p:sp>
        <p:nvSpPr>
          <p:cNvPr id="6" name="CasellaDiTesto 5">
            <a:extLst>
              <a:ext uri="{FF2B5EF4-FFF2-40B4-BE49-F238E27FC236}">
                <a16:creationId xmlns:a16="http://schemas.microsoft.com/office/drawing/2014/main" id="{830CFA46-F5DB-4245-9693-E1F185786054}"/>
              </a:ext>
            </a:extLst>
          </p:cNvPr>
          <p:cNvSpPr txBox="1"/>
          <p:nvPr/>
        </p:nvSpPr>
        <p:spPr>
          <a:xfrm>
            <a:off x="2466037" y="4522393"/>
            <a:ext cx="2569422" cy="954107"/>
          </a:xfrm>
          <a:prstGeom prst="rect">
            <a:avLst/>
          </a:prstGeom>
          <a:noFill/>
        </p:spPr>
        <p:txBody>
          <a:bodyPr wrap="square" rtlCol="0">
            <a:spAutoFit/>
          </a:bodyPr>
          <a:lstStyle/>
          <a:p>
            <a:pPr algn="ctr"/>
            <a:r>
              <a:rPr lang="it-IT" sz="2800" b="1" dirty="0"/>
              <a:t>Utente </a:t>
            </a:r>
          </a:p>
          <a:p>
            <a:pPr algn="ctr"/>
            <a:r>
              <a:rPr lang="it-IT" sz="2800" b="1" dirty="0"/>
              <a:t>non registrato</a:t>
            </a:r>
          </a:p>
        </p:txBody>
      </p:sp>
      <p:sp>
        <p:nvSpPr>
          <p:cNvPr id="2" name="Segnaposto numero diapositiva 1">
            <a:extLst>
              <a:ext uri="{FF2B5EF4-FFF2-40B4-BE49-F238E27FC236}">
                <a16:creationId xmlns:a16="http://schemas.microsoft.com/office/drawing/2014/main" id="{F04F045F-B2C4-42D6-99FA-AB97B39CE976}"/>
              </a:ext>
            </a:extLst>
          </p:cNvPr>
          <p:cNvSpPr>
            <a:spLocks noGrp="1"/>
          </p:cNvSpPr>
          <p:nvPr>
            <p:ph type="sldNum" idx="12"/>
          </p:nvPr>
        </p:nvSpPr>
        <p:spPr/>
        <p:txBody>
          <a:bodyPr/>
          <a:lstStyle/>
          <a:p>
            <a:pPr algn="ctr"/>
            <a:fld id="{00000000-1234-1234-1234-123412341234}" type="slidenum">
              <a:rPr lang="it-IT" b="1" smtClean="0">
                <a:solidFill>
                  <a:schemeClr val="lt2"/>
                </a:solidFill>
                <a:latin typeface="Ubuntu"/>
                <a:ea typeface="Ubuntu"/>
                <a:cs typeface="Ubuntu"/>
                <a:sym typeface="Ubuntu"/>
              </a:rPr>
              <a:pPr algn="ctr"/>
              <a:t>10</a:t>
            </a:fld>
            <a:endParaRPr lang="it-IT" b="1">
              <a:solidFill>
                <a:schemeClr val="lt2"/>
              </a:solidFill>
              <a:latin typeface="Ubuntu"/>
              <a:ea typeface="Ubuntu"/>
              <a:cs typeface="Ubuntu"/>
              <a:sym typeface="Ubuntu"/>
            </a:endParaRPr>
          </a:p>
        </p:txBody>
      </p:sp>
    </p:spTree>
    <p:extLst>
      <p:ext uri="{BB962C8B-B14F-4D97-AF65-F5344CB8AC3E}">
        <p14:creationId xmlns:p14="http://schemas.microsoft.com/office/powerpoint/2010/main" val="34969312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7" presetClass="entr" presetSubtype="0"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750"/>
                                        <p:tgtEl>
                                          <p:spTgt spid="31"/>
                                        </p:tgtEl>
                                      </p:cBhvr>
                                    </p:animEffect>
                                    <p:anim calcmode="lin" valueType="num">
                                      <p:cBhvr>
                                        <p:cTn id="14" dur="750" fill="hold"/>
                                        <p:tgtEl>
                                          <p:spTgt spid="31"/>
                                        </p:tgtEl>
                                        <p:attrNameLst>
                                          <p:attrName>ppt_x</p:attrName>
                                        </p:attrNameLst>
                                      </p:cBhvr>
                                      <p:tavLst>
                                        <p:tav tm="0">
                                          <p:val>
                                            <p:strVal val="#ppt_x"/>
                                          </p:val>
                                        </p:tav>
                                        <p:tav tm="100000">
                                          <p:val>
                                            <p:strVal val="#ppt_x"/>
                                          </p:val>
                                        </p:tav>
                                      </p:tavLst>
                                    </p:anim>
                                    <p:anim calcmode="lin" valueType="num">
                                      <p:cBhvr>
                                        <p:cTn id="15" dur="750" fill="hold"/>
                                        <p:tgtEl>
                                          <p:spTgt spid="31"/>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50"/>
                                        <p:tgtEl>
                                          <p:spTgt spid="33"/>
                                        </p:tgtEl>
                                      </p:cBhvr>
                                    </p:animEffect>
                                    <p:anim calcmode="lin" valueType="num">
                                      <p:cBhvr>
                                        <p:cTn id="20" dur="750" fill="hold"/>
                                        <p:tgtEl>
                                          <p:spTgt spid="33"/>
                                        </p:tgtEl>
                                        <p:attrNameLst>
                                          <p:attrName>ppt_x</p:attrName>
                                        </p:attrNameLst>
                                      </p:cBhvr>
                                      <p:tavLst>
                                        <p:tav tm="0">
                                          <p:val>
                                            <p:strVal val="#ppt_x"/>
                                          </p:val>
                                        </p:tav>
                                        <p:tav tm="100000">
                                          <p:val>
                                            <p:strVal val="#ppt_x"/>
                                          </p:val>
                                        </p:tav>
                                      </p:tavLst>
                                    </p:anim>
                                    <p:anim calcmode="lin" valueType="num">
                                      <p:cBhvr>
                                        <p:cTn id="21" dur="750" fill="hold"/>
                                        <p:tgtEl>
                                          <p:spTgt spid="33"/>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47"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750"/>
                                        <p:tgtEl>
                                          <p:spTgt spid="24"/>
                                        </p:tgtEl>
                                      </p:cBhvr>
                                    </p:animEffect>
                                    <p:anim calcmode="lin" valueType="num">
                                      <p:cBhvr>
                                        <p:cTn id="26" dur="750" fill="hold"/>
                                        <p:tgtEl>
                                          <p:spTgt spid="24"/>
                                        </p:tgtEl>
                                        <p:attrNameLst>
                                          <p:attrName>ppt_x</p:attrName>
                                        </p:attrNameLst>
                                      </p:cBhvr>
                                      <p:tavLst>
                                        <p:tav tm="0">
                                          <p:val>
                                            <p:strVal val="#ppt_x"/>
                                          </p:val>
                                        </p:tav>
                                        <p:tav tm="100000">
                                          <p:val>
                                            <p:strVal val="#ppt_x"/>
                                          </p:val>
                                        </p:tav>
                                      </p:tavLst>
                                    </p:anim>
                                    <p:anim calcmode="lin" valueType="num">
                                      <p:cBhvr>
                                        <p:cTn id="27" dur="75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1" grpId="0"/>
      <p:bldP spid="33"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9063645" y="-749669"/>
            <a:ext cx="3366449" cy="3694576"/>
          </a:xfrm>
          <a:prstGeom prst="ellipse">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it-IT" sz="2000" b="1" dirty="0">
                <a:solidFill>
                  <a:schemeClr val="tx1"/>
                </a:solidFill>
              </a:rPr>
              <a:t>Requisiti</a:t>
            </a:r>
            <a:r>
              <a:rPr lang="it-IT" sz="2000" b="1" i="1" dirty="0">
                <a:solidFill>
                  <a:schemeClr val="tx1"/>
                </a:solidFill>
              </a:rPr>
              <a:t> </a:t>
            </a:r>
            <a:r>
              <a:rPr lang="it-IT" sz="2000" b="1" dirty="0">
                <a:solidFill>
                  <a:schemeClr val="tx1"/>
                </a:solidFill>
              </a:rPr>
              <a:t>funzionali</a:t>
            </a:r>
          </a:p>
        </p:txBody>
      </p:sp>
      <p:sp>
        <p:nvSpPr>
          <p:cNvPr id="6" name="CasellaDiTesto 5">
            <a:extLst>
              <a:ext uri="{FF2B5EF4-FFF2-40B4-BE49-F238E27FC236}">
                <a16:creationId xmlns:a16="http://schemas.microsoft.com/office/drawing/2014/main" id="{34D7C6F9-8FCF-47B3-9AB9-3AF0465D2621}"/>
              </a:ext>
            </a:extLst>
          </p:cNvPr>
          <p:cNvSpPr txBox="1"/>
          <p:nvPr/>
        </p:nvSpPr>
        <p:spPr>
          <a:xfrm>
            <a:off x="775121" y="650090"/>
            <a:ext cx="4706469" cy="8125301"/>
          </a:xfrm>
          <a:prstGeom prst="rect">
            <a:avLst/>
          </a:prstGeom>
          <a:noFill/>
        </p:spPr>
        <p:txBody>
          <a:bodyPr wrap="square" rtlCol="0">
            <a:spAutoFit/>
          </a:bodyPr>
          <a:lstStyle/>
          <a:p>
            <a:r>
              <a:rPr lang="it-IT" b="1" dirty="0">
                <a:solidFill>
                  <a:srgbClr val="0070C0"/>
                </a:solidFill>
              </a:rPr>
              <a:t>GESTIONE UTENTI</a:t>
            </a:r>
            <a:r>
              <a:rPr lang="it-IT" dirty="0"/>
              <a:t>	</a:t>
            </a:r>
          </a:p>
          <a:p>
            <a:pPr marL="285750" indent="-285750">
              <a:buFont typeface="Arial" panose="020B0604020202020204" pitchFamily="34" charset="0"/>
              <a:buChar char="•"/>
            </a:pPr>
            <a:r>
              <a:rPr lang="it-IT" dirty="0"/>
              <a:t>Visualizzazione pagina personale Professore e Tutor aziendale</a:t>
            </a:r>
          </a:p>
          <a:p>
            <a:pPr marL="285750" indent="-285750">
              <a:buFont typeface="Arial" panose="020B0604020202020204" pitchFamily="34" charset="0"/>
              <a:buChar char="•"/>
            </a:pPr>
            <a:r>
              <a:rPr lang="it-IT" dirty="0"/>
              <a:t>Login	</a:t>
            </a:r>
          </a:p>
          <a:p>
            <a:pPr marL="285750" indent="-285750">
              <a:buFont typeface="Arial" panose="020B0604020202020204" pitchFamily="34" charset="0"/>
              <a:buChar char="•"/>
            </a:pPr>
            <a:r>
              <a:rPr lang="it-IT" dirty="0" err="1"/>
              <a:t>Logout</a:t>
            </a:r>
            <a:r>
              <a:rPr lang="it-IT" dirty="0"/>
              <a:t>	</a:t>
            </a:r>
          </a:p>
          <a:p>
            <a:pPr marL="285750" indent="-285750">
              <a:buFont typeface="Arial" panose="020B0604020202020204" pitchFamily="34" charset="0"/>
              <a:buChar char="•"/>
            </a:pPr>
            <a:r>
              <a:rPr lang="it-IT" dirty="0"/>
              <a:t>Visualizzazione Area Personale</a:t>
            </a:r>
          </a:p>
          <a:p>
            <a:pPr marL="285750" indent="-285750">
              <a:buFont typeface="Arial" panose="020B0604020202020204" pitchFamily="34" charset="0"/>
              <a:buChar char="•"/>
            </a:pPr>
            <a:r>
              <a:rPr lang="it-IT" dirty="0"/>
              <a:t>Modifica dei dati personali</a:t>
            </a:r>
          </a:p>
          <a:p>
            <a:pPr marL="285750" indent="-285750">
              <a:buFont typeface="Arial" panose="020B0604020202020204" pitchFamily="34" charset="0"/>
              <a:buChar char="•"/>
            </a:pPr>
            <a:r>
              <a:rPr lang="it-IT" dirty="0"/>
              <a:t>Visualizzazione andamento tirocin</a:t>
            </a:r>
            <a:r>
              <a:rPr lang="it-IT" b="1" dirty="0"/>
              <a:t>i</a:t>
            </a:r>
          </a:p>
          <a:p>
            <a:pPr marL="285750" indent="-285750">
              <a:buFont typeface="Arial" panose="020B0604020202020204" pitchFamily="34" charset="0"/>
              <a:buChar char="•"/>
            </a:pPr>
            <a:endParaRPr lang="it-IT" dirty="0"/>
          </a:p>
          <a:p>
            <a:r>
              <a:rPr lang="it-IT" b="1" dirty="0">
                <a:solidFill>
                  <a:srgbClr val="0070C0"/>
                </a:solidFill>
              </a:rPr>
              <a:t>GESTIONE STUDENTE</a:t>
            </a:r>
          </a:p>
          <a:p>
            <a:pPr marL="285750" indent="-285750">
              <a:buFont typeface="Arial" panose="020B0604020202020204" pitchFamily="34" charset="0"/>
              <a:buChar char="•"/>
            </a:pPr>
            <a:r>
              <a:rPr lang="it-IT" dirty="0"/>
              <a:t>Aggiunta del Curriculum</a:t>
            </a:r>
          </a:p>
          <a:p>
            <a:pPr marL="285750" indent="-285750">
              <a:buFont typeface="Arial" panose="020B0604020202020204" pitchFamily="34" charset="0"/>
              <a:buChar char="•"/>
            </a:pPr>
            <a:r>
              <a:rPr lang="it-IT" dirty="0"/>
              <a:t>Modifica del Curriculum</a:t>
            </a:r>
          </a:p>
          <a:p>
            <a:pPr marL="285750" indent="-285750">
              <a:buFont typeface="Arial" panose="020B0604020202020204" pitchFamily="34" charset="0"/>
              <a:buChar char="•"/>
            </a:pPr>
            <a:r>
              <a:rPr lang="it-IT" dirty="0"/>
              <a:t>Cancellazione del Curriculum</a:t>
            </a:r>
          </a:p>
          <a:p>
            <a:pPr marL="285750" indent="-285750">
              <a:buFont typeface="Arial" panose="020B0604020202020204" pitchFamily="34" charset="0"/>
              <a:buChar char="•"/>
            </a:pPr>
            <a:r>
              <a:rPr lang="it-IT" dirty="0"/>
              <a:t>Visualizzazione del Curriculum</a:t>
            </a:r>
          </a:p>
          <a:p>
            <a:pPr marL="285750" indent="-285750">
              <a:buFont typeface="Arial" panose="020B0604020202020204" pitchFamily="34" charset="0"/>
              <a:buChar char="•"/>
            </a:pPr>
            <a:r>
              <a:rPr lang="it-IT" dirty="0"/>
              <a:t>Effettuazione domanda tirocinio interno</a:t>
            </a:r>
          </a:p>
          <a:p>
            <a:pPr marL="285750" indent="-285750">
              <a:buFont typeface="Arial" panose="020B0604020202020204" pitchFamily="34" charset="0"/>
              <a:buChar char="•"/>
            </a:pPr>
            <a:r>
              <a:rPr lang="it-IT" dirty="0"/>
              <a:t>Effettuazione domanda tirocinio esterno</a:t>
            </a:r>
          </a:p>
          <a:p>
            <a:pPr marL="285750" indent="-285750">
              <a:buFont typeface="Arial" panose="020B0604020202020204" pitchFamily="34" charset="0"/>
              <a:buChar char="•"/>
            </a:pPr>
            <a:r>
              <a:rPr lang="it-IT" dirty="0"/>
              <a:t>Conferma del tirocinio</a:t>
            </a:r>
          </a:p>
          <a:p>
            <a:pPr marL="285750" indent="-285750">
              <a:buFont typeface="Arial" panose="020B0604020202020204" pitchFamily="34" charset="0"/>
              <a:buChar char="•"/>
            </a:pPr>
            <a:r>
              <a:rPr lang="it-IT" dirty="0"/>
              <a:t>Richiesta accettazione tirocinio effettuato nel passato</a:t>
            </a:r>
          </a:p>
          <a:p>
            <a:endParaRPr lang="fr-FR" b="1" dirty="0"/>
          </a:p>
          <a:p>
            <a:endParaRPr lang="fr-FR" dirty="0"/>
          </a:p>
          <a:p>
            <a:endParaRPr lang="fr-FR" dirty="0"/>
          </a:p>
          <a:p>
            <a:endParaRPr lang="fr-FR" dirty="0"/>
          </a:p>
          <a:p>
            <a:endParaRPr lang="fr-FR" dirty="0"/>
          </a:p>
          <a:p>
            <a:endParaRPr lang="fr-FR" dirty="0"/>
          </a:p>
          <a:p>
            <a:endParaRPr lang="it-IT" dirty="0"/>
          </a:p>
          <a:p>
            <a:endParaRPr lang="it-IT" dirty="0"/>
          </a:p>
          <a:p>
            <a:pPr marL="285750" indent="-285750">
              <a:buFont typeface="Arial" panose="020B0604020202020204" pitchFamily="34" charset="0"/>
              <a:buChar char="•"/>
            </a:pPr>
            <a:endParaRPr lang="it-IT" dirty="0"/>
          </a:p>
        </p:txBody>
      </p:sp>
      <p:sp>
        <p:nvSpPr>
          <p:cNvPr id="2" name="CasellaDiTesto 1">
            <a:extLst>
              <a:ext uri="{FF2B5EF4-FFF2-40B4-BE49-F238E27FC236}">
                <a16:creationId xmlns:a16="http://schemas.microsoft.com/office/drawing/2014/main" id="{8C4B2169-BCED-4177-9B48-F5A368D5036F}"/>
              </a:ext>
            </a:extLst>
          </p:cNvPr>
          <p:cNvSpPr txBox="1"/>
          <p:nvPr/>
        </p:nvSpPr>
        <p:spPr>
          <a:xfrm>
            <a:off x="5612494" y="681440"/>
            <a:ext cx="4026181" cy="6463308"/>
          </a:xfrm>
          <a:prstGeom prst="rect">
            <a:avLst/>
          </a:prstGeom>
          <a:noFill/>
        </p:spPr>
        <p:txBody>
          <a:bodyPr wrap="square" rtlCol="0">
            <a:spAutoFit/>
          </a:bodyPr>
          <a:lstStyle/>
          <a:p>
            <a:r>
              <a:rPr lang="it-IT" b="1" dirty="0">
                <a:solidFill>
                  <a:srgbClr val="0070C0"/>
                </a:solidFill>
              </a:rPr>
              <a:t>GESTIONE SEGRETERIA</a:t>
            </a:r>
          </a:p>
          <a:p>
            <a:pPr marL="285750" indent="-285750">
              <a:buFont typeface="Arial" panose="020B0604020202020204" pitchFamily="34" charset="0"/>
              <a:buChar char="•"/>
            </a:pPr>
            <a:r>
              <a:rPr lang="it-IT" dirty="0"/>
              <a:t>Visualizzazione utenti registrati</a:t>
            </a:r>
          </a:p>
          <a:p>
            <a:pPr marL="285750" indent="-285750">
              <a:buFont typeface="Arial" panose="020B0604020202020204" pitchFamily="34" charset="0"/>
              <a:buChar char="•"/>
            </a:pPr>
            <a:r>
              <a:rPr lang="it-IT" dirty="0"/>
              <a:t>Convalida dei tirocini</a:t>
            </a:r>
          </a:p>
          <a:p>
            <a:pPr marL="285750" indent="-285750">
              <a:buFont typeface="Arial" panose="020B0604020202020204" pitchFamily="34" charset="0"/>
              <a:buChar char="•"/>
            </a:pPr>
            <a:r>
              <a:rPr lang="it-IT" dirty="0"/>
              <a:t>Visualizza tirocini</a:t>
            </a:r>
          </a:p>
          <a:p>
            <a:pPr marL="285750" indent="-285750">
              <a:buFont typeface="Arial" panose="020B0604020202020204" pitchFamily="34" charset="0"/>
              <a:buChar char="•"/>
            </a:pPr>
            <a:endParaRPr lang="it-IT" dirty="0"/>
          </a:p>
          <a:p>
            <a:r>
              <a:rPr lang="it-IT" b="1" dirty="0">
                <a:solidFill>
                  <a:srgbClr val="0070C0"/>
                </a:solidFill>
              </a:rPr>
              <a:t>GESTIONE PROFESSORE</a:t>
            </a:r>
            <a:endParaRPr lang="it-IT" dirty="0">
              <a:solidFill>
                <a:srgbClr val="0070C0"/>
              </a:solidFill>
            </a:endParaRPr>
          </a:p>
          <a:p>
            <a:pPr marL="285750" indent="-285750">
              <a:buFont typeface="Arial" panose="020B0604020202020204" pitchFamily="34" charset="0"/>
              <a:buChar char="•"/>
            </a:pPr>
            <a:r>
              <a:rPr lang="it-IT" dirty="0"/>
              <a:t>Modifica pagina personale	</a:t>
            </a:r>
          </a:p>
          <a:p>
            <a:pPr marL="285750" indent="-285750">
              <a:buFont typeface="Arial" panose="020B0604020202020204" pitchFamily="34" charset="0"/>
              <a:buChar char="•"/>
            </a:pPr>
            <a:r>
              <a:rPr lang="it-IT" dirty="0"/>
              <a:t>Modifica ore di tirocinio</a:t>
            </a:r>
            <a:endParaRPr lang="fr-FR" dirty="0"/>
          </a:p>
          <a:p>
            <a:pPr marL="285750" indent="-285750">
              <a:buFont typeface="Arial" panose="020B0604020202020204" pitchFamily="34" charset="0"/>
              <a:buChar char="•"/>
            </a:pPr>
            <a:r>
              <a:rPr lang="it-IT" dirty="0"/>
              <a:t>Visualizzazione degli studenti che effettuano la domanda di tirocinio</a:t>
            </a:r>
          </a:p>
          <a:p>
            <a:pPr marL="285750" indent="-285750">
              <a:buFont typeface="Arial" panose="020B0604020202020204" pitchFamily="34" charset="0"/>
              <a:buChar char="•"/>
            </a:pPr>
            <a:r>
              <a:rPr lang="it-IT" dirty="0"/>
              <a:t>Invio della risposta della domanda di tirocinio</a:t>
            </a:r>
          </a:p>
          <a:p>
            <a:pPr marL="285750" indent="-285750">
              <a:buFont typeface="Arial" panose="020B0604020202020204" pitchFamily="34" charset="0"/>
              <a:buChar char="•"/>
            </a:pPr>
            <a:endParaRPr lang="it-IT" dirty="0"/>
          </a:p>
          <a:p>
            <a:r>
              <a:rPr lang="fr-FR" b="1" dirty="0">
                <a:solidFill>
                  <a:srgbClr val="0070C0"/>
                </a:solidFill>
              </a:rPr>
              <a:t>GESTIONE TUTOR AZIENDALE</a:t>
            </a:r>
            <a:r>
              <a:rPr lang="fr-FR" dirty="0"/>
              <a:t>	</a:t>
            </a:r>
          </a:p>
          <a:p>
            <a:pPr marL="285750" indent="-285750">
              <a:buFont typeface="Arial" panose="020B0604020202020204" pitchFamily="34" charset="0"/>
              <a:buChar char="•"/>
            </a:pPr>
            <a:r>
              <a:rPr lang="it-IT" dirty="0"/>
              <a:t>Modifica pagina personale</a:t>
            </a:r>
          </a:p>
          <a:p>
            <a:pPr marL="285750" indent="-285750">
              <a:buFont typeface="Arial" panose="020B0604020202020204" pitchFamily="34" charset="0"/>
              <a:buChar char="•"/>
            </a:pPr>
            <a:r>
              <a:rPr lang="it-IT" dirty="0"/>
              <a:t>Modifica ore di tirocinio</a:t>
            </a:r>
          </a:p>
          <a:p>
            <a:pPr marL="285750" indent="-285750">
              <a:buFont typeface="Arial" panose="020B0604020202020204" pitchFamily="34" charset="0"/>
              <a:buChar char="•"/>
            </a:pPr>
            <a:r>
              <a:rPr lang="it-IT" dirty="0"/>
              <a:t>Visualizzazione degli studenti che effettuano la domanda di tirocinio</a:t>
            </a:r>
          </a:p>
          <a:p>
            <a:pPr marL="285750" indent="-285750">
              <a:buFont typeface="Arial" panose="020B0604020202020204" pitchFamily="34" charset="0"/>
              <a:buChar char="•"/>
            </a:pPr>
            <a:r>
              <a:rPr lang="it-IT" dirty="0"/>
              <a:t>Invio della risposta della domanda di tirocinio</a:t>
            </a:r>
          </a:p>
          <a:p>
            <a:pPr marL="285750" indent="-285750">
              <a:buFont typeface="Arial" panose="020B0604020202020204" pitchFamily="34" charset="0"/>
              <a:buChar char="•"/>
            </a:pPr>
            <a:endParaRPr lang="it-IT" dirty="0">
              <a:solidFill>
                <a:srgbClr val="0070C0"/>
              </a:solidFill>
            </a:endParaRPr>
          </a:p>
          <a:p>
            <a:endParaRPr lang="it-IT" dirty="0"/>
          </a:p>
          <a:p>
            <a:endParaRPr lang="it-IT" dirty="0"/>
          </a:p>
        </p:txBody>
      </p:sp>
    </p:spTree>
    <p:extLst>
      <p:ext uri="{BB962C8B-B14F-4D97-AF65-F5344CB8AC3E}">
        <p14:creationId xmlns:p14="http://schemas.microsoft.com/office/powerpoint/2010/main" val="14898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FCAAFA5-0BDA-47CE-B4AB-CED8262E404B}"/>
              </a:ext>
            </a:extLst>
          </p:cNvPr>
          <p:cNvSpPr>
            <a:spLocks noGrp="1"/>
          </p:cNvSpPr>
          <p:nvPr>
            <p:ph type="title"/>
          </p:nvPr>
        </p:nvSpPr>
        <p:spPr>
          <a:xfrm>
            <a:off x="838200" y="545591"/>
            <a:ext cx="10515600" cy="839840"/>
          </a:xfrm>
        </p:spPr>
        <p:txBody>
          <a:bodyPr/>
          <a:lstStyle/>
          <a:p>
            <a:r>
              <a:rPr lang="it-IT" dirty="0"/>
              <a:t>Dati significativi</a:t>
            </a:r>
          </a:p>
        </p:txBody>
      </p:sp>
      <p:sp>
        <p:nvSpPr>
          <p:cNvPr id="23" name="CasellaDiTesto 22">
            <a:extLst>
              <a:ext uri="{FF2B5EF4-FFF2-40B4-BE49-F238E27FC236}">
                <a16:creationId xmlns:a16="http://schemas.microsoft.com/office/drawing/2014/main" id="{6664DD4C-B8E7-4AF7-A47A-47F6B75721B0}"/>
              </a:ext>
            </a:extLst>
          </p:cNvPr>
          <p:cNvSpPr txBox="1"/>
          <p:nvPr/>
        </p:nvSpPr>
        <p:spPr>
          <a:xfrm>
            <a:off x="1963351" y="2044300"/>
            <a:ext cx="4483510" cy="769441"/>
          </a:xfrm>
          <a:prstGeom prst="rect">
            <a:avLst/>
          </a:prstGeom>
          <a:noFill/>
        </p:spPr>
        <p:txBody>
          <a:bodyPr wrap="square" rtlCol="0">
            <a:spAutoFit/>
          </a:bodyPr>
          <a:lstStyle/>
          <a:p>
            <a:r>
              <a:rPr lang="it-IT" sz="4400" dirty="0"/>
              <a:t>25</a:t>
            </a:r>
            <a:r>
              <a:rPr lang="it-IT" dirty="0"/>
              <a:t>    requisiti funzionali individuati</a:t>
            </a:r>
          </a:p>
        </p:txBody>
      </p:sp>
      <p:sp>
        <p:nvSpPr>
          <p:cNvPr id="25" name="CasellaDiTesto 24">
            <a:extLst>
              <a:ext uri="{FF2B5EF4-FFF2-40B4-BE49-F238E27FC236}">
                <a16:creationId xmlns:a16="http://schemas.microsoft.com/office/drawing/2014/main" id="{D24389FA-7D4F-4D45-A3BD-F527F782ECBE}"/>
              </a:ext>
            </a:extLst>
          </p:cNvPr>
          <p:cNvSpPr txBox="1"/>
          <p:nvPr/>
        </p:nvSpPr>
        <p:spPr>
          <a:xfrm>
            <a:off x="8147305" y="1982744"/>
            <a:ext cx="4159045" cy="830997"/>
          </a:xfrm>
          <a:prstGeom prst="rect">
            <a:avLst/>
          </a:prstGeom>
          <a:noFill/>
        </p:spPr>
        <p:txBody>
          <a:bodyPr wrap="square" rtlCol="0">
            <a:spAutoFit/>
          </a:bodyPr>
          <a:lstStyle/>
          <a:p>
            <a:r>
              <a:rPr lang="it-IT" sz="4800"/>
              <a:t>22 </a:t>
            </a:r>
            <a:r>
              <a:rPr lang="it-IT"/>
              <a:t> </a:t>
            </a:r>
            <a:r>
              <a:rPr lang="it-IT" dirty="0"/>
              <a:t>use case realizzati</a:t>
            </a:r>
          </a:p>
        </p:txBody>
      </p:sp>
      <p:sp>
        <p:nvSpPr>
          <p:cNvPr id="26" name="Freeform 5">
            <a:extLst>
              <a:ext uri="{FF2B5EF4-FFF2-40B4-BE49-F238E27FC236}">
                <a16:creationId xmlns:a16="http://schemas.microsoft.com/office/drawing/2014/main" id="{744DEC9E-33F9-4D28-8E67-721864C87617}"/>
              </a:ext>
            </a:extLst>
          </p:cNvPr>
          <p:cNvSpPr>
            <a:spLocks noEditPoints="1"/>
          </p:cNvSpPr>
          <p:nvPr/>
        </p:nvSpPr>
        <p:spPr bwMode="auto">
          <a:xfrm>
            <a:off x="5178731" y="3003668"/>
            <a:ext cx="2106785" cy="2106788"/>
          </a:xfrm>
          <a:custGeom>
            <a:avLst/>
            <a:gdLst>
              <a:gd name="T0" fmla="*/ 546 w 597"/>
              <a:gd name="T1" fmla="*/ 205 h 597"/>
              <a:gd name="T2" fmla="*/ 205 w 597"/>
              <a:gd name="T3" fmla="*/ 52 h 597"/>
              <a:gd name="T4" fmla="*/ 52 w 597"/>
              <a:gd name="T5" fmla="*/ 392 h 597"/>
              <a:gd name="T6" fmla="*/ 392 w 597"/>
              <a:gd name="T7" fmla="*/ 546 h 597"/>
              <a:gd name="T8" fmla="*/ 546 w 597"/>
              <a:gd name="T9" fmla="*/ 205 h 597"/>
              <a:gd name="T10" fmla="*/ 353 w 597"/>
              <a:gd name="T11" fmla="*/ 443 h 597"/>
              <a:gd name="T12" fmla="*/ 155 w 597"/>
              <a:gd name="T13" fmla="*/ 353 h 597"/>
              <a:gd name="T14" fmla="*/ 244 w 597"/>
              <a:gd name="T15" fmla="*/ 155 h 597"/>
              <a:gd name="T16" fmla="*/ 443 w 597"/>
              <a:gd name="T17" fmla="*/ 244 h 597"/>
              <a:gd name="T18" fmla="*/ 353 w 597"/>
              <a:gd name="T19" fmla="*/ 443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7" h="597">
                <a:moveTo>
                  <a:pt x="546" y="205"/>
                </a:moveTo>
                <a:cubicBezTo>
                  <a:pt x="494" y="69"/>
                  <a:pt x="342" y="0"/>
                  <a:pt x="205" y="52"/>
                </a:cubicBezTo>
                <a:cubicBezTo>
                  <a:pt x="69" y="104"/>
                  <a:pt x="0" y="256"/>
                  <a:pt x="52" y="392"/>
                </a:cubicBezTo>
                <a:cubicBezTo>
                  <a:pt x="104" y="529"/>
                  <a:pt x="256" y="597"/>
                  <a:pt x="392" y="546"/>
                </a:cubicBezTo>
                <a:cubicBezTo>
                  <a:pt x="529" y="494"/>
                  <a:pt x="597" y="342"/>
                  <a:pt x="546" y="205"/>
                </a:cubicBezTo>
                <a:close/>
                <a:moveTo>
                  <a:pt x="353" y="443"/>
                </a:moveTo>
                <a:cubicBezTo>
                  <a:pt x="274" y="473"/>
                  <a:pt x="185" y="433"/>
                  <a:pt x="155" y="353"/>
                </a:cubicBezTo>
                <a:cubicBezTo>
                  <a:pt x="125" y="274"/>
                  <a:pt x="165" y="185"/>
                  <a:pt x="244" y="155"/>
                </a:cubicBezTo>
                <a:cubicBezTo>
                  <a:pt x="324" y="125"/>
                  <a:pt x="412" y="165"/>
                  <a:pt x="443" y="244"/>
                </a:cubicBezTo>
                <a:cubicBezTo>
                  <a:pt x="473" y="324"/>
                  <a:pt x="433" y="412"/>
                  <a:pt x="353" y="443"/>
                </a:cubicBezTo>
                <a:close/>
              </a:path>
            </a:pathLst>
          </a:custGeom>
          <a:blipFill>
            <a:blip r:embed="rId2"/>
            <a:tile tx="0" ty="0" sx="100000" sy="100000" flip="none" algn="tl"/>
          </a:blipFill>
          <a:ln>
            <a:noFill/>
          </a:ln>
          <a:extLst/>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grpSp>
        <p:nvGrpSpPr>
          <p:cNvPr id="27" name="Group 4">
            <a:extLst>
              <a:ext uri="{FF2B5EF4-FFF2-40B4-BE49-F238E27FC236}">
                <a16:creationId xmlns:a16="http://schemas.microsoft.com/office/drawing/2014/main" id="{47C24C74-7DA5-4F45-81DB-CBB713EEB710}"/>
              </a:ext>
            </a:extLst>
          </p:cNvPr>
          <p:cNvGrpSpPr/>
          <p:nvPr/>
        </p:nvGrpSpPr>
        <p:grpSpPr>
          <a:xfrm>
            <a:off x="5467488" y="3216627"/>
            <a:ext cx="1664208" cy="1664208"/>
            <a:chOff x="1016587" y="2322188"/>
            <a:chExt cx="1664208" cy="1664208"/>
          </a:xfrm>
        </p:grpSpPr>
        <p:sp>
          <p:nvSpPr>
            <p:cNvPr id="28" name="Freeform 28">
              <a:extLst>
                <a:ext uri="{FF2B5EF4-FFF2-40B4-BE49-F238E27FC236}">
                  <a16:creationId xmlns:a16="http://schemas.microsoft.com/office/drawing/2014/main" id="{F2175F04-9C8F-482D-A823-4604B8FA1A11}"/>
                </a:ext>
              </a:extLst>
            </p:cNvPr>
            <p:cNvSpPr>
              <a:spLocks/>
            </p:cNvSpPr>
            <p:nvPr/>
          </p:nvSpPr>
          <p:spPr bwMode="auto">
            <a:xfrm>
              <a:off x="2503692" y="2853497"/>
              <a:ext cx="134936" cy="140558"/>
            </a:xfrm>
            <a:custGeom>
              <a:avLst/>
              <a:gdLst>
                <a:gd name="T0" fmla="*/ 10 w 20"/>
                <a:gd name="T1" fmla="*/ 21 h 21"/>
                <a:gd name="T2" fmla="*/ 3 w 20"/>
                <a:gd name="T3" fmla="*/ 18 h 21"/>
                <a:gd name="T4" fmla="*/ 0 w 20"/>
                <a:gd name="T5" fmla="*/ 11 h 21"/>
                <a:gd name="T6" fmla="*/ 3 w 20"/>
                <a:gd name="T7" fmla="*/ 4 h 21"/>
                <a:gd name="T8" fmla="*/ 17 w 20"/>
                <a:gd name="T9" fmla="*/ 4 h 21"/>
                <a:gd name="T10" fmla="*/ 20 w 20"/>
                <a:gd name="T11" fmla="*/ 11 h 21"/>
                <a:gd name="T12" fmla="*/ 17 w 20"/>
                <a:gd name="T13" fmla="*/ 18 h 21"/>
                <a:gd name="T14" fmla="*/ 10 w 20"/>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1">
                  <a:moveTo>
                    <a:pt x="10" y="21"/>
                  </a:moveTo>
                  <a:cubicBezTo>
                    <a:pt x="7" y="21"/>
                    <a:pt x="5" y="20"/>
                    <a:pt x="3" y="18"/>
                  </a:cubicBezTo>
                  <a:cubicBezTo>
                    <a:pt x="1" y="16"/>
                    <a:pt x="0" y="14"/>
                    <a:pt x="0" y="11"/>
                  </a:cubicBezTo>
                  <a:cubicBezTo>
                    <a:pt x="0" y="8"/>
                    <a:pt x="1" y="6"/>
                    <a:pt x="3" y="4"/>
                  </a:cubicBezTo>
                  <a:cubicBezTo>
                    <a:pt x="7" y="0"/>
                    <a:pt x="13" y="0"/>
                    <a:pt x="17" y="4"/>
                  </a:cubicBezTo>
                  <a:cubicBezTo>
                    <a:pt x="19" y="6"/>
                    <a:pt x="20" y="8"/>
                    <a:pt x="20" y="11"/>
                  </a:cubicBezTo>
                  <a:cubicBezTo>
                    <a:pt x="20" y="14"/>
                    <a:pt x="19" y="16"/>
                    <a:pt x="17" y="18"/>
                  </a:cubicBezTo>
                  <a:cubicBezTo>
                    <a:pt x="15" y="20"/>
                    <a:pt x="13" y="21"/>
                    <a:pt x="10" y="21"/>
                  </a:cubicBezTo>
                  <a:close/>
                </a:path>
              </a:pathLst>
            </a:custGeom>
            <a:ln>
              <a:noFill/>
            </a:ln>
          </p:spPr>
          <p:style>
            <a:lnRef idx="0">
              <a:scrgbClr r="0" g="0" b="0"/>
            </a:lnRef>
            <a:fillRef idx="1003">
              <a:schemeClr val="dk1"/>
            </a:fillRef>
            <a:effectRef idx="0">
              <a:scrgbClr r="0" g="0" b="0"/>
            </a:effectRef>
            <a:fontRef idx="minor">
              <a:schemeClr val="lt1"/>
            </a:fontRef>
          </p:style>
          <p:txBody>
            <a:bodyPr vert="horz" wrap="square" lIns="121920" tIns="60960" rIns="121920" bIns="60960" numCol="1" anchor="t" anchorCtr="0" compatLnSpc="1">
              <a:prstTxWarp prst="textNoShape">
                <a:avLst/>
              </a:prstTxWarp>
            </a:bodyPr>
            <a:lstStyle/>
            <a:p>
              <a:endParaRPr lang="en-US" sz="2400"/>
            </a:p>
          </p:txBody>
        </p:sp>
        <p:sp>
          <p:nvSpPr>
            <p:cNvPr id="29" name="Freeform 29">
              <a:extLst>
                <a:ext uri="{FF2B5EF4-FFF2-40B4-BE49-F238E27FC236}">
                  <a16:creationId xmlns:a16="http://schemas.microsoft.com/office/drawing/2014/main" id="{E9A2482B-DEA8-41A7-8D5F-169400B7442F}"/>
                </a:ext>
              </a:extLst>
            </p:cNvPr>
            <p:cNvSpPr>
              <a:spLocks/>
            </p:cNvSpPr>
            <p:nvPr/>
          </p:nvSpPr>
          <p:spPr bwMode="auto">
            <a:xfrm>
              <a:off x="1859936" y="3854270"/>
              <a:ext cx="140558" cy="132126"/>
            </a:xfrm>
            <a:custGeom>
              <a:avLst/>
              <a:gdLst>
                <a:gd name="T0" fmla="*/ 0 w 21"/>
                <a:gd name="T1" fmla="*/ 12 h 20"/>
                <a:gd name="T2" fmla="*/ 9 w 21"/>
                <a:gd name="T3" fmla="*/ 1 h 20"/>
                <a:gd name="T4" fmla="*/ 9 w 21"/>
                <a:gd name="T5" fmla="*/ 1 h 20"/>
                <a:gd name="T6" fmla="*/ 20 w 21"/>
                <a:gd name="T7" fmla="*/ 9 h 20"/>
                <a:gd name="T8" fmla="*/ 20 w 21"/>
                <a:gd name="T9" fmla="*/ 9 h 20"/>
                <a:gd name="T10" fmla="*/ 11 w 21"/>
                <a:gd name="T11" fmla="*/ 20 h 20"/>
                <a:gd name="T12" fmla="*/ 11 w 21"/>
                <a:gd name="T13" fmla="*/ 20 h 20"/>
                <a:gd name="T14" fmla="*/ 10 w 21"/>
                <a:gd name="T15" fmla="*/ 20 h 20"/>
                <a:gd name="T16" fmla="*/ 10 w 21"/>
                <a:gd name="T17" fmla="*/ 20 h 20"/>
                <a:gd name="T18" fmla="*/ 0 w 21"/>
                <a:gd name="T19"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0">
                  <a:moveTo>
                    <a:pt x="0" y="12"/>
                  </a:moveTo>
                  <a:cubicBezTo>
                    <a:pt x="0" y="6"/>
                    <a:pt x="4" y="1"/>
                    <a:pt x="9" y="1"/>
                  </a:cubicBezTo>
                  <a:cubicBezTo>
                    <a:pt x="9" y="1"/>
                    <a:pt x="9" y="1"/>
                    <a:pt x="9" y="1"/>
                  </a:cubicBezTo>
                  <a:cubicBezTo>
                    <a:pt x="15" y="0"/>
                    <a:pt x="20" y="4"/>
                    <a:pt x="20" y="9"/>
                  </a:cubicBezTo>
                  <a:cubicBezTo>
                    <a:pt x="20" y="9"/>
                    <a:pt x="20" y="9"/>
                    <a:pt x="20" y="9"/>
                  </a:cubicBezTo>
                  <a:cubicBezTo>
                    <a:pt x="21" y="15"/>
                    <a:pt x="17" y="20"/>
                    <a:pt x="11" y="20"/>
                  </a:cubicBezTo>
                  <a:cubicBezTo>
                    <a:pt x="11" y="20"/>
                    <a:pt x="11" y="20"/>
                    <a:pt x="11" y="20"/>
                  </a:cubicBezTo>
                  <a:cubicBezTo>
                    <a:pt x="11" y="20"/>
                    <a:pt x="11" y="20"/>
                    <a:pt x="10" y="20"/>
                  </a:cubicBezTo>
                  <a:cubicBezTo>
                    <a:pt x="10" y="20"/>
                    <a:pt x="10" y="20"/>
                    <a:pt x="10" y="20"/>
                  </a:cubicBezTo>
                  <a:cubicBezTo>
                    <a:pt x="5" y="20"/>
                    <a:pt x="1" y="17"/>
                    <a:pt x="0" y="12"/>
                  </a:cubicBezTo>
                  <a:close/>
                </a:path>
              </a:pathLst>
            </a:custGeom>
            <a:ln>
              <a:noFill/>
            </a:ln>
          </p:spPr>
          <p:style>
            <a:lnRef idx="0">
              <a:scrgbClr r="0" g="0" b="0"/>
            </a:lnRef>
            <a:fillRef idx="1003">
              <a:schemeClr val="dk1"/>
            </a:fillRef>
            <a:effectRef idx="0">
              <a:scrgbClr r="0" g="0" b="0"/>
            </a:effectRef>
            <a:fontRef idx="minor">
              <a:schemeClr val="lt1"/>
            </a:fontRef>
          </p:style>
          <p:txBody>
            <a:bodyPr vert="horz" wrap="square" lIns="121920" tIns="60960" rIns="121920" bIns="60960" numCol="1" anchor="t" anchorCtr="0" compatLnSpc="1">
              <a:prstTxWarp prst="textNoShape">
                <a:avLst/>
              </a:prstTxWarp>
            </a:bodyPr>
            <a:lstStyle/>
            <a:p>
              <a:endParaRPr lang="en-US" sz="2400"/>
            </a:p>
          </p:txBody>
        </p:sp>
        <p:sp>
          <p:nvSpPr>
            <p:cNvPr id="30" name="Freeform 30">
              <a:extLst>
                <a:ext uri="{FF2B5EF4-FFF2-40B4-BE49-F238E27FC236}">
                  <a16:creationId xmlns:a16="http://schemas.microsoft.com/office/drawing/2014/main" id="{966051E5-655B-4DFD-AE1A-41E446FD87C9}"/>
                </a:ext>
              </a:extLst>
            </p:cNvPr>
            <p:cNvSpPr>
              <a:spLocks/>
            </p:cNvSpPr>
            <p:nvPr/>
          </p:nvSpPr>
          <p:spPr bwMode="auto">
            <a:xfrm>
              <a:off x="1632231" y="3840215"/>
              <a:ext cx="148992" cy="140558"/>
            </a:xfrm>
            <a:custGeom>
              <a:avLst/>
              <a:gdLst>
                <a:gd name="T0" fmla="*/ 9 w 22"/>
                <a:gd name="T1" fmla="*/ 21 h 21"/>
                <a:gd name="T2" fmla="*/ 1 w 22"/>
                <a:gd name="T3" fmla="*/ 9 h 21"/>
                <a:gd name="T4" fmla="*/ 1 w 22"/>
                <a:gd name="T5" fmla="*/ 9 h 21"/>
                <a:gd name="T6" fmla="*/ 13 w 22"/>
                <a:gd name="T7" fmla="*/ 1 h 21"/>
                <a:gd name="T8" fmla="*/ 13 w 22"/>
                <a:gd name="T9" fmla="*/ 1 h 21"/>
                <a:gd name="T10" fmla="*/ 21 w 22"/>
                <a:gd name="T11" fmla="*/ 13 h 21"/>
                <a:gd name="T12" fmla="*/ 21 w 22"/>
                <a:gd name="T13" fmla="*/ 13 h 21"/>
                <a:gd name="T14" fmla="*/ 11 w 22"/>
                <a:gd name="T15" fmla="*/ 21 h 21"/>
                <a:gd name="T16" fmla="*/ 11 w 22"/>
                <a:gd name="T17" fmla="*/ 21 h 21"/>
                <a:gd name="T18" fmla="*/ 9 w 22"/>
                <a:gd name="T1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9" y="21"/>
                  </a:moveTo>
                  <a:cubicBezTo>
                    <a:pt x="4" y="20"/>
                    <a:pt x="0" y="15"/>
                    <a:pt x="1" y="9"/>
                  </a:cubicBezTo>
                  <a:cubicBezTo>
                    <a:pt x="1" y="9"/>
                    <a:pt x="1" y="9"/>
                    <a:pt x="1" y="9"/>
                  </a:cubicBezTo>
                  <a:cubicBezTo>
                    <a:pt x="2" y="4"/>
                    <a:pt x="7" y="0"/>
                    <a:pt x="13" y="1"/>
                  </a:cubicBezTo>
                  <a:cubicBezTo>
                    <a:pt x="13" y="1"/>
                    <a:pt x="13" y="1"/>
                    <a:pt x="13" y="1"/>
                  </a:cubicBezTo>
                  <a:cubicBezTo>
                    <a:pt x="18" y="2"/>
                    <a:pt x="22" y="8"/>
                    <a:pt x="21" y="13"/>
                  </a:cubicBezTo>
                  <a:cubicBezTo>
                    <a:pt x="21" y="13"/>
                    <a:pt x="21" y="13"/>
                    <a:pt x="21" y="13"/>
                  </a:cubicBezTo>
                  <a:cubicBezTo>
                    <a:pt x="20" y="18"/>
                    <a:pt x="15" y="21"/>
                    <a:pt x="11" y="21"/>
                  </a:cubicBezTo>
                  <a:cubicBezTo>
                    <a:pt x="11" y="21"/>
                    <a:pt x="11" y="21"/>
                    <a:pt x="11" y="21"/>
                  </a:cubicBezTo>
                  <a:cubicBezTo>
                    <a:pt x="10" y="21"/>
                    <a:pt x="10" y="21"/>
                    <a:pt x="9" y="21"/>
                  </a:cubicBezTo>
                  <a:close/>
                </a:path>
              </a:pathLst>
            </a:custGeom>
            <a:ln>
              <a:noFill/>
            </a:ln>
          </p:spPr>
          <p:style>
            <a:lnRef idx="0">
              <a:scrgbClr r="0" g="0" b="0"/>
            </a:lnRef>
            <a:fillRef idx="1003">
              <a:schemeClr val="dk1"/>
            </a:fillRef>
            <a:effectRef idx="0">
              <a:scrgbClr r="0" g="0" b="0"/>
            </a:effectRef>
            <a:fontRef idx="minor">
              <a:schemeClr val="lt1"/>
            </a:fontRef>
          </p:style>
          <p:txBody>
            <a:bodyPr vert="horz" wrap="square" lIns="121920" tIns="60960" rIns="121920" bIns="60960" numCol="1" anchor="t" anchorCtr="0" compatLnSpc="1">
              <a:prstTxWarp prst="textNoShape">
                <a:avLst/>
              </a:prstTxWarp>
            </a:bodyPr>
            <a:lstStyle/>
            <a:p>
              <a:endParaRPr lang="en-US" sz="2400"/>
            </a:p>
          </p:txBody>
        </p:sp>
        <p:sp>
          <p:nvSpPr>
            <p:cNvPr id="31" name="Freeform 31">
              <a:extLst>
                <a:ext uri="{FF2B5EF4-FFF2-40B4-BE49-F238E27FC236}">
                  <a16:creationId xmlns:a16="http://schemas.microsoft.com/office/drawing/2014/main" id="{FE6B28D9-DE5D-41D1-8F80-1F4869117CA9}"/>
                </a:ext>
              </a:extLst>
            </p:cNvPr>
            <p:cNvSpPr>
              <a:spLocks/>
            </p:cNvSpPr>
            <p:nvPr/>
          </p:nvSpPr>
          <p:spPr bwMode="auto">
            <a:xfrm>
              <a:off x="2067962" y="3792425"/>
              <a:ext cx="154614" cy="140558"/>
            </a:xfrm>
            <a:custGeom>
              <a:avLst/>
              <a:gdLst>
                <a:gd name="T0" fmla="*/ 3 w 23"/>
                <a:gd name="T1" fmla="*/ 15 h 21"/>
                <a:gd name="T2" fmla="*/ 8 w 23"/>
                <a:gd name="T3" fmla="*/ 2 h 21"/>
                <a:gd name="T4" fmla="*/ 8 w 23"/>
                <a:gd name="T5" fmla="*/ 2 h 21"/>
                <a:gd name="T6" fmla="*/ 21 w 23"/>
                <a:gd name="T7" fmla="*/ 7 h 21"/>
                <a:gd name="T8" fmla="*/ 21 w 23"/>
                <a:gd name="T9" fmla="*/ 7 h 21"/>
                <a:gd name="T10" fmla="*/ 16 w 23"/>
                <a:gd name="T11" fmla="*/ 20 h 21"/>
                <a:gd name="T12" fmla="*/ 16 w 23"/>
                <a:gd name="T13" fmla="*/ 20 h 21"/>
                <a:gd name="T14" fmla="*/ 16 w 23"/>
                <a:gd name="T15" fmla="*/ 20 h 21"/>
                <a:gd name="T16" fmla="*/ 16 w 23"/>
                <a:gd name="T17" fmla="*/ 20 h 21"/>
                <a:gd name="T18" fmla="*/ 12 w 23"/>
                <a:gd name="T19" fmla="*/ 21 h 21"/>
                <a:gd name="T20" fmla="*/ 12 w 23"/>
                <a:gd name="T21" fmla="*/ 21 h 21"/>
                <a:gd name="T22" fmla="*/ 3 w 23"/>
                <a:gd name="T23"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1">
                  <a:moveTo>
                    <a:pt x="3" y="15"/>
                  </a:moveTo>
                  <a:cubicBezTo>
                    <a:pt x="0" y="10"/>
                    <a:pt x="3" y="4"/>
                    <a:pt x="8" y="2"/>
                  </a:cubicBezTo>
                  <a:cubicBezTo>
                    <a:pt x="8" y="2"/>
                    <a:pt x="8" y="2"/>
                    <a:pt x="8" y="2"/>
                  </a:cubicBezTo>
                  <a:cubicBezTo>
                    <a:pt x="13" y="0"/>
                    <a:pt x="19" y="2"/>
                    <a:pt x="21" y="7"/>
                  </a:cubicBezTo>
                  <a:cubicBezTo>
                    <a:pt x="21" y="7"/>
                    <a:pt x="21" y="7"/>
                    <a:pt x="21" y="7"/>
                  </a:cubicBezTo>
                  <a:cubicBezTo>
                    <a:pt x="23" y="12"/>
                    <a:pt x="21" y="18"/>
                    <a:pt x="16" y="20"/>
                  </a:cubicBezTo>
                  <a:cubicBezTo>
                    <a:pt x="16" y="20"/>
                    <a:pt x="16" y="20"/>
                    <a:pt x="16" y="20"/>
                  </a:cubicBezTo>
                  <a:cubicBezTo>
                    <a:pt x="16" y="20"/>
                    <a:pt x="16" y="20"/>
                    <a:pt x="16" y="20"/>
                  </a:cubicBezTo>
                  <a:cubicBezTo>
                    <a:pt x="16" y="20"/>
                    <a:pt x="16" y="20"/>
                    <a:pt x="16" y="20"/>
                  </a:cubicBezTo>
                  <a:cubicBezTo>
                    <a:pt x="14" y="21"/>
                    <a:pt x="13" y="21"/>
                    <a:pt x="12" y="21"/>
                  </a:cubicBezTo>
                  <a:cubicBezTo>
                    <a:pt x="12" y="21"/>
                    <a:pt x="12" y="21"/>
                    <a:pt x="12" y="21"/>
                  </a:cubicBezTo>
                  <a:cubicBezTo>
                    <a:pt x="8" y="21"/>
                    <a:pt x="4" y="19"/>
                    <a:pt x="3" y="15"/>
                  </a:cubicBezTo>
                  <a:close/>
                </a:path>
              </a:pathLst>
            </a:custGeom>
            <a:ln>
              <a:noFill/>
            </a:ln>
          </p:spPr>
          <p:style>
            <a:lnRef idx="0">
              <a:scrgbClr r="0" g="0" b="0"/>
            </a:lnRef>
            <a:fillRef idx="1003">
              <a:schemeClr val="dk1"/>
            </a:fillRef>
            <a:effectRef idx="0">
              <a:scrgbClr r="0" g="0" b="0"/>
            </a:effectRef>
            <a:fontRef idx="minor">
              <a:schemeClr val="lt1"/>
            </a:fontRef>
          </p:style>
          <p:txBody>
            <a:bodyPr vert="horz" wrap="square" lIns="121920" tIns="60960" rIns="121920" bIns="60960" numCol="1" anchor="t" anchorCtr="0" compatLnSpc="1">
              <a:prstTxWarp prst="textNoShape">
                <a:avLst/>
              </a:prstTxWarp>
            </a:bodyPr>
            <a:lstStyle/>
            <a:p>
              <a:endParaRPr lang="en-US" sz="2400"/>
            </a:p>
          </p:txBody>
        </p:sp>
        <p:sp>
          <p:nvSpPr>
            <p:cNvPr id="32" name="Freeform 32">
              <a:extLst>
                <a:ext uri="{FF2B5EF4-FFF2-40B4-BE49-F238E27FC236}">
                  <a16:creationId xmlns:a16="http://schemas.microsoft.com/office/drawing/2014/main" id="{7F9CB539-4E61-4CEA-96F2-3CC700672234}"/>
                </a:ext>
              </a:extLst>
            </p:cNvPr>
            <p:cNvSpPr>
              <a:spLocks/>
            </p:cNvSpPr>
            <p:nvPr/>
          </p:nvSpPr>
          <p:spPr bwMode="auto">
            <a:xfrm>
              <a:off x="1418583" y="3767126"/>
              <a:ext cx="146180" cy="140558"/>
            </a:xfrm>
            <a:custGeom>
              <a:avLst/>
              <a:gdLst>
                <a:gd name="T0" fmla="*/ 6 w 22"/>
                <a:gd name="T1" fmla="*/ 20 h 21"/>
                <a:gd name="T2" fmla="*/ 2 w 22"/>
                <a:gd name="T3" fmla="*/ 7 h 21"/>
                <a:gd name="T4" fmla="*/ 2 w 22"/>
                <a:gd name="T5" fmla="*/ 7 h 21"/>
                <a:gd name="T6" fmla="*/ 16 w 22"/>
                <a:gd name="T7" fmla="*/ 2 h 21"/>
                <a:gd name="T8" fmla="*/ 16 w 22"/>
                <a:gd name="T9" fmla="*/ 2 h 21"/>
                <a:gd name="T10" fmla="*/ 20 w 22"/>
                <a:gd name="T11" fmla="*/ 16 h 21"/>
                <a:gd name="T12" fmla="*/ 20 w 22"/>
                <a:gd name="T13" fmla="*/ 16 h 21"/>
                <a:gd name="T14" fmla="*/ 11 w 22"/>
                <a:gd name="T15" fmla="*/ 21 h 21"/>
                <a:gd name="T16" fmla="*/ 11 w 22"/>
                <a:gd name="T17" fmla="*/ 21 h 21"/>
                <a:gd name="T18" fmla="*/ 6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6" y="20"/>
                  </a:moveTo>
                  <a:cubicBezTo>
                    <a:pt x="2" y="18"/>
                    <a:pt x="0" y="12"/>
                    <a:pt x="2" y="7"/>
                  </a:cubicBezTo>
                  <a:cubicBezTo>
                    <a:pt x="2" y="7"/>
                    <a:pt x="2" y="7"/>
                    <a:pt x="2" y="7"/>
                  </a:cubicBezTo>
                  <a:cubicBezTo>
                    <a:pt x="5" y="2"/>
                    <a:pt x="11" y="0"/>
                    <a:pt x="16" y="2"/>
                  </a:cubicBezTo>
                  <a:cubicBezTo>
                    <a:pt x="16" y="2"/>
                    <a:pt x="16" y="2"/>
                    <a:pt x="16" y="2"/>
                  </a:cubicBezTo>
                  <a:cubicBezTo>
                    <a:pt x="20" y="5"/>
                    <a:pt x="22" y="11"/>
                    <a:pt x="20" y="16"/>
                  </a:cubicBezTo>
                  <a:cubicBezTo>
                    <a:pt x="20" y="16"/>
                    <a:pt x="20" y="16"/>
                    <a:pt x="20" y="16"/>
                  </a:cubicBezTo>
                  <a:cubicBezTo>
                    <a:pt x="18" y="19"/>
                    <a:pt x="15" y="21"/>
                    <a:pt x="11" y="21"/>
                  </a:cubicBezTo>
                  <a:cubicBezTo>
                    <a:pt x="11" y="21"/>
                    <a:pt x="11" y="21"/>
                    <a:pt x="11" y="21"/>
                  </a:cubicBezTo>
                  <a:cubicBezTo>
                    <a:pt x="9" y="21"/>
                    <a:pt x="8" y="21"/>
                    <a:pt x="6" y="20"/>
                  </a:cubicBezTo>
                  <a:close/>
                </a:path>
              </a:pathLst>
            </a:custGeom>
            <a:ln>
              <a:noFill/>
            </a:ln>
          </p:spPr>
          <p:style>
            <a:lnRef idx="0">
              <a:scrgbClr r="0" g="0" b="0"/>
            </a:lnRef>
            <a:fillRef idx="1003">
              <a:schemeClr val="dk1"/>
            </a:fillRef>
            <a:effectRef idx="0">
              <a:scrgbClr r="0" g="0" b="0"/>
            </a:effectRef>
            <a:fontRef idx="minor">
              <a:schemeClr val="lt1"/>
            </a:fontRef>
          </p:style>
          <p:txBody>
            <a:bodyPr vert="horz" wrap="square" lIns="121920" tIns="60960" rIns="121920" bIns="60960" numCol="1" anchor="t" anchorCtr="0" compatLnSpc="1">
              <a:prstTxWarp prst="textNoShape">
                <a:avLst/>
              </a:prstTxWarp>
            </a:bodyPr>
            <a:lstStyle/>
            <a:p>
              <a:endParaRPr lang="en-US" sz="2400"/>
            </a:p>
          </p:txBody>
        </p:sp>
        <p:sp>
          <p:nvSpPr>
            <p:cNvPr id="33" name="Freeform 33">
              <a:extLst>
                <a:ext uri="{FF2B5EF4-FFF2-40B4-BE49-F238E27FC236}">
                  <a16:creationId xmlns:a16="http://schemas.microsoft.com/office/drawing/2014/main" id="{3B410F3D-6F5C-4F2E-96B6-BD9AF17F5170}"/>
                </a:ext>
              </a:extLst>
            </p:cNvPr>
            <p:cNvSpPr>
              <a:spLocks/>
            </p:cNvSpPr>
            <p:nvPr/>
          </p:nvSpPr>
          <p:spPr bwMode="auto">
            <a:xfrm>
              <a:off x="2264744" y="3671545"/>
              <a:ext cx="146180" cy="140558"/>
            </a:xfrm>
            <a:custGeom>
              <a:avLst/>
              <a:gdLst>
                <a:gd name="T0" fmla="*/ 4 w 22"/>
                <a:gd name="T1" fmla="*/ 18 h 21"/>
                <a:gd name="T2" fmla="*/ 5 w 22"/>
                <a:gd name="T3" fmla="*/ 4 h 21"/>
                <a:gd name="T4" fmla="*/ 5 w 22"/>
                <a:gd name="T5" fmla="*/ 4 h 21"/>
                <a:gd name="T6" fmla="*/ 19 w 22"/>
                <a:gd name="T7" fmla="*/ 5 h 21"/>
                <a:gd name="T8" fmla="*/ 19 w 22"/>
                <a:gd name="T9" fmla="*/ 5 h 21"/>
                <a:gd name="T10" fmla="*/ 18 w 22"/>
                <a:gd name="T11" fmla="*/ 19 h 21"/>
                <a:gd name="T12" fmla="*/ 18 w 22"/>
                <a:gd name="T13" fmla="*/ 19 h 21"/>
                <a:gd name="T14" fmla="*/ 11 w 22"/>
                <a:gd name="T15" fmla="*/ 21 h 21"/>
                <a:gd name="T16" fmla="*/ 11 w 22"/>
                <a:gd name="T17" fmla="*/ 21 h 21"/>
                <a:gd name="T18" fmla="*/ 4 w 22"/>
                <a:gd name="T19"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4" y="18"/>
                  </a:moveTo>
                  <a:cubicBezTo>
                    <a:pt x="0" y="13"/>
                    <a:pt x="1" y="7"/>
                    <a:pt x="5" y="4"/>
                  </a:cubicBezTo>
                  <a:cubicBezTo>
                    <a:pt x="5" y="4"/>
                    <a:pt x="5" y="4"/>
                    <a:pt x="5" y="4"/>
                  </a:cubicBezTo>
                  <a:cubicBezTo>
                    <a:pt x="9" y="0"/>
                    <a:pt x="15" y="1"/>
                    <a:pt x="19" y="5"/>
                  </a:cubicBezTo>
                  <a:cubicBezTo>
                    <a:pt x="19" y="5"/>
                    <a:pt x="19" y="5"/>
                    <a:pt x="19" y="5"/>
                  </a:cubicBezTo>
                  <a:cubicBezTo>
                    <a:pt x="22" y="9"/>
                    <a:pt x="22" y="15"/>
                    <a:pt x="18" y="19"/>
                  </a:cubicBezTo>
                  <a:cubicBezTo>
                    <a:pt x="18" y="19"/>
                    <a:pt x="18" y="19"/>
                    <a:pt x="18" y="19"/>
                  </a:cubicBezTo>
                  <a:cubicBezTo>
                    <a:pt x="16" y="20"/>
                    <a:pt x="14" y="21"/>
                    <a:pt x="11" y="21"/>
                  </a:cubicBezTo>
                  <a:cubicBezTo>
                    <a:pt x="11" y="21"/>
                    <a:pt x="11" y="21"/>
                    <a:pt x="11" y="21"/>
                  </a:cubicBezTo>
                  <a:cubicBezTo>
                    <a:pt x="9" y="21"/>
                    <a:pt x="6" y="20"/>
                    <a:pt x="4" y="18"/>
                  </a:cubicBezTo>
                  <a:close/>
                </a:path>
              </a:pathLst>
            </a:custGeom>
            <a:ln>
              <a:noFill/>
            </a:ln>
          </p:spPr>
          <p:style>
            <a:lnRef idx="0">
              <a:scrgbClr r="0" g="0" b="0"/>
            </a:lnRef>
            <a:fillRef idx="1003">
              <a:schemeClr val="dk1"/>
            </a:fillRef>
            <a:effectRef idx="0">
              <a:scrgbClr r="0" g="0" b="0"/>
            </a:effectRef>
            <a:fontRef idx="minor">
              <a:schemeClr val="lt1"/>
            </a:fontRef>
          </p:style>
          <p:txBody>
            <a:bodyPr vert="horz" wrap="square" lIns="121920" tIns="60960" rIns="121920" bIns="60960" numCol="1" anchor="t" anchorCtr="0" compatLnSpc="1">
              <a:prstTxWarp prst="textNoShape">
                <a:avLst/>
              </a:prstTxWarp>
            </a:bodyPr>
            <a:lstStyle/>
            <a:p>
              <a:endParaRPr lang="en-US" sz="2400"/>
            </a:p>
          </p:txBody>
        </p:sp>
        <p:sp>
          <p:nvSpPr>
            <p:cNvPr id="34" name="Freeform 34">
              <a:extLst>
                <a:ext uri="{FF2B5EF4-FFF2-40B4-BE49-F238E27FC236}">
                  <a16:creationId xmlns:a16="http://schemas.microsoft.com/office/drawing/2014/main" id="{E6929B85-E2D5-40E1-9DDB-7E2D4869E274}"/>
                </a:ext>
              </a:extLst>
            </p:cNvPr>
            <p:cNvSpPr>
              <a:spLocks/>
            </p:cNvSpPr>
            <p:nvPr/>
          </p:nvSpPr>
          <p:spPr bwMode="auto">
            <a:xfrm>
              <a:off x="1235857" y="3637812"/>
              <a:ext cx="148992" cy="134935"/>
            </a:xfrm>
            <a:custGeom>
              <a:avLst/>
              <a:gdLst>
                <a:gd name="T0" fmla="*/ 4 w 22"/>
                <a:gd name="T1" fmla="*/ 18 h 20"/>
                <a:gd name="T2" fmla="*/ 4 w 22"/>
                <a:gd name="T3" fmla="*/ 18 h 20"/>
                <a:gd name="T4" fmla="*/ 4 w 22"/>
                <a:gd name="T5" fmla="*/ 18 h 20"/>
                <a:gd name="T6" fmla="*/ 4 w 22"/>
                <a:gd name="T7" fmla="*/ 4 h 20"/>
                <a:gd name="T8" fmla="*/ 4 w 22"/>
                <a:gd name="T9" fmla="*/ 4 h 20"/>
                <a:gd name="T10" fmla="*/ 18 w 22"/>
                <a:gd name="T11" fmla="*/ 3 h 20"/>
                <a:gd name="T12" fmla="*/ 18 w 22"/>
                <a:gd name="T13" fmla="*/ 3 h 20"/>
                <a:gd name="T14" fmla="*/ 18 w 22"/>
                <a:gd name="T15" fmla="*/ 18 h 20"/>
                <a:gd name="T16" fmla="*/ 18 w 22"/>
                <a:gd name="T17" fmla="*/ 18 h 20"/>
                <a:gd name="T18" fmla="*/ 11 w 22"/>
                <a:gd name="T19" fmla="*/ 20 h 20"/>
                <a:gd name="T20" fmla="*/ 11 w 22"/>
                <a:gd name="T21" fmla="*/ 20 h 20"/>
                <a:gd name="T22" fmla="*/ 4 w 22"/>
                <a:gd name="T23"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0">
                  <a:moveTo>
                    <a:pt x="4" y="18"/>
                  </a:moveTo>
                  <a:cubicBezTo>
                    <a:pt x="4" y="18"/>
                    <a:pt x="4" y="18"/>
                    <a:pt x="4" y="18"/>
                  </a:cubicBezTo>
                  <a:cubicBezTo>
                    <a:pt x="4" y="18"/>
                    <a:pt x="4" y="18"/>
                    <a:pt x="4" y="18"/>
                  </a:cubicBezTo>
                  <a:cubicBezTo>
                    <a:pt x="0" y="14"/>
                    <a:pt x="0" y="8"/>
                    <a:pt x="4" y="4"/>
                  </a:cubicBezTo>
                  <a:cubicBezTo>
                    <a:pt x="4" y="4"/>
                    <a:pt x="4" y="4"/>
                    <a:pt x="4" y="4"/>
                  </a:cubicBezTo>
                  <a:cubicBezTo>
                    <a:pt x="8" y="0"/>
                    <a:pt x="14" y="0"/>
                    <a:pt x="18" y="3"/>
                  </a:cubicBezTo>
                  <a:cubicBezTo>
                    <a:pt x="18" y="3"/>
                    <a:pt x="18" y="3"/>
                    <a:pt x="18" y="3"/>
                  </a:cubicBezTo>
                  <a:cubicBezTo>
                    <a:pt x="22" y="7"/>
                    <a:pt x="22" y="14"/>
                    <a:pt x="18" y="18"/>
                  </a:cubicBezTo>
                  <a:cubicBezTo>
                    <a:pt x="18" y="18"/>
                    <a:pt x="18" y="18"/>
                    <a:pt x="18" y="18"/>
                  </a:cubicBezTo>
                  <a:cubicBezTo>
                    <a:pt x="16" y="19"/>
                    <a:pt x="13" y="20"/>
                    <a:pt x="11" y="20"/>
                  </a:cubicBezTo>
                  <a:cubicBezTo>
                    <a:pt x="11" y="20"/>
                    <a:pt x="11" y="20"/>
                    <a:pt x="11" y="20"/>
                  </a:cubicBezTo>
                  <a:cubicBezTo>
                    <a:pt x="8" y="20"/>
                    <a:pt x="6" y="20"/>
                    <a:pt x="4" y="18"/>
                  </a:cubicBezTo>
                  <a:close/>
                </a:path>
              </a:pathLst>
            </a:custGeom>
            <a:ln>
              <a:noFill/>
            </a:ln>
          </p:spPr>
          <p:style>
            <a:lnRef idx="0">
              <a:scrgbClr r="0" g="0" b="0"/>
            </a:lnRef>
            <a:fillRef idx="1003">
              <a:schemeClr val="dk1"/>
            </a:fillRef>
            <a:effectRef idx="0">
              <a:scrgbClr r="0" g="0" b="0"/>
            </a:effectRef>
            <a:fontRef idx="minor">
              <a:schemeClr val="lt1"/>
            </a:fontRef>
          </p:style>
          <p:txBody>
            <a:bodyPr vert="horz" wrap="square" lIns="121920" tIns="60960" rIns="121920" bIns="60960" numCol="1" anchor="t" anchorCtr="0" compatLnSpc="1">
              <a:prstTxWarp prst="textNoShape">
                <a:avLst/>
              </a:prstTxWarp>
            </a:bodyPr>
            <a:lstStyle/>
            <a:p>
              <a:endParaRPr lang="en-US" sz="2400"/>
            </a:p>
          </p:txBody>
        </p:sp>
        <p:sp>
          <p:nvSpPr>
            <p:cNvPr id="35" name="Freeform 35">
              <a:extLst>
                <a:ext uri="{FF2B5EF4-FFF2-40B4-BE49-F238E27FC236}">
                  <a16:creationId xmlns:a16="http://schemas.microsoft.com/office/drawing/2014/main" id="{DF47566B-032A-4648-882F-9D420D17E6C8}"/>
                </a:ext>
              </a:extLst>
            </p:cNvPr>
            <p:cNvSpPr>
              <a:spLocks/>
            </p:cNvSpPr>
            <p:nvPr/>
          </p:nvSpPr>
          <p:spPr bwMode="auto">
            <a:xfrm>
              <a:off x="2410924" y="3505687"/>
              <a:ext cx="154614" cy="140558"/>
            </a:xfrm>
            <a:custGeom>
              <a:avLst/>
              <a:gdLst>
                <a:gd name="T0" fmla="*/ 6 w 23"/>
                <a:gd name="T1" fmla="*/ 19 h 21"/>
                <a:gd name="T2" fmla="*/ 3 w 23"/>
                <a:gd name="T3" fmla="*/ 6 h 21"/>
                <a:gd name="T4" fmla="*/ 3 w 23"/>
                <a:gd name="T5" fmla="*/ 6 h 21"/>
                <a:gd name="T6" fmla="*/ 17 w 23"/>
                <a:gd name="T7" fmla="*/ 3 h 21"/>
                <a:gd name="T8" fmla="*/ 17 w 23"/>
                <a:gd name="T9" fmla="*/ 3 h 21"/>
                <a:gd name="T10" fmla="*/ 20 w 23"/>
                <a:gd name="T11" fmla="*/ 16 h 21"/>
                <a:gd name="T12" fmla="*/ 20 w 23"/>
                <a:gd name="T13" fmla="*/ 16 h 21"/>
                <a:gd name="T14" fmla="*/ 20 w 23"/>
                <a:gd name="T15" fmla="*/ 16 h 21"/>
                <a:gd name="T16" fmla="*/ 20 w 23"/>
                <a:gd name="T17" fmla="*/ 16 h 21"/>
                <a:gd name="T18" fmla="*/ 11 w 23"/>
                <a:gd name="T19" fmla="*/ 21 h 21"/>
                <a:gd name="T20" fmla="*/ 11 w 23"/>
                <a:gd name="T21" fmla="*/ 21 h 21"/>
                <a:gd name="T22" fmla="*/ 6 w 23"/>
                <a:gd name="T23"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1">
                  <a:moveTo>
                    <a:pt x="6" y="19"/>
                  </a:moveTo>
                  <a:cubicBezTo>
                    <a:pt x="1" y="16"/>
                    <a:pt x="0" y="10"/>
                    <a:pt x="3" y="6"/>
                  </a:cubicBezTo>
                  <a:cubicBezTo>
                    <a:pt x="3" y="6"/>
                    <a:pt x="3" y="6"/>
                    <a:pt x="3" y="6"/>
                  </a:cubicBezTo>
                  <a:cubicBezTo>
                    <a:pt x="6" y="1"/>
                    <a:pt x="12" y="0"/>
                    <a:pt x="17" y="3"/>
                  </a:cubicBezTo>
                  <a:cubicBezTo>
                    <a:pt x="17" y="3"/>
                    <a:pt x="17" y="3"/>
                    <a:pt x="17" y="3"/>
                  </a:cubicBezTo>
                  <a:cubicBezTo>
                    <a:pt x="21" y="6"/>
                    <a:pt x="23" y="12"/>
                    <a:pt x="20" y="16"/>
                  </a:cubicBezTo>
                  <a:cubicBezTo>
                    <a:pt x="20" y="16"/>
                    <a:pt x="20" y="16"/>
                    <a:pt x="20" y="16"/>
                  </a:cubicBezTo>
                  <a:cubicBezTo>
                    <a:pt x="20" y="16"/>
                    <a:pt x="20" y="16"/>
                    <a:pt x="20" y="16"/>
                  </a:cubicBezTo>
                  <a:cubicBezTo>
                    <a:pt x="20" y="16"/>
                    <a:pt x="20" y="16"/>
                    <a:pt x="20" y="16"/>
                  </a:cubicBezTo>
                  <a:cubicBezTo>
                    <a:pt x="18" y="19"/>
                    <a:pt x="15" y="21"/>
                    <a:pt x="11" y="21"/>
                  </a:cubicBezTo>
                  <a:cubicBezTo>
                    <a:pt x="11" y="21"/>
                    <a:pt x="11" y="21"/>
                    <a:pt x="11" y="21"/>
                  </a:cubicBezTo>
                  <a:cubicBezTo>
                    <a:pt x="10" y="21"/>
                    <a:pt x="8" y="20"/>
                    <a:pt x="6" y="19"/>
                  </a:cubicBezTo>
                  <a:close/>
                </a:path>
              </a:pathLst>
            </a:custGeom>
            <a:ln>
              <a:noFill/>
            </a:ln>
          </p:spPr>
          <p:style>
            <a:lnRef idx="0">
              <a:scrgbClr r="0" g="0" b="0"/>
            </a:lnRef>
            <a:fillRef idx="1003">
              <a:schemeClr val="dk1"/>
            </a:fillRef>
            <a:effectRef idx="0">
              <a:scrgbClr r="0" g="0" b="0"/>
            </a:effectRef>
            <a:fontRef idx="minor">
              <a:schemeClr val="lt1"/>
            </a:fontRef>
          </p:style>
          <p:txBody>
            <a:bodyPr vert="horz" wrap="square" lIns="121920" tIns="60960" rIns="121920" bIns="60960" numCol="1" anchor="t" anchorCtr="0" compatLnSpc="1">
              <a:prstTxWarp prst="textNoShape">
                <a:avLst/>
              </a:prstTxWarp>
            </a:bodyPr>
            <a:lstStyle/>
            <a:p>
              <a:endParaRPr lang="en-US" sz="2400"/>
            </a:p>
          </p:txBody>
        </p:sp>
        <p:sp>
          <p:nvSpPr>
            <p:cNvPr id="36" name="Freeform 36">
              <a:extLst>
                <a:ext uri="{FF2B5EF4-FFF2-40B4-BE49-F238E27FC236}">
                  <a16:creationId xmlns:a16="http://schemas.microsoft.com/office/drawing/2014/main" id="{384490AB-B7F4-4887-ACFD-CAC5FBDC6AE6}"/>
                </a:ext>
              </a:extLst>
            </p:cNvPr>
            <p:cNvSpPr>
              <a:spLocks/>
            </p:cNvSpPr>
            <p:nvPr/>
          </p:nvSpPr>
          <p:spPr bwMode="auto">
            <a:xfrm>
              <a:off x="1095300" y="3449464"/>
              <a:ext cx="154614" cy="148992"/>
            </a:xfrm>
            <a:custGeom>
              <a:avLst/>
              <a:gdLst>
                <a:gd name="T0" fmla="*/ 3 w 23"/>
                <a:gd name="T1" fmla="*/ 17 h 22"/>
                <a:gd name="T2" fmla="*/ 7 w 23"/>
                <a:gd name="T3" fmla="*/ 3 h 22"/>
                <a:gd name="T4" fmla="*/ 7 w 23"/>
                <a:gd name="T5" fmla="*/ 3 h 22"/>
                <a:gd name="T6" fmla="*/ 20 w 23"/>
                <a:gd name="T7" fmla="*/ 7 h 22"/>
                <a:gd name="T8" fmla="*/ 20 w 23"/>
                <a:gd name="T9" fmla="*/ 7 h 22"/>
                <a:gd name="T10" fmla="*/ 16 w 23"/>
                <a:gd name="T11" fmla="*/ 21 h 22"/>
                <a:gd name="T12" fmla="*/ 16 w 23"/>
                <a:gd name="T13" fmla="*/ 21 h 22"/>
                <a:gd name="T14" fmla="*/ 12 w 23"/>
                <a:gd name="T15" fmla="*/ 22 h 22"/>
                <a:gd name="T16" fmla="*/ 12 w 23"/>
                <a:gd name="T17" fmla="*/ 22 h 22"/>
                <a:gd name="T18" fmla="*/ 3 w 23"/>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3" y="17"/>
                  </a:moveTo>
                  <a:cubicBezTo>
                    <a:pt x="0" y="12"/>
                    <a:pt x="2" y="6"/>
                    <a:pt x="7" y="3"/>
                  </a:cubicBezTo>
                  <a:cubicBezTo>
                    <a:pt x="7" y="3"/>
                    <a:pt x="7" y="3"/>
                    <a:pt x="7" y="3"/>
                  </a:cubicBezTo>
                  <a:cubicBezTo>
                    <a:pt x="12" y="0"/>
                    <a:pt x="18" y="2"/>
                    <a:pt x="20" y="7"/>
                  </a:cubicBezTo>
                  <a:cubicBezTo>
                    <a:pt x="20" y="7"/>
                    <a:pt x="20" y="7"/>
                    <a:pt x="20" y="7"/>
                  </a:cubicBezTo>
                  <a:cubicBezTo>
                    <a:pt x="23" y="12"/>
                    <a:pt x="21" y="18"/>
                    <a:pt x="16" y="21"/>
                  </a:cubicBezTo>
                  <a:cubicBezTo>
                    <a:pt x="16" y="21"/>
                    <a:pt x="16" y="21"/>
                    <a:pt x="16" y="21"/>
                  </a:cubicBezTo>
                  <a:cubicBezTo>
                    <a:pt x="15" y="21"/>
                    <a:pt x="13" y="22"/>
                    <a:pt x="12" y="22"/>
                  </a:cubicBezTo>
                  <a:cubicBezTo>
                    <a:pt x="12" y="22"/>
                    <a:pt x="12" y="22"/>
                    <a:pt x="12" y="22"/>
                  </a:cubicBezTo>
                  <a:cubicBezTo>
                    <a:pt x="8" y="22"/>
                    <a:pt x="5" y="20"/>
                    <a:pt x="3" y="17"/>
                  </a:cubicBezTo>
                  <a:close/>
                </a:path>
              </a:pathLst>
            </a:custGeom>
            <a:ln>
              <a:noFill/>
            </a:ln>
          </p:spPr>
          <p:style>
            <a:lnRef idx="0">
              <a:scrgbClr r="0" g="0" b="0"/>
            </a:lnRef>
            <a:fillRef idx="1003">
              <a:schemeClr val="dk1"/>
            </a:fillRef>
            <a:effectRef idx="0">
              <a:scrgbClr r="0" g="0" b="0"/>
            </a:effectRef>
            <a:fontRef idx="minor">
              <a:schemeClr val="lt1"/>
            </a:fontRef>
          </p:style>
          <p:txBody>
            <a:bodyPr vert="horz" wrap="square" lIns="121920" tIns="60960" rIns="121920" bIns="60960" numCol="1" anchor="t" anchorCtr="0" compatLnSpc="1">
              <a:prstTxWarp prst="textNoShape">
                <a:avLst/>
              </a:prstTxWarp>
            </a:bodyPr>
            <a:lstStyle/>
            <a:p>
              <a:endParaRPr lang="en-US" sz="2400"/>
            </a:p>
          </p:txBody>
        </p:sp>
        <p:sp>
          <p:nvSpPr>
            <p:cNvPr id="37" name="Freeform 37">
              <a:extLst>
                <a:ext uri="{FF2B5EF4-FFF2-40B4-BE49-F238E27FC236}">
                  <a16:creationId xmlns:a16="http://schemas.microsoft.com/office/drawing/2014/main" id="{7734B128-30B5-4508-A0DE-8BAC6D0D01FE}"/>
                </a:ext>
              </a:extLst>
            </p:cNvPr>
            <p:cNvSpPr>
              <a:spLocks/>
            </p:cNvSpPr>
            <p:nvPr/>
          </p:nvSpPr>
          <p:spPr bwMode="auto">
            <a:xfrm>
              <a:off x="2503692" y="3297661"/>
              <a:ext cx="148992" cy="140558"/>
            </a:xfrm>
            <a:custGeom>
              <a:avLst/>
              <a:gdLst>
                <a:gd name="T0" fmla="*/ 9 w 22"/>
                <a:gd name="T1" fmla="*/ 21 h 21"/>
                <a:gd name="T2" fmla="*/ 2 w 22"/>
                <a:gd name="T3" fmla="*/ 9 h 21"/>
                <a:gd name="T4" fmla="*/ 2 w 22"/>
                <a:gd name="T5" fmla="*/ 9 h 21"/>
                <a:gd name="T6" fmla="*/ 14 w 22"/>
                <a:gd name="T7" fmla="*/ 2 h 21"/>
                <a:gd name="T8" fmla="*/ 14 w 22"/>
                <a:gd name="T9" fmla="*/ 2 h 21"/>
                <a:gd name="T10" fmla="*/ 21 w 22"/>
                <a:gd name="T11" fmla="*/ 14 h 21"/>
                <a:gd name="T12" fmla="*/ 21 w 22"/>
                <a:gd name="T13" fmla="*/ 14 h 21"/>
                <a:gd name="T14" fmla="*/ 21 w 22"/>
                <a:gd name="T15" fmla="*/ 14 h 21"/>
                <a:gd name="T16" fmla="*/ 21 w 22"/>
                <a:gd name="T17" fmla="*/ 14 h 21"/>
                <a:gd name="T18" fmla="*/ 11 w 22"/>
                <a:gd name="T19" fmla="*/ 21 h 21"/>
                <a:gd name="T20" fmla="*/ 11 w 22"/>
                <a:gd name="T21" fmla="*/ 21 h 21"/>
                <a:gd name="T22" fmla="*/ 9 w 2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9" y="21"/>
                  </a:moveTo>
                  <a:cubicBezTo>
                    <a:pt x="3" y="19"/>
                    <a:pt x="0" y="14"/>
                    <a:pt x="2" y="9"/>
                  </a:cubicBezTo>
                  <a:cubicBezTo>
                    <a:pt x="2" y="9"/>
                    <a:pt x="2" y="9"/>
                    <a:pt x="2" y="9"/>
                  </a:cubicBezTo>
                  <a:cubicBezTo>
                    <a:pt x="3" y="3"/>
                    <a:pt x="9" y="0"/>
                    <a:pt x="14" y="2"/>
                  </a:cubicBezTo>
                  <a:cubicBezTo>
                    <a:pt x="14" y="2"/>
                    <a:pt x="14" y="2"/>
                    <a:pt x="14" y="2"/>
                  </a:cubicBezTo>
                  <a:cubicBezTo>
                    <a:pt x="19" y="3"/>
                    <a:pt x="22" y="9"/>
                    <a:pt x="21" y="14"/>
                  </a:cubicBezTo>
                  <a:cubicBezTo>
                    <a:pt x="21" y="14"/>
                    <a:pt x="21" y="14"/>
                    <a:pt x="21" y="14"/>
                  </a:cubicBezTo>
                  <a:cubicBezTo>
                    <a:pt x="21" y="14"/>
                    <a:pt x="21" y="14"/>
                    <a:pt x="21" y="14"/>
                  </a:cubicBezTo>
                  <a:cubicBezTo>
                    <a:pt x="21" y="14"/>
                    <a:pt x="21" y="14"/>
                    <a:pt x="21" y="14"/>
                  </a:cubicBezTo>
                  <a:cubicBezTo>
                    <a:pt x="20" y="18"/>
                    <a:pt x="16" y="21"/>
                    <a:pt x="11" y="21"/>
                  </a:cubicBezTo>
                  <a:cubicBezTo>
                    <a:pt x="11" y="21"/>
                    <a:pt x="11" y="21"/>
                    <a:pt x="11" y="21"/>
                  </a:cubicBezTo>
                  <a:cubicBezTo>
                    <a:pt x="10" y="21"/>
                    <a:pt x="10" y="21"/>
                    <a:pt x="9" y="21"/>
                  </a:cubicBezTo>
                  <a:close/>
                </a:path>
              </a:pathLst>
            </a:custGeom>
            <a:ln>
              <a:noFill/>
            </a:ln>
          </p:spPr>
          <p:style>
            <a:lnRef idx="0">
              <a:scrgbClr r="0" g="0" b="0"/>
            </a:lnRef>
            <a:fillRef idx="1003">
              <a:schemeClr val="dk1"/>
            </a:fillRef>
            <a:effectRef idx="0">
              <a:scrgbClr r="0" g="0" b="0"/>
            </a:effectRef>
            <a:fontRef idx="minor">
              <a:schemeClr val="lt1"/>
            </a:fontRef>
          </p:style>
          <p:txBody>
            <a:bodyPr vert="horz" wrap="square" lIns="121920" tIns="60960" rIns="121920" bIns="60960" numCol="1" anchor="t" anchorCtr="0" compatLnSpc="1">
              <a:prstTxWarp prst="textNoShape">
                <a:avLst/>
              </a:prstTxWarp>
            </a:bodyPr>
            <a:lstStyle/>
            <a:p>
              <a:endParaRPr lang="en-US" sz="2400"/>
            </a:p>
          </p:txBody>
        </p:sp>
        <p:sp>
          <p:nvSpPr>
            <p:cNvPr id="38" name="Freeform 38">
              <a:extLst>
                <a:ext uri="{FF2B5EF4-FFF2-40B4-BE49-F238E27FC236}">
                  <a16:creationId xmlns:a16="http://schemas.microsoft.com/office/drawing/2014/main" id="{04683431-C7BC-4519-A912-CE0837A01F7A}"/>
                </a:ext>
              </a:extLst>
            </p:cNvPr>
            <p:cNvSpPr>
              <a:spLocks/>
            </p:cNvSpPr>
            <p:nvPr/>
          </p:nvSpPr>
          <p:spPr bwMode="auto">
            <a:xfrm>
              <a:off x="1022209" y="3241438"/>
              <a:ext cx="148992" cy="143370"/>
            </a:xfrm>
            <a:custGeom>
              <a:avLst/>
              <a:gdLst>
                <a:gd name="T0" fmla="*/ 1 w 22"/>
                <a:gd name="T1" fmla="*/ 13 h 21"/>
                <a:gd name="T2" fmla="*/ 9 w 22"/>
                <a:gd name="T3" fmla="*/ 1 h 21"/>
                <a:gd name="T4" fmla="*/ 9 w 22"/>
                <a:gd name="T5" fmla="*/ 1 h 21"/>
                <a:gd name="T6" fmla="*/ 21 w 22"/>
                <a:gd name="T7" fmla="*/ 9 h 21"/>
                <a:gd name="T8" fmla="*/ 21 w 22"/>
                <a:gd name="T9" fmla="*/ 9 h 21"/>
                <a:gd name="T10" fmla="*/ 13 w 22"/>
                <a:gd name="T11" fmla="*/ 21 h 21"/>
                <a:gd name="T12" fmla="*/ 13 w 22"/>
                <a:gd name="T13" fmla="*/ 21 h 21"/>
                <a:gd name="T14" fmla="*/ 11 w 22"/>
                <a:gd name="T15" fmla="*/ 21 h 21"/>
                <a:gd name="T16" fmla="*/ 11 w 22"/>
                <a:gd name="T17" fmla="*/ 21 h 21"/>
                <a:gd name="T18" fmla="*/ 1 w 22"/>
                <a:gd name="T19"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 y="13"/>
                  </a:moveTo>
                  <a:cubicBezTo>
                    <a:pt x="0" y="8"/>
                    <a:pt x="4" y="3"/>
                    <a:pt x="9" y="1"/>
                  </a:cubicBezTo>
                  <a:cubicBezTo>
                    <a:pt x="9" y="1"/>
                    <a:pt x="9" y="1"/>
                    <a:pt x="9" y="1"/>
                  </a:cubicBezTo>
                  <a:cubicBezTo>
                    <a:pt x="14" y="0"/>
                    <a:pt x="20" y="4"/>
                    <a:pt x="21" y="9"/>
                  </a:cubicBezTo>
                  <a:cubicBezTo>
                    <a:pt x="21" y="9"/>
                    <a:pt x="21" y="9"/>
                    <a:pt x="21" y="9"/>
                  </a:cubicBezTo>
                  <a:cubicBezTo>
                    <a:pt x="22" y="15"/>
                    <a:pt x="18" y="20"/>
                    <a:pt x="13" y="21"/>
                  </a:cubicBezTo>
                  <a:cubicBezTo>
                    <a:pt x="13" y="21"/>
                    <a:pt x="13" y="21"/>
                    <a:pt x="13" y="21"/>
                  </a:cubicBezTo>
                  <a:cubicBezTo>
                    <a:pt x="12" y="21"/>
                    <a:pt x="12" y="21"/>
                    <a:pt x="11" y="21"/>
                  </a:cubicBezTo>
                  <a:cubicBezTo>
                    <a:pt x="11" y="21"/>
                    <a:pt x="11" y="21"/>
                    <a:pt x="11" y="21"/>
                  </a:cubicBezTo>
                  <a:cubicBezTo>
                    <a:pt x="6" y="21"/>
                    <a:pt x="2" y="18"/>
                    <a:pt x="1" y="13"/>
                  </a:cubicBezTo>
                  <a:close/>
                </a:path>
              </a:pathLst>
            </a:custGeom>
            <a:ln>
              <a:noFill/>
            </a:ln>
          </p:spPr>
          <p:style>
            <a:lnRef idx="0">
              <a:scrgbClr r="0" g="0" b="0"/>
            </a:lnRef>
            <a:fillRef idx="1003">
              <a:schemeClr val="dk1"/>
            </a:fillRef>
            <a:effectRef idx="0">
              <a:scrgbClr r="0" g="0" b="0"/>
            </a:effectRef>
            <a:fontRef idx="minor">
              <a:schemeClr val="lt1"/>
            </a:fontRef>
          </p:style>
          <p:txBody>
            <a:bodyPr vert="horz" wrap="square" lIns="121920" tIns="60960" rIns="121920" bIns="60960" numCol="1" anchor="t" anchorCtr="0" compatLnSpc="1">
              <a:prstTxWarp prst="textNoShape">
                <a:avLst/>
              </a:prstTxWarp>
            </a:bodyPr>
            <a:lstStyle/>
            <a:p>
              <a:endParaRPr lang="en-US" sz="2400"/>
            </a:p>
          </p:txBody>
        </p:sp>
        <p:sp>
          <p:nvSpPr>
            <p:cNvPr id="39" name="Freeform 39">
              <a:extLst>
                <a:ext uri="{FF2B5EF4-FFF2-40B4-BE49-F238E27FC236}">
                  <a16:creationId xmlns:a16="http://schemas.microsoft.com/office/drawing/2014/main" id="{93EDC5CC-0295-4F9D-9F8D-ACAF38FA6E82}"/>
                </a:ext>
              </a:extLst>
            </p:cNvPr>
            <p:cNvSpPr>
              <a:spLocks/>
            </p:cNvSpPr>
            <p:nvPr/>
          </p:nvSpPr>
          <p:spPr bwMode="auto">
            <a:xfrm>
              <a:off x="2545859" y="3081201"/>
              <a:ext cx="134936" cy="134935"/>
            </a:xfrm>
            <a:custGeom>
              <a:avLst/>
              <a:gdLst>
                <a:gd name="T0" fmla="*/ 0 w 20"/>
                <a:gd name="T1" fmla="*/ 10 h 20"/>
                <a:gd name="T2" fmla="*/ 0 w 20"/>
                <a:gd name="T3" fmla="*/ 10 h 20"/>
                <a:gd name="T4" fmla="*/ 9 w 20"/>
                <a:gd name="T5" fmla="*/ 0 h 20"/>
                <a:gd name="T6" fmla="*/ 9 w 20"/>
                <a:gd name="T7" fmla="*/ 0 h 20"/>
                <a:gd name="T8" fmla="*/ 20 w 20"/>
                <a:gd name="T9" fmla="*/ 10 h 20"/>
                <a:gd name="T10" fmla="*/ 20 w 20"/>
                <a:gd name="T11" fmla="*/ 10 h 20"/>
                <a:gd name="T12" fmla="*/ 10 w 20"/>
                <a:gd name="T13" fmla="*/ 20 h 20"/>
                <a:gd name="T14" fmla="*/ 10 w 20"/>
                <a:gd name="T15" fmla="*/ 20 h 20"/>
                <a:gd name="T16" fmla="*/ 10 w 20"/>
                <a:gd name="T17" fmla="*/ 20 h 20"/>
                <a:gd name="T18" fmla="*/ 10 w 20"/>
                <a:gd name="T19" fmla="*/ 20 h 20"/>
                <a:gd name="T20" fmla="*/ 0 w 20"/>
                <a:gd name="T2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0">
                  <a:moveTo>
                    <a:pt x="0" y="10"/>
                  </a:moveTo>
                  <a:cubicBezTo>
                    <a:pt x="0" y="10"/>
                    <a:pt x="0" y="10"/>
                    <a:pt x="0" y="10"/>
                  </a:cubicBezTo>
                  <a:cubicBezTo>
                    <a:pt x="0" y="5"/>
                    <a:pt x="4" y="0"/>
                    <a:pt x="9" y="0"/>
                  </a:cubicBezTo>
                  <a:cubicBezTo>
                    <a:pt x="9" y="0"/>
                    <a:pt x="9" y="0"/>
                    <a:pt x="9" y="0"/>
                  </a:cubicBezTo>
                  <a:cubicBezTo>
                    <a:pt x="15" y="0"/>
                    <a:pt x="19" y="4"/>
                    <a:pt x="20" y="10"/>
                  </a:cubicBezTo>
                  <a:cubicBezTo>
                    <a:pt x="20" y="10"/>
                    <a:pt x="20" y="10"/>
                    <a:pt x="20" y="10"/>
                  </a:cubicBezTo>
                  <a:cubicBezTo>
                    <a:pt x="20" y="15"/>
                    <a:pt x="15" y="20"/>
                    <a:pt x="10" y="20"/>
                  </a:cubicBezTo>
                  <a:cubicBezTo>
                    <a:pt x="10" y="20"/>
                    <a:pt x="10" y="20"/>
                    <a:pt x="10" y="20"/>
                  </a:cubicBezTo>
                  <a:cubicBezTo>
                    <a:pt x="10" y="20"/>
                    <a:pt x="10" y="20"/>
                    <a:pt x="10" y="20"/>
                  </a:cubicBezTo>
                  <a:cubicBezTo>
                    <a:pt x="10" y="20"/>
                    <a:pt x="10" y="20"/>
                    <a:pt x="10" y="20"/>
                  </a:cubicBezTo>
                  <a:cubicBezTo>
                    <a:pt x="4" y="20"/>
                    <a:pt x="0" y="16"/>
                    <a:pt x="0" y="10"/>
                  </a:cubicBezTo>
                  <a:close/>
                </a:path>
              </a:pathLst>
            </a:custGeom>
            <a:ln>
              <a:noFill/>
            </a:ln>
          </p:spPr>
          <p:style>
            <a:lnRef idx="0">
              <a:scrgbClr r="0" g="0" b="0"/>
            </a:lnRef>
            <a:fillRef idx="1003">
              <a:schemeClr val="dk1"/>
            </a:fillRef>
            <a:effectRef idx="0">
              <a:scrgbClr r="0" g="0" b="0"/>
            </a:effectRef>
            <a:fontRef idx="minor">
              <a:schemeClr val="lt1"/>
            </a:fontRef>
          </p:style>
          <p:txBody>
            <a:bodyPr vert="horz" wrap="square" lIns="121920" tIns="60960" rIns="121920" bIns="60960" numCol="1" anchor="t" anchorCtr="0" compatLnSpc="1">
              <a:prstTxWarp prst="textNoShape">
                <a:avLst/>
              </a:prstTxWarp>
            </a:bodyPr>
            <a:lstStyle/>
            <a:p>
              <a:endParaRPr lang="en-US" sz="2400"/>
            </a:p>
          </p:txBody>
        </p:sp>
        <p:sp>
          <p:nvSpPr>
            <p:cNvPr id="40" name="Freeform 40">
              <a:extLst>
                <a:ext uri="{FF2B5EF4-FFF2-40B4-BE49-F238E27FC236}">
                  <a16:creationId xmlns:a16="http://schemas.microsoft.com/office/drawing/2014/main" id="{A3EDE3B2-9309-47BB-B6B1-5BECA64D8AC4}"/>
                </a:ext>
              </a:extLst>
            </p:cNvPr>
            <p:cNvSpPr>
              <a:spLocks/>
            </p:cNvSpPr>
            <p:nvPr/>
          </p:nvSpPr>
          <p:spPr bwMode="auto">
            <a:xfrm>
              <a:off x="1016587" y="3022166"/>
              <a:ext cx="140558" cy="140558"/>
            </a:xfrm>
            <a:custGeom>
              <a:avLst/>
              <a:gdLst>
                <a:gd name="T0" fmla="*/ 9 w 21"/>
                <a:gd name="T1" fmla="*/ 21 h 21"/>
                <a:gd name="T2" fmla="*/ 0 w 21"/>
                <a:gd name="T3" fmla="*/ 10 h 21"/>
                <a:gd name="T4" fmla="*/ 0 w 21"/>
                <a:gd name="T5" fmla="*/ 10 h 21"/>
                <a:gd name="T6" fmla="*/ 11 w 21"/>
                <a:gd name="T7" fmla="*/ 1 h 21"/>
                <a:gd name="T8" fmla="*/ 11 w 21"/>
                <a:gd name="T9" fmla="*/ 1 h 21"/>
                <a:gd name="T10" fmla="*/ 20 w 21"/>
                <a:gd name="T11" fmla="*/ 12 h 21"/>
                <a:gd name="T12" fmla="*/ 20 w 21"/>
                <a:gd name="T13" fmla="*/ 12 h 21"/>
                <a:gd name="T14" fmla="*/ 10 w 21"/>
                <a:gd name="T15" fmla="*/ 21 h 21"/>
                <a:gd name="T16" fmla="*/ 10 w 21"/>
                <a:gd name="T17" fmla="*/ 21 h 21"/>
                <a:gd name="T18" fmla="*/ 9 w 21"/>
                <a:gd name="T1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9" y="21"/>
                  </a:moveTo>
                  <a:cubicBezTo>
                    <a:pt x="4" y="20"/>
                    <a:pt x="0" y="15"/>
                    <a:pt x="0" y="10"/>
                  </a:cubicBezTo>
                  <a:cubicBezTo>
                    <a:pt x="0" y="10"/>
                    <a:pt x="0" y="10"/>
                    <a:pt x="0" y="10"/>
                  </a:cubicBezTo>
                  <a:cubicBezTo>
                    <a:pt x="1" y="4"/>
                    <a:pt x="5" y="0"/>
                    <a:pt x="11" y="1"/>
                  </a:cubicBezTo>
                  <a:cubicBezTo>
                    <a:pt x="11" y="1"/>
                    <a:pt x="11" y="1"/>
                    <a:pt x="11" y="1"/>
                  </a:cubicBezTo>
                  <a:cubicBezTo>
                    <a:pt x="16" y="1"/>
                    <a:pt x="21" y="6"/>
                    <a:pt x="20" y="12"/>
                  </a:cubicBezTo>
                  <a:cubicBezTo>
                    <a:pt x="20" y="12"/>
                    <a:pt x="20" y="12"/>
                    <a:pt x="20" y="12"/>
                  </a:cubicBezTo>
                  <a:cubicBezTo>
                    <a:pt x="20" y="17"/>
                    <a:pt x="15" y="21"/>
                    <a:pt x="10" y="21"/>
                  </a:cubicBezTo>
                  <a:cubicBezTo>
                    <a:pt x="10" y="21"/>
                    <a:pt x="10" y="21"/>
                    <a:pt x="10" y="21"/>
                  </a:cubicBezTo>
                  <a:cubicBezTo>
                    <a:pt x="10" y="21"/>
                    <a:pt x="9" y="21"/>
                    <a:pt x="9" y="21"/>
                  </a:cubicBezTo>
                  <a:close/>
                </a:path>
              </a:pathLst>
            </a:custGeom>
            <a:ln>
              <a:noFill/>
            </a:ln>
          </p:spPr>
          <p:style>
            <a:lnRef idx="0">
              <a:scrgbClr r="0" g="0" b="0"/>
            </a:lnRef>
            <a:fillRef idx="1003">
              <a:schemeClr val="dk1"/>
            </a:fillRef>
            <a:effectRef idx="0">
              <a:scrgbClr r="0" g="0" b="0"/>
            </a:effectRef>
            <a:fontRef idx="minor">
              <a:schemeClr val="lt1"/>
            </a:fontRef>
          </p:style>
          <p:txBody>
            <a:bodyPr vert="horz" wrap="square" lIns="121920" tIns="60960" rIns="121920" bIns="60960" numCol="1" anchor="t" anchorCtr="0" compatLnSpc="1">
              <a:prstTxWarp prst="textNoShape">
                <a:avLst/>
              </a:prstTxWarp>
            </a:bodyPr>
            <a:lstStyle/>
            <a:p>
              <a:endParaRPr lang="en-US" sz="2400"/>
            </a:p>
          </p:txBody>
        </p:sp>
        <p:sp>
          <p:nvSpPr>
            <p:cNvPr id="41" name="Freeform 41">
              <a:extLst>
                <a:ext uri="{FF2B5EF4-FFF2-40B4-BE49-F238E27FC236}">
                  <a16:creationId xmlns:a16="http://schemas.microsoft.com/office/drawing/2014/main" id="{73990926-68FB-4D90-9102-5EDC307A6201}"/>
                </a:ext>
              </a:extLst>
            </p:cNvPr>
            <p:cNvSpPr>
              <a:spLocks/>
            </p:cNvSpPr>
            <p:nvPr/>
          </p:nvSpPr>
          <p:spPr bwMode="auto">
            <a:xfrm>
              <a:off x="1061566" y="2800086"/>
              <a:ext cx="148992" cy="140558"/>
            </a:xfrm>
            <a:custGeom>
              <a:avLst/>
              <a:gdLst>
                <a:gd name="T0" fmla="*/ 7 w 22"/>
                <a:gd name="T1" fmla="*/ 20 h 21"/>
                <a:gd name="T2" fmla="*/ 2 w 22"/>
                <a:gd name="T3" fmla="*/ 7 h 21"/>
                <a:gd name="T4" fmla="*/ 2 w 22"/>
                <a:gd name="T5" fmla="*/ 7 h 21"/>
                <a:gd name="T6" fmla="*/ 15 w 22"/>
                <a:gd name="T7" fmla="*/ 2 h 21"/>
                <a:gd name="T8" fmla="*/ 15 w 22"/>
                <a:gd name="T9" fmla="*/ 2 h 21"/>
                <a:gd name="T10" fmla="*/ 20 w 22"/>
                <a:gd name="T11" fmla="*/ 15 h 21"/>
                <a:gd name="T12" fmla="*/ 20 w 22"/>
                <a:gd name="T13" fmla="*/ 15 h 21"/>
                <a:gd name="T14" fmla="*/ 11 w 22"/>
                <a:gd name="T15" fmla="*/ 21 h 21"/>
                <a:gd name="T16" fmla="*/ 11 w 22"/>
                <a:gd name="T17" fmla="*/ 21 h 21"/>
                <a:gd name="T18" fmla="*/ 7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7" y="20"/>
                  </a:moveTo>
                  <a:cubicBezTo>
                    <a:pt x="2" y="18"/>
                    <a:pt x="0" y="12"/>
                    <a:pt x="2" y="7"/>
                  </a:cubicBezTo>
                  <a:cubicBezTo>
                    <a:pt x="2" y="7"/>
                    <a:pt x="2" y="7"/>
                    <a:pt x="2" y="7"/>
                  </a:cubicBezTo>
                  <a:cubicBezTo>
                    <a:pt x="4" y="2"/>
                    <a:pt x="10" y="0"/>
                    <a:pt x="15" y="2"/>
                  </a:cubicBezTo>
                  <a:cubicBezTo>
                    <a:pt x="15" y="2"/>
                    <a:pt x="15" y="2"/>
                    <a:pt x="15" y="2"/>
                  </a:cubicBezTo>
                  <a:cubicBezTo>
                    <a:pt x="20" y="4"/>
                    <a:pt x="22" y="10"/>
                    <a:pt x="20" y="15"/>
                  </a:cubicBezTo>
                  <a:cubicBezTo>
                    <a:pt x="20" y="15"/>
                    <a:pt x="20" y="15"/>
                    <a:pt x="20" y="15"/>
                  </a:cubicBezTo>
                  <a:cubicBezTo>
                    <a:pt x="19" y="19"/>
                    <a:pt x="15" y="21"/>
                    <a:pt x="11" y="21"/>
                  </a:cubicBezTo>
                  <a:cubicBezTo>
                    <a:pt x="11" y="21"/>
                    <a:pt x="11" y="21"/>
                    <a:pt x="11" y="21"/>
                  </a:cubicBezTo>
                  <a:cubicBezTo>
                    <a:pt x="10" y="21"/>
                    <a:pt x="9" y="21"/>
                    <a:pt x="7" y="20"/>
                  </a:cubicBezTo>
                  <a:close/>
                </a:path>
              </a:pathLst>
            </a:custGeom>
            <a:ln>
              <a:noFill/>
            </a:ln>
          </p:spPr>
          <p:style>
            <a:lnRef idx="0">
              <a:scrgbClr r="0" g="0" b="0"/>
            </a:lnRef>
            <a:fillRef idx="1003">
              <a:schemeClr val="dk1"/>
            </a:fillRef>
            <a:effectRef idx="0">
              <a:scrgbClr r="0" g="0" b="0"/>
            </a:effectRef>
            <a:fontRef idx="minor">
              <a:schemeClr val="lt1"/>
            </a:fontRef>
          </p:style>
          <p:txBody>
            <a:bodyPr vert="horz" wrap="square" lIns="121920" tIns="60960" rIns="121920" bIns="60960" numCol="1" anchor="t" anchorCtr="0" compatLnSpc="1">
              <a:prstTxWarp prst="textNoShape">
                <a:avLst/>
              </a:prstTxWarp>
            </a:bodyPr>
            <a:lstStyle/>
            <a:p>
              <a:endParaRPr lang="en-US" sz="2400"/>
            </a:p>
          </p:txBody>
        </p:sp>
        <p:sp>
          <p:nvSpPr>
            <p:cNvPr id="42" name="Freeform 42">
              <a:extLst>
                <a:ext uri="{FF2B5EF4-FFF2-40B4-BE49-F238E27FC236}">
                  <a16:creationId xmlns:a16="http://schemas.microsoft.com/office/drawing/2014/main" id="{A4B254DB-01D7-4DB3-B491-D246D3047341}"/>
                </a:ext>
              </a:extLst>
            </p:cNvPr>
            <p:cNvSpPr>
              <a:spLocks/>
            </p:cNvSpPr>
            <p:nvPr/>
          </p:nvSpPr>
          <p:spPr bwMode="auto">
            <a:xfrm>
              <a:off x="1176822" y="2606116"/>
              <a:ext cx="146180" cy="140558"/>
            </a:xfrm>
            <a:custGeom>
              <a:avLst/>
              <a:gdLst>
                <a:gd name="T0" fmla="*/ 5 w 22"/>
                <a:gd name="T1" fmla="*/ 19 h 21"/>
                <a:gd name="T2" fmla="*/ 3 w 22"/>
                <a:gd name="T3" fmla="*/ 5 h 21"/>
                <a:gd name="T4" fmla="*/ 3 w 22"/>
                <a:gd name="T5" fmla="*/ 5 h 21"/>
                <a:gd name="T6" fmla="*/ 3 w 22"/>
                <a:gd name="T7" fmla="*/ 5 h 21"/>
                <a:gd name="T8" fmla="*/ 3 w 22"/>
                <a:gd name="T9" fmla="*/ 5 h 21"/>
                <a:gd name="T10" fmla="*/ 17 w 22"/>
                <a:gd name="T11" fmla="*/ 3 h 21"/>
                <a:gd name="T12" fmla="*/ 17 w 22"/>
                <a:gd name="T13" fmla="*/ 3 h 21"/>
                <a:gd name="T14" fmla="*/ 19 w 22"/>
                <a:gd name="T15" fmla="*/ 17 h 21"/>
                <a:gd name="T16" fmla="*/ 19 w 22"/>
                <a:gd name="T17" fmla="*/ 17 h 21"/>
                <a:gd name="T18" fmla="*/ 11 w 22"/>
                <a:gd name="T19" fmla="*/ 21 h 21"/>
                <a:gd name="T20" fmla="*/ 11 w 22"/>
                <a:gd name="T21" fmla="*/ 21 h 21"/>
                <a:gd name="T22" fmla="*/ 5 w 22"/>
                <a:gd name="T23"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5" y="19"/>
                  </a:moveTo>
                  <a:cubicBezTo>
                    <a:pt x="1" y="15"/>
                    <a:pt x="0" y="9"/>
                    <a:pt x="3" y="5"/>
                  </a:cubicBezTo>
                  <a:cubicBezTo>
                    <a:pt x="3" y="5"/>
                    <a:pt x="3" y="5"/>
                    <a:pt x="3" y="5"/>
                  </a:cubicBezTo>
                  <a:cubicBezTo>
                    <a:pt x="3" y="5"/>
                    <a:pt x="3" y="5"/>
                    <a:pt x="3" y="5"/>
                  </a:cubicBezTo>
                  <a:cubicBezTo>
                    <a:pt x="3" y="5"/>
                    <a:pt x="3" y="5"/>
                    <a:pt x="3" y="5"/>
                  </a:cubicBezTo>
                  <a:cubicBezTo>
                    <a:pt x="7" y="1"/>
                    <a:pt x="13" y="0"/>
                    <a:pt x="17" y="3"/>
                  </a:cubicBezTo>
                  <a:cubicBezTo>
                    <a:pt x="17" y="3"/>
                    <a:pt x="17" y="3"/>
                    <a:pt x="17" y="3"/>
                  </a:cubicBezTo>
                  <a:cubicBezTo>
                    <a:pt x="22" y="7"/>
                    <a:pt x="22" y="13"/>
                    <a:pt x="19" y="17"/>
                  </a:cubicBezTo>
                  <a:cubicBezTo>
                    <a:pt x="19" y="17"/>
                    <a:pt x="19" y="17"/>
                    <a:pt x="19" y="17"/>
                  </a:cubicBezTo>
                  <a:cubicBezTo>
                    <a:pt x="17" y="20"/>
                    <a:pt x="14" y="21"/>
                    <a:pt x="11" y="21"/>
                  </a:cubicBezTo>
                  <a:cubicBezTo>
                    <a:pt x="11" y="21"/>
                    <a:pt x="11" y="21"/>
                    <a:pt x="11" y="21"/>
                  </a:cubicBezTo>
                  <a:cubicBezTo>
                    <a:pt x="9" y="21"/>
                    <a:pt x="7" y="20"/>
                    <a:pt x="5" y="19"/>
                  </a:cubicBezTo>
                  <a:close/>
                </a:path>
              </a:pathLst>
            </a:custGeom>
            <a:ln>
              <a:noFill/>
            </a:ln>
          </p:spPr>
          <p:style>
            <a:lnRef idx="0">
              <a:scrgbClr r="0" g="0" b="0"/>
            </a:lnRef>
            <a:fillRef idx="1003">
              <a:schemeClr val="dk1"/>
            </a:fillRef>
            <a:effectRef idx="0">
              <a:scrgbClr r="0" g="0" b="0"/>
            </a:effectRef>
            <a:fontRef idx="minor">
              <a:schemeClr val="lt1"/>
            </a:fontRef>
          </p:style>
          <p:txBody>
            <a:bodyPr vert="horz" wrap="square" lIns="121920" tIns="60960" rIns="121920" bIns="60960" numCol="1" anchor="t" anchorCtr="0" compatLnSpc="1">
              <a:prstTxWarp prst="textNoShape">
                <a:avLst/>
              </a:prstTxWarp>
            </a:bodyPr>
            <a:lstStyle/>
            <a:p>
              <a:endParaRPr lang="en-US" sz="2400"/>
            </a:p>
          </p:txBody>
        </p:sp>
        <p:sp>
          <p:nvSpPr>
            <p:cNvPr id="43" name="Freeform 43">
              <a:extLst>
                <a:ext uri="{FF2B5EF4-FFF2-40B4-BE49-F238E27FC236}">
                  <a16:creationId xmlns:a16="http://schemas.microsoft.com/office/drawing/2014/main" id="{45916623-28CA-4065-B130-F5A71115756A}"/>
                </a:ext>
              </a:extLst>
            </p:cNvPr>
            <p:cNvSpPr>
              <a:spLocks/>
            </p:cNvSpPr>
            <p:nvPr/>
          </p:nvSpPr>
          <p:spPr bwMode="auto">
            <a:xfrm>
              <a:off x="1345492" y="2451501"/>
              <a:ext cx="146180" cy="140558"/>
            </a:xfrm>
            <a:custGeom>
              <a:avLst/>
              <a:gdLst>
                <a:gd name="T0" fmla="*/ 3 w 22"/>
                <a:gd name="T1" fmla="*/ 17 h 21"/>
                <a:gd name="T2" fmla="*/ 5 w 22"/>
                <a:gd name="T3" fmla="*/ 3 h 21"/>
                <a:gd name="T4" fmla="*/ 5 w 22"/>
                <a:gd name="T5" fmla="*/ 3 h 21"/>
                <a:gd name="T6" fmla="*/ 19 w 22"/>
                <a:gd name="T7" fmla="*/ 6 h 21"/>
                <a:gd name="T8" fmla="*/ 19 w 22"/>
                <a:gd name="T9" fmla="*/ 6 h 21"/>
                <a:gd name="T10" fmla="*/ 17 w 22"/>
                <a:gd name="T11" fmla="*/ 20 h 21"/>
                <a:gd name="T12" fmla="*/ 17 w 22"/>
                <a:gd name="T13" fmla="*/ 20 h 21"/>
                <a:gd name="T14" fmla="*/ 11 w 22"/>
                <a:gd name="T15" fmla="*/ 21 h 21"/>
                <a:gd name="T16" fmla="*/ 11 w 22"/>
                <a:gd name="T17" fmla="*/ 21 h 21"/>
                <a:gd name="T18" fmla="*/ 3 w 22"/>
                <a:gd name="T19"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3" y="17"/>
                  </a:moveTo>
                  <a:cubicBezTo>
                    <a:pt x="0" y="13"/>
                    <a:pt x="1" y="6"/>
                    <a:pt x="5" y="3"/>
                  </a:cubicBezTo>
                  <a:cubicBezTo>
                    <a:pt x="5" y="3"/>
                    <a:pt x="5" y="3"/>
                    <a:pt x="5" y="3"/>
                  </a:cubicBezTo>
                  <a:cubicBezTo>
                    <a:pt x="10" y="0"/>
                    <a:pt x="16" y="1"/>
                    <a:pt x="19" y="6"/>
                  </a:cubicBezTo>
                  <a:cubicBezTo>
                    <a:pt x="19" y="6"/>
                    <a:pt x="19" y="6"/>
                    <a:pt x="19" y="6"/>
                  </a:cubicBezTo>
                  <a:cubicBezTo>
                    <a:pt x="22" y="11"/>
                    <a:pt x="21" y="17"/>
                    <a:pt x="17" y="20"/>
                  </a:cubicBezTo>
                  <a:cubicBezTo>
                    <a:pt x="17" y="20"/>
                    <a:pt x="17" y="20"/>
                    <a:pt x="17" y="20"/>
                  </a:cubicBezTo>
                  <a:cubicBezTo>
                    <a:pt x="15" y="21"/>
                    <a:pt x="13" y="21"/>
                    <a:pt x="11" y="21"/>
                  </a:cubicBezTo>
                  <a:cubicBezTo>
                    <a:pt x="11" y="21"/>
                    <a:pt x="11" y="21"/>
                    <a:pt x="11" y="21"/>
                  </a:cubicBezTo>
                  <a:cubicBezTo>
                    <a:pt x="8" y="21"/>
                    <a:pt x="5" y="20"/>
                    <a:pt x="3" y="17"/>
                  </a:cubicBezTo>
                  <a:close/>
                </a:path>
              </a:pathLst>
            </a:custGeom>
            <a:ln>
              <a:noFill/>
            </a:ln>
          </p:spPr>
          <p:style>
            <a:lnRef idx="0">
              <a:scrgbClr r="0" g="0" b="0"/>
            </a:lnRef>
            <a:fillRef idx="1003">
              <a:schemeClr val="dk1"/>
            </a:fillRef>
            <a:effectRef idx="0">
              <a:scrgbClr r="0" g="0" b="0"/>
            </a:effectRef>
            <a:fontRef idx="minor">
              <a:schemeClr val="lt1"/>
            </a:fontRef>
          </p:style>
          <p:txBody>
            <a:bodyPr vert="horz" wrap="square" lIns="121920" tIns="60960" rIns="121920" bIns="60960" numCol="1" anchor="t" anchorCtr="0" compatLnSpc="1">
              <a:prstTxWarp prst="textNoShape">
                <a:avLst/>
              </a:prstTxWarp>
            </a:bodyPr>
            <a:lstStyle/>
            <a:p>
              <a:endParaRPr lang="en-US" sz="2400"/>
            </a:p>
          </p:txBody>
        </p:sp>
        <p:sp>
          <p:nvSpPr>
            <p:cNvPr id="44" name="Freeform 44">
              <a:extLst>
                <a:ext uri="{FF2B5EF4-FFF2-40B4-BE49-F238E27FC236}">
                  <a16:creationId xmlns:a16="http://schemas.microsoft.com/office/drawing/2014/main" id="{14AABE5A-12A0-4978-9419-755327138763}"/>
                </a:ext>
              </a:extLst>
            </p:cNvPr>
            <p:cNvSpPr>
              <a:spLocks/>
            </p:cNvSpPr>
            <p:nvPr/>
          </p:nvSpPr>
          <p:spPr bwMode="auto">
            <a:xfrm>
              <a:off x="1545086" y="2355922"/>
              <a:ext cx="148992" cy="140558"/>
            </a:xfrm>
            <a:custGeom>
              <a:avLst/>
              <a:gdLst>
                <a:gd name="T0" fmla="*/ 2 w 22"/>
                <a:gd name="T1" fmla="*/ 14 h 21"/>
                <a:gd name="T2" fmla="*/ 8 w 22"/>
                <a:gd name="T3" fmla="*/ 2 h 21"/>
                <a:gd name="T4" fmla="*/ 8 w 22"/>
                <a:gd name="T5" fmla="*/ 2 h 21"/>
                <a:gd name="T6" fmla="*/ 21 w 22"/>
                <a:gd name="T7" fmla="*/ 8 h 21"/>
                <a:gd name="T8" fmla="*/ 21 w 22"/>
                <a:gd name="T9" fmla="*/ 8 h 21"/>
                <a:gd name="T10" fmla="*/ 14 w 22"/>
                <a:gd name="T11" fmla="*/ 21 h 21"/>
                <a:gd name="T12" fmla="*/ 14 w 22"/>
                <a:gd name="T13" fmla="*/ 21 h 21"/>
                <a:gd name="T14" fmla="*/ 11 w 22"/>
                <a:gd name="T15" fmla="*/ 21 h 21"/>
                <a:gd name="T16" fmla="*/ 11 w 22"/>
                <a:gd name="T17" fmla="*/ 21 h 21"/>
                <a:gd name="T18" fmla="*/ 2 w 22"/>
                <a:gd name="T19" fmla="*/ 1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2" y="14"/>
                  </a:moveTo>
                  <a:cubicBezTo>
                    <a:pt x="0" y="9"/>
                    <a:pt x="3" y="3"/>
                    <a:pt x="8" y="2"/>
                  </a:cubicBezTo>
                  <a:cubicBezTo>
                    <a:pt x="8" y="2"/>
                    <a:pt x="8" y="2"/>
                    <a:pt x="8" y="2"/>
                  </a:cubicBezTo>
                  <a:cubicBezTo>
                    <a:pt x="14" y="0"/>
                    <a:pt x="19" y="3"/>
                    <a:pt x="21" y="8"/>
                  </a:cubicBezTo>
                  <a:cubicBezTo>
                    <a:pt x="21" y="8"/>
                    <a:pt x="21" y="8"/>
                    <a:pt x="21" y="8"/>
                  </a:cubicBezTo>
                  <a:cubicBezTo>
                    <a:pt x="22" y="13"/>
                    <a:pt x="19" y="19"/>
                    <a:pt x="14" y="21"/>
                  </a:cubicBezTo>
                  <a:cubicBezTo>
                    <a:pt x="14" y="21"/>
                    <a:pt x="14" y="21"/>
                    <a:pt x="14" y="21"/>
                  </a:cubicBezTo>
                  <a:cubicBezTo>
                    <a:pt x="13" y="21"/>
                    <a:pt x="12" y="21"/>
                    <a:pt x="11" y="21"/>
                  </a:cubicBezTo>
                  <a:cubicBezTo>
                    <a:pt x="11" y="21"/>
                    <a:pt x="11" y="21"/>
                    <a:pt x="11" y="21"/>
                  </a:cubicBezTo>
                  <a:cubicBezTo>
                    <a:pt x="7" y="21"/>
                    <a:pt x="3" y="18"/>
                    <a:pt x="2" y="14"/>
                  </a:cubicBezTo>
                  <a:close/>
                </a:path>
              </a:pathLst>
            </a:custGeom>
            <a:ln>
              <a:noFill/>
            </a:ln>
          </p:spPr>
          <p:style>
            <a:lnRef idx="0">
              <a:scrgbClr r="0" g="0" b="0"/>
            </a:lnRef>
            <a:fillRef idx="1003">
              <a:schemeClr val="dk1"/>
            </a:fillRef>
            <a:effectRef idx="0">
              <a:scrgbClr r="0" g="0" b="0"/>
            </a:effectRef>
            <a:fontRef idx="minor">
              <a:schemeClr val="lt1"/>
            </a:fontRef>
          </p:style>
          <p:txBody>
            <a:bodyPr vert="horz" wrap="square" lIns="121920" tIns="60960" rIns="121920" bIns="60960" numCol="1" anchor="t" anchorCtr="0" compatLnSpc="1">
              <a:prstTxWarp prst="textNoShape">
                <a:avLst/>
              </a:prstTxWarp>
            </a:bodyPr>
            <a:lstStyle/>
            <a:p>
              <a:endParaRPr lang="en-US" sz="2400"/>
            </a:p>
          </p:txBody>
        </p:sp>
        <p:sp>
          <p:nvSpPr>
            <p:cNvPr id="45" name="Freeform 45">
              <a:extLst>
                <a:ext uri="{FF2B5EF4-FFF2-40B4-BE49-F238E27FC236}">
                  <a16:creationId xmlns:a16="http://schemas.microsoft.com/office/drawing/2014/main" id="{112C2A49-63F8-4ADA-8896-67681EBFE750}"/>
                </a:ext>
              </a:extLst>
            </p:cNvPr>
            <p:cNvSpPr>
              <a:spLocks/>
            </p:cNvSpPr>
            <p:nvPr/>
          </p:nvSpPr>
          <p:spPr bwMode="auto">
            <a:xfrm>
              <a:off x="1781223" y="2322188"/>
              <a:ext cx="132126" cy="143370"/>
            </a:xfrm>
            <a:custGeom>
              <a:avLst/>
              <a:gdLst>
                <a:gd name="T0" fmla="*/ 10 w 20"/>
                <a:gd name="T1" fmla="*/ 21 h 21"/>
                <a:gd name="T2" fmla="*/ 3 w 20"/>
                <a:gd name="T3" fmla="*/ 18 h 21"/>
                <a:gd name="T4" fmla="*/ 0 w 20"/>
                <a:gd name="T5" fmla="*/ 11 h 21"/>
                <a:gd name="T6" fmla="*/ 3 w 20"/>
                <a:gd name="T7" fmla="*/ 4 h 21"/>
                <a:gd name="T8" fmla="*/ 17 w 20"/>
                <a:gd name="T9" fmla="*/ 4 h 21"/>
                <a:gd name="T10" fmla="*/ 20 w 20"/>
                <a:gd name="T11" fmla="*/ 11 h 21"/>
                <a:gd name="T12" fmla="*/ 17 w 20"/>
                <a:gd name="T13" fmla="*/ 18 h 21"/>
                <a:gd name="T14" fmla="*/ 10 w 20"/>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1">
                  <a:moveTo>
                    <a:pt x="10" y="21"/>
                  </a:moveTo>
                  <a:cubicBezTo>
                    <a:pt x="7" y="21"/>
                    <a:pt x="5" y="20"/>
                    <a:pt x="3" y="18"/>
                  </a:cubicBezTo>
                  <a:cubicBezTo>
                    <a:pt x="1" y="16"/>
                    <a:pt x="0" y="14"/>
                    <a:pt x="0" y="11"/>
                  </a:cubicBezTo>
                  <a:cubicBezTo>
                    <a:pt x="0" y="9"/>
                    <a:pt x="1" y="6"/>
                    <a:pt x="3" y="4"/>
                  </a:cubicBezTo>
                  <a:cubicBezTo>
                    <a:pt x="6" y="0"/>
                    <a:pt x="13" y="0"/>
                    <a:pt x="17" y="4"/>
                  </a:cubicBezTo>
                  <a:cubicBezTo>
                    <a:pt x="19" y="6"/>
                    <a:pt x="20" y="9"/>
                    <a:pt x="20" y="11"/>
                  </a:cubicBezTo>
                  <a:cubicBezTo>
                    <a:pt x="20" y="14"/>
                    <a:pt x="19" y="16"/>
                    <a:pt x="17" y="18"/>
                  </a:cubicBezTo>
                  <a:cubicBezTo>
                    <a:pt x="15" y="20"/>
                    <a:pt x="12" y="21"/>
                    <a:pt x="10" y="21"/>
                  </a:cubicBezTo>
                  <a:close/>
                </a:path>
              </a:pathLst>
            </a:custGeom>
            <a:ln>
              <a:noFill/>
            </a:ln>
          </p:spPr>
          <p:style>
            <a:lnRef idx="0">
              <a:scrgbClr r="0" g="0" b="0"/>
            </a:lnRef>
            <a:fillRef idx="1003">
              <a:schemeClr val="dk1"/>
            </a:fillRef>
            <a:effectRef idx="0">
              <a:scrgbClr r="0" g="0" b="0"/>
            </a:effectRef>
            <a:fontRef idx="minor">
              <a:schemeClr val="lt1"/>
            </a:fontRef>
          </p:style>
          <p:txBody>
            <a:bodyPr vert="horz" wrap="square" lIns="121920" tIns="60960" rIns="121920" bIns="60960" numCol="1" anchor="t" anchorCtr="0" compatLnSpc="1">
              <a:prstTxWarp prst="textNoShape">
                <a:avLst/>
              </a:prstTxWarp>
            </a:bodyPr>
            <a:lstStyle/>
            <a:p>
              <a:endParaRPr lang="en-US" sz="2400"/>
            </a:p>
          </p:txBody>
        </p:sp>
        <p:sp>
          <p:nvSpPr>
            <p:cNvPr id="46" name="Freeform 46">
              <a:extLst>
                <a:ext uri="{FF2B5EF4-FFF2-40B4-BE49-F238E27FC236}">
                  <a16:creationId xmlns:a16="http://schemas.microsoft.com/office/drawing/2014/main" id="{FBD67864-7111-49A7-BFDE-22C827304BE3}"/>
                </a:ext>
              </a:extLst>
            </p:cNvPr>
            <p:cNvSpPr>
              <a:spLocks/>
            </p:cNvSpPr>
            <p:nvPr/>
          </p:nvSpPr>
          <p:spPr bwMode="auto">
            <a:xfrm>
              <a:off x="1781223" y="2322188"/>
              <a:ext cx="132126" cy="143370"/>
            </a:xfrm>
            <a:custGeom>
              <a:avLst/>
              <a:gdLst>
                <a:gd name="T0" fmla="*/ 10 w 20"/>
                <a:gd name="T1" fmla="*/ 21 h 21"/>
                <a:gd name="T2" fmla="*/ 3 w 20"/>
                <a:gd name="T3" fmla="*/ 18 h 21"/>
                <a:gd name="T4" fmla="*/ 0 w 20"/>
                <a:gd name="T5" fmla="*/ 11 h 21"/>
                <a:gd name="T6" fmla="*/ 3 w 20"/>
                <a:gd name="T7" fmla="*/ 4 h 21"/>
                <a:gd name="T8" fmla="*/ 17 w 20"/>
                <a:gd name="T9" fmla="*/ 4 h 21"/>
                <a:gd name="T10" fmla="*/ 20 w 20"/>
                <a:gd name="T11" fmla="*/ 11 h 21"/>
                <a:gd name="T12" fmla="*/ 17 w 20"/>
                <a:gd name="T13" fmla="*/ 18 h 21"/>
                <a:gd name="T14" fmla="*/ 10 w 20"/>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1">
                  <a:moveTo>
                    <a:pt x="10" y="21"/>
                  </a:moveTo>
                  <a:cubicBezTo>
                    <a:pt x="7" y="21"/>
                    <a:pt x="5" y="20"/>
                    <a:pt x="3" y="18"/>
                  </a:cubicBezTo>
                  <a:cubicBezTo>
                    <a:pt x="1" y="16"/>
                    <a:pt x="0" y="14"/>
                    <a:pt x="0" y="11"/>
                  </a:cubicBezTo>
                  <a:cubicBezTo>
                    <a:pt x="0" y="9"/>
                    <a:pt x="1" y="6"/>
                    <a:pt x="3" y="4"/>
                  </a:cubicBezTo>
                  <a:cubicBezTo>
                    <a:pt x="6" y="0"/>
                    <a:pt x="13" y="0"/>
                    <a:pt x="17" y="4"/>
                  </a:cubicBezTo>
                  <a:cubicBezTo>
                    <a:pt x="19" y="6"/>
                    <a:pt x="20" y="9"/>
                    <a:pt x="20" y="11"/>
                  </a:cubicBezTo>
                  <a:cubicBezTo>
                    <a:pt x="20" y="14"/>
                    <a:pt x="19" y="16"/>
                    <a:pt x="17" y="18"/>
                  </a:cubicBezTo>
                  <a:cubicBezTo>
                    <a:pt x="15" y="20"/>
                    <a:pt x="12" y="21"/>
                    <a:pt x="10" y="21"/>
                  </a:cubicBezTo>
                  <a:close/>
                </a:path>
              </a:pathLst>
            </a:custGeom>
            <a:ln>
              <a:noFill/>
            </a:ln>
          </p:spPr>
          <p:style>
            <a:lnRef idx="0">
              <a:scrgbClr r="0" g="0" b="0"/>
            </a:lnRef>
            <a:fillRef idx="1003">
              <a:schemeClr val="dk1"/>
            </a:fillRef>
            <a:effectRef idx="0">
              <a:scrgbClr r="0" g="0" b="0"/>
            </a:effectRef>
            <a:fontRef idx="minor">
              <a:schemeClr val="lt1"/>
            </a:fontRef>
          </p:style>
          <p:txBody>
            <a:bodyPr vert="horz" wrap="square" lIns="121920" tIns="60960" rIns="121920" bIns="60960" numCol="1" anchor="t" anchorCtr="0" compatLnSpc="1">
              <a:prstTxWarp prst="textNoShape">
                <a:avLst/>
              </a:prstTxWarp>
            </a:bodyPr>
            <a:lstStyle/>
            <a:p>
              <a:endParaRPr lang="en-US" sz="2400"/>
            </a:p>
          </p:txBody>
        </p:sp>
        <p:sp>
          <p:nvSpPr>
            <p:cNvPr id="47" name="Freeform 47">
              <a:extLst>
                <a:ext uri="{FF2B5EF4-FFF2-40B4-BE49-F238E27FC236}">
                  <a16:creationId xmlns:a16="http://schemas.microsoft.com/office/drawing/2014/main" id="{1C119433-C48F-429F-B59A-F9DC0BB433BD}"/>
                </a:ext>
              </a:extLst>
            </p:cNvPr>
            <p:cNvSpPr>
              <a:spLocks/>
            </p:cNvSpPr>
            <p:nvPr/>
          </p:nvSpPr>
          <p:spPr bwMode="auto">
            <a:xfrm>
              <a:off x="2391245" y="2639848"/>
              <a:ext cx="146180" cy="140558"/>
            </a:xfrm>
            <a:custGeom>
              <a:avLst/>
              <a:gdLst>
                <a:gd name="T0" fmla="*/ 3 w 22"/>
                <a:gd name="T1" fmla="*/ 17 h 21"/>
                <a:gd name="T2" fmla="*/ 5 w 22"/>
                <a:gd name="T3" fmla="*/ 3 h 21"/>
                <a:gd name="T4" fmla="*/ 5 w 22"/>
                <a:gd name="T5" fmla="*/ 3 h 21"/>
                <a:gd name="T6" fmla="*/ 19 w 22"/>
                <a:gd name="T7" fmla="*/ 5 h 21"/>
                <a:gd name="T8" fmla="*/ 19 w 22"/>
                <a:gd name="T9" fmla="*/ 5 h 21"/>
                <a:gd name="T10" fmla="*/ 17 w 22"/>
                <a:gd name="T11" fmla="*/ 19 h 21"/>
                <a:gd name="T12" fmla="*/ 17 w 22"/>
                <a:gd name="T13" fmla="*/ 19 h 21"/>
                <a:gd name="T14" fmla="*/ 11 w 22"/>
                <a:gd name="T15" fmla="*/ 21 h 21"/>
                <a:gd name="T16" fmla="*/ 11 w 22"/>
                <a:gd name="T17" fmla="*/ 21 h 21"/>
                <a:gd name="T18" fmla="*/ 3 w 22"/>
                <a:gd name="T19"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3" y="17"/>
                  </a:moveTo>
                  <a:cubicBezTo>
                    <a:pt x="0" y="12"/>
                    <a:pt x="1" y="6"/>
                    <a:pt x="5" y="3"/>
                  </a:cubicBezTo>
                  <a:cubicBezTo>
                    <a:pt x="5" y="3"/>
                    <a:pt x="5" y="3"/>
                    <a:pt x="5" y="3"/>
                  </a:cubicBezTo>
                  <a:cubicBezTo>
                    <a:pt x="9" y="0"/>
                    <a:pt x="16" y="1"/>
                    <a:pt x="19" y="5"/>
                  </a:cubicBezTo>
                  <a:cubicBezTo>
                    <a:pt x="19" y="5"/>
                    <a:pt x="19" y="5"/>
                    <a:pt x="19" y="5"/>
                  </a:cubicBezTo>
                  <a:cubicBezTo>
                    <a:pt x="22" y="10"/>
                    <a:pt x="21" y="16"/>
                    <a:pt x="17" y="19"/>
                  </a:cubicBezTo>
                  <a:cubicBezTo>
                    <a:pt x="17" y="19"/>
                    <a:pt x="17" y="19"/>
                    <a:pt x="17" y="19"/>
                  </a:cubicBezTo>
                  <a:cubicBezTo>
                    <a:pt x="15" y="20"/>
                    <a:pt x="13" y="21"/>
                    <a:pt x="11" y="21"/>
                  </a:cubicBezTo>
                  <a:cubicBezTo>
                    <a:pt x="11" y="21"/>
                    <a:pt x="11" y="21"/>
                    <a:pt x="11" y="21"/>
                  </a:cubicBezTo>
                  <a:cubicBezTo>
                    <a:pt x="8" y="21"/>
                    <a:pt x="5" y="20"/>
                    <a:pt x="3" y="17"/>
                  </a:cubicBezTo>
                  <a:close/>
                </a:path>
              </a:pathLst>
            </a:custGeom>
            <a:ln>
              <a:noFill/>
            </a:ln>
          </p:spPr>
          <p:style>
            <a:lnRef idx="0">
              <a:scrgbClr r="0" g="0" b="0"/>
            </a:lnRef>
            <a:fillRef idx="1003">
              <a:schemeClr val="dk1"/>
            </a:fillRef>
            <a:effectRef idx="0">
              <a:scrgbClr r="0" g="0" b="0"/>
            </a:effectRef>
            <a:fontRef idx="minor">
              <a:schemeClr val="lt1"/>
            </a:fontRef>
          </p:style>
          <p:txBody>
            <a:bodyPr vert="horz" wrap="square" lIns="121920" tIns="60960" rIns="121920" bIns="60960" numCol="1" anchor="t" anchorCtr="0" compatLnSpc="1">
              <a:prstTxWarp prst="textNoShape">
                <a:avLst/>
              </a:prstTxWarp>
            </a:bodyPr>
            <a:lstStyle/>
            <a:p>
              <a:endParaRPr lang="en-US" sz="2400"/>
            </a:p>
          </p:txBody>
        </p:sp>
        <p:sp>
          <p:nvSpPr>
            <p:cNvPr id="48" name="Freeform 48">
              <a:extLst>
                <a:ext uri="{FF2B5EF4-FFF2-40B4-BE49-F238E27FC236}">
                  <a16:creationId xmlns:a16="http://schemas.microsoft.com/office/drawing/2014/main" id="{E086A8EF-3E97-4923-8266-163389C9B073}"/>
                </a:ext>
              </a:extLst>
            </p:cNvPr>
            <p:cNvSpPr>
              <a:spLocks/>
            </p:cNvSpPr>
            <p:nvPr/>
          </p:nvSpPr>
          <p:spPr bwMode="auto">
            <a:xfrm>
              <a:off x="2216953" y="2471179"/>
              <a:ext cx="154614" cy="140558"/>
            </a:xfrm>
            <a:custGeom>
              <a:avLst/>
              <a:gdLst>
                <a:gd name="T0" fmla="*/ 6 w 23"/>
                <a:gd name="T1" fmla="*/ 19 h 21"/>
                <a:gd name="T2" fmla="*/ 6 w 23"/>
                <a:gd name="T3" fmla="*/ 19 h 21"/>
                <a:gd name="T4" fmla="*/ 4 w 23"/>
                <a:gd name="T5" fmla="*/ 5 h 21"/>
                <a:gd name="T6" fmla="*/ 4 w 23"/>
                <a:gd name="T7" fmla="*/ 5 h 21"/>
                <a:gd name="T8" fmla="*/ 18 w 23"/>
                <a:gd name="T9" fmla="*/ 3 h 21"/>
                <a:gd name="T10" fmla="*/ 18 w 23"/>
                <a:gd name="T11" fmla="*/ 3 h 21"/>
                <a:gd name="T12" fmla="*/ 20 w 23"/>
                <a:gd name="T13" fmla="*/ 17 h 21"/>
                <a:gd name="T14" fmla="*/ 20 w 23"/>
                <a:gd name="T15" fmla="*/ 17 h 21"/>
                <a:gd name="T16" fmla="*/ 12 w 23"/>
                <a:gd name="T17" fmla="*/ 21 h 21"/>
                <a:gd name="T18" fmla="*/ 12 w 23"/>
                <a:gd name="T19" fmla="*/ 21 h 21"/>
                <a:gd name="T20" fmla="*/ 6 w 23"/>
                <a:gd name="T21"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1">
                  <a:moveTo>
                    <a:pt x="6" y="19"/>
                  </a:moveTo>
                  <a:cubicBezTo>
                    <a:pt x="6" y="19"/>
                    <a:pt x="6" y="19"/>
                    <a:pt x="6" y="19"/>
                  </a:cubicBezTo>
                  <a:cubicBezTo>
                    <a:pt x="1" y="16"/>
                    <a:pt x="0" y="9"/>
                    <a:pt x="4" y="5"/>
                  </a:cubicBezTo>
                  <a:cubicBezTo>
                    <a:pt x="4" y="5"/>
                    <a:pt x="4" y="5"/>
                    <a:pt x="4" y="5"/>
                  </a:cubicBezTo>
                  <a:cubicBezTo>
                    <a:pt x="7" y="1"/>
                    <a:pt x="13" y="0"/>
                    <a:pt x="18" y="3"/>
                  </a:cubicBezTo>
                  <a:cubicBezTo>
                    <a:pt x="18" y="3"/>
                    <a:pt x="18" y="3"/>
                    <a:pt x="18" y="3"/>
                  </a:cubicBezTo>
                  <a:cubicBezTo>
                    <a:pt x="22" y="6"/>
                    <a:pt x="23" y="12"/>
                    <a:pt x="20" y="17"/>
                  </a:cubicBezTo>
                  <a:cubicBezTo>
                    <a:pt x="20" y="17"/>
                    <a:pt x="20" y="17"/>
                    <a:pt x="20" y="17"/>
                  </a:cubicBezTo>
                  <a:cubicBezTo>
                    <a:pt x="18" y="19"/>
                    <a:pt x="15" y="21"/>
                    <a:pt x="12" y="21"/>
                  </a:cubicBezTo>
                  <a:cubicBezTo>
                    <a:pt x="12" y="21"/>
                    <a:pt x="12" y="21"/>
                    <a:pt x="12" y="21"/>
                  </a:cubicBezTo>
                  <a:cubicBezTo>
                    <a:pt x="10" y="21"/>
                    <a:pt x="8" y="20"/>
                    <a:pt x="6" y="19"/>
                  </a:cubicBezTo>
                  <a:close/>
                </a:path>
              </a:pathLst>
            </a:custGeom>
            <a:ln>
              <a:noFill/>
            </a:ln>
          </p:spPr>
          <p:style>
            <a:lnRef idx="0">
              <a:scrgbClr r="0" g="0" b="0"/>
            </a:lnRef>
            <a:fillRef idx="1003">
              <a:schemeClr val="dk1"/>
            </a:fillRef>
            <a:effectRef idx="0">
              <a:scrgbClr r="0" g="0" b="0"/>
            </a:effectRef>
            <a:fontRef idx="minor">
              <a:schemeClr val="lt1"/>
            </a:fontRef>
          </p:style>
          <p:txBody>
            <a:bodyPr vert="horz" wrap="square" lIns="121920" tIns="60960" rIns="121920" bIns="60960" numCol="1" anchor="t" anchorCtr="0" compatLnSpc="1">
              <a:prstTxWarp prst="textNoShape">
                <a:avLst/>
              </a:prstTxWarp>
            </a:bodyPr>
            <a:lstStyle/>
            <a:p>
              <a:endParaRPr lang="en-US" sz="2400"/>
            </a:p>
          </p:txBody>
        </p:sp>
        <p:sp>
          <p:nvSpPr>
            <p:cNvPr id="49" name="Freeform 49">
              <a:extLst>
                <a:ext uri="{FF2B5EF4-FFF2-40B4-BE49-F238E27FC236}">
                  <a16:creationId xmlns:a16="http://schemas.microsoft.com/office/drawing/2014/main" id="{3BD97A41-D2DE-4970-8E23-771B1542D28A}"/>
                </a:ext>
              </a:extLst>
            </p:cNvPr>
            <p:cNvSpPr>
              <a:spLocks/>
            </p:cNvSpPr>
            <p:nvPr/>
          </p:nvSpPr>
          <p:spPr bwMode="auto">
            <a:xfrm>
              <a:off x="2008927" y="2364355"/>
              <a:ext cx="146180" cy="140558"/>
            </a:xfrm>
            <a:custGeom>
              <a:avLst/>
              <a:gdLst>
                <a:gd name="T0" fmla="*/ 8 w 22"/>
                <a:gd name="T1" fmla="*/ 20 h 21"/>
                <a:gd name="T2" fmla="*/ 1 w 22"/>
                <a:gd name="T3" fmla="*/ 8 h 21"/>
                <a:gd name="T4" fmla="*/ 1 w 22"/>
                <a:gd name="T5" fmla="*/ 8 h 21"/>
                <a:gd name="T6" fmla="*/ 14 w 22"/>
                <a:gd name="T7" fmla="*/ 1 h 21"/>
                <a:gd name="T8" fmla="*/ 14 w 22"/>
                <a:gd name="T9" fmla="*/ 1 h 21"/>
                <a:gd name="T10" fmla="*/ 20 w 22"/>
                <a:gd name="T11" fmla="*/ 14 h 21"/>
                <a:gd name="T12" fmla="*/ 20 w 22"/>
                <a:gd name="T13" fmla="*/ 14 h 21"/>
                <a:gd name="T14" fmla="*/ 11 w 22"/>
                <a:gd name="T15" fmla="*/ 21 h 21"/>
                <a:gd name="T16" fmla="*/ 11 w 22"/>
                <a:gd name="T17" fmla="*/ 21 h 21"/>
                <a:gd name="T18" fmla="*/ 8 w 22"/>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8" y="20"/>
                  </a:moveTo>
                  <a:cubicBezTo>
                    <a:pt x="3" y="18"/>
                    <a:pt x="0" y="13"/>
                    <a:pt x="1" y="8"/>
                  </a:cubicBezTo>
                  <a:cubicBezTo>
                    <a:pt x="1" y="8"/>
                    <a:pt x="1" y="8"/>
                    <a:pt x="1" y="8"/>
                  </a:cubicBezTo>
                  <a:cubicBezTo>
                    <a:pt x="3" y="2"/>
                    <a:pt x="9" y="0"/>
                    <a:pt x="14" y="1"/>
                  </a:cubicBezTo>
                  <a:cubicBezTo>
                    <a:pt x="14" y="1"/>
                    <a:pt x="14" y="1"/>
                    <a:pt x="14" y="1"/>
                  </a:cubicBezTo>
                  <a:cubicBezTo>
                    <a:pt x="19" y="3"/>
                    <a:pt x="22" y="9"/>
                    <a:pt x="20" y="14"/>
                  </a:cubicBezTo>
                  <a:cubicBezTo>
                    <a:pt x="20" y="14"/>
                    <a:pt x="20" y="14"/>
                    <a:pt x="20" y="14"/>
                  </a:cubicBezTo>
                  <a:cubicBezTo>
                    <a:pt x="19" y="18"/>
                    <a:pt x="15" y="21"/>
                    <a:pt x="11" y="21"/>
                  </a:cubicBezTo>
                  <a:cubicBezTo>
                    <a:pt x="11" y="21"/>
                    <a:pt x="11" y="21"/>
                    <a:pt x="11" y="21"/>
                  </a:cubicBezTo>
                  <a:cubicBezTo>
                    <a:pt x="10" y="21"/>
                    <a:pt x="9" y="20"/>
                    <a:pt x="8" y="20"/>
                  </a:cubicBezTo>
                  <a:close/>
                </a:path>
              </a:pathLst>
            </a:custGeom>
            <a:ln>
              <a:noFill/>
            </a:ln>
          </p:spPr>
          <p:style>
            <a:lnRef idx="0">
              <a:scrgbClr r="0" g="0" b="0"/>
            </a:lnRef>
            <a:fillRef idx="1003">
              <a:schemeClr val="dk1"/>
            </a:fillRef>
            <a:effectRef idx="0">
              <a:scrgbClr r="0" g="0" b="0"/>
            </a:effectRef>
            <a:fontRef idx="minor">
              <a:schemeClr val="lt1"/>
            </a:fontRef>
          </p:style>
          <p:txBody>
            <a:bodyPr vert="horz" wrap="square" lIns="121920" tIns="60960" rIns="121920" bIns="60960" numCol="1" anchor="t" anchorCtr="0" compatLnSpc="1">
              <a:prstTxWarp prst="textNoShape">
                <a:avLst/>
              </a:prstTxWarp>
            </a:bodyPr>
            <a:lstStyle/>
            <a:p>
              <a:endParaRPr lang="en-US" sz="2400"/>
            </a:p>
          </p:txBody>
        </p:sp>
        <p:sp>
          <p:nvSpPr>
            <p:cNvPr id="50" name="Freeform 50">
              <a:extLst>
                <a:ext uri="{FF2B5EF4-FFF2-40B4-BE49-F238E27FC236}">
                  <a16:creationId xmlns:a16="http://schemas.microsoft.com/office/drawing/2014/main" id="{711C53DA-BF38-4869-A330-C28A52BBE666}"/>
                </a:ext>
              </a:extLst>
            </p:cNvPr>
            <p:cNvSpPr>
              <a:spLocks/>
            </p:cNvSpPr>
            <p:nvPr/>
          </p:nvSpPr>
          <p:spPr bwMode="auto">
            <a:xfrm>
              <a:off x="2503692" y="2853497"/>
              <a:ext cx="134936" cy="140558"/>
            </a:xfrm>
            <a:custGeom>
              <a:avLst/>
              <a:gdLst>
                <a:gd name="T0" fmla="*/ 10 w 20"/>
                <a:gd name="T1" fmla="*/ 21 h 21"/>
                <a:gd name="T2" fmla="*/ 3 w 20"/>
                <a:gd name="T3" fmla="*/ 18 h 21"/>
                <a:gd name="T4" fmla="*/ 0 w 20"/>
                <a:gd name="T5" fmla="*/ 11 h 21"/>
                <a:gd name="T6" fmla="*/ 3 w 20"/>
                <a:gd name="T7" fmla="*/ 4 h 21"/>
                <a:gd name="T8" fmla="*/ 17 w 20"/>
                <a:gd name="T9" fmla="*/ 4 h 21"/>
                <a:gd name="T10" fmla="*/ 20 w 20"/>
                <a:gd name="T11" fmla="*/ 11 h 21"/>
                <a:gd name="T12" fmla="*/ 17 w 20"/>
                <a:gd name="T13" fmla="*/ 18 h 21"/>
                <a:gd name="T14" fmla="*/ 10 w 20"/>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1">
                  <a:moveTo>
                    <a:pt x="10" y="21"/>
                  </a:moveTo>
                  <a:cubicBezTo>
                    <a:pt x="7" y="21"/>
                    <a:pt x="5" y="20"/>
                    <a:pt x="3" y="18"/>
                  </a:cubicBezTo>
                  <a:cubicBezTo>
                    <a:pt x="1" y="16"/>
                    <a:pt x="0" y="14"/>
                    <a:pt x="0" y="11"/>
                  </a:cubicBezTo>
                  <a:cubicBezTo>
                    <a:pt x="0" y="8"/>
                    <a:pt x="1" y="6"/>
                    <a:pt x="3" y="4"/>
                  </a:cubicBezTo>
                  <a:cubicBezTo>
                    <a:pt x="7" y="0"/>
                    <a:pt x="13" y="0"/>
                    <a:pt x="17" y="4"/>
                  </a:cubicBezTo>
                  <a:cubicBezTo>
                    <a:pt x="19" y="6"/>
                    <a:pt x="20" y="8"/>
                    <a:pt x="20" y="11"/>
                  </a:cubicBezTo>
                  <a:cubicBezTo>
                    <a:pt x="20" y="14"/>
                    <a:pt x="19" y="16"/>
                    <a:pt x="17" y="18"/>
                  </a:cubicBezTo>
                  <a:cubicBezTo>
                    <a:pt x="15" y="20"/>
                    <a:pt x="13" y="21"/>
                    <a:pt x="10" y="21"/>
                  </a:cubicBezTo>
                  <a:close/>
                </a:path>
              </a:pathLst>
            </a:custGeom>
            <a:ln>
              <a:noFill/>
            </a:ln>
          </p:spPr>
          <p:style>
            <a:lnRef idx="0">
              <a:scrgbClr r="0" g="0" b="0"/>
            </a:lnRef>
            <a:fillRef idx="1003">
              <a:schemeClr val="dk1"/>
            </a:fillRef>
            <a:effectRef idx="0">
              <a:scrgbClr r="0" g="0" b="0"/>
            </a:effectRef>
            <a:fontRef idx="minor">
              <a:schemeClr val="lt1"/>
            </a:fontRef>
          </p:style>
          <p:txBody>
            <a:bodyPr vert="horz" wrap="square" lIns="121920" tIns="60960" rIns="121920" bIns="60960" numCol="1" anchor="t" anchorCtr="0" compatLnSpc="1">
              <a:prstTxWarp prst="textNoShape">
                <a:avLst/>
              </a:prstTxWarp>
            </a:bodyPr>
            <a:lstStyle/>
            <a:p>
              <a:endParaRPr lang="en-US" sz="2400"/>
            </a:p>
          </p:txBody>
        </p:sp>
      </p:grpSp>
      <p:sp>
        <p:nvSpPr>
          <p:cNvPr id="51" name="Content Placeholder 2">
            <a:extLst>
              <a:ext uri="{FF2B5EF4-FFF2-40B4-BE49-F238E27FC236}">
                <a16:creationId xmlns:a16="http://schemas.microsoft.com/office/drawing/2014/main" id="{C5B2C777-3AED-4D2B-B532-07C8D328F64C}"/>
              </a:ext>
            </a:extLst>
          </p:cNvPr>
          <p:cNvSpPr txBox="1">
            <a:spLocks/>
          </p:cNvSpPr>
          <p:nvPr/>
        </p:nvSpPr>
        <p:spPr>
          <a:xfrm>
            <a:off x="5683102" y="3811361"/>
            <a:ext cx="1232981" cy="459501"/>
          </a:xfrm>
          <a:prstGeom prst="rect">
            <a:avLst/>
          </a:prstGeom>
        </p:spPr>
        <p:txBody>
          <a:bodyPr vert="horz" lIns="121920" tIns="60960" rIns="121920" bIns="60960" rtlCol="0" anchor="ctr">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200" dirty="0">
                <a:solidFill>
                  <a:schemeClr val="accent1"/>
                </a:solidFill>
                <a:latin typeface="+mj-lt"/>
              </a:rPr>
              <a:t>100%</a:t>
            </a:r>
          </a:p>
        </p:txBody>
      </p:sp>
      <p:sp>
        <p:nvSpPr>
          <p:cNvPr id="54" name="CasellaDiTesto 53">
            <a:extLst>
              <a:ext uri="{FF2B5EF4-FFF2-40B4-BE49-F238E27FC236}">
                <a16:creationId xmlns:a16="http://schemas.microsoft.com/office/drawing/2014/main" id="{B06F8108-DB67-41D3-B80C-7B173A56C223}"/>
              </a:ext>
            </a:extLst>
          </p:cNvPr>
          <p:cNvSpPr txBox="1"/>
          <p:nvPr/>
        </p:nvSpPr>
        <p:spPr>
          <a:xfrm>
            <a:off x="3144069" y="5145033"/>
            <a:ext cx="6176108" cy="1077218"/>
          </a:xfrm>
          <a:prstGeom prst="rect">
            <a:avLst/>
          </a:prstGeom>
          <a:noFill/>
        </p:spPr>
        <p:txBody>
          <a:bodyPr wrap="square" rtlCol="0">
            <a:spAutoFit/>
          </a:bodyPr>
          <a:lstStyle/>
          <a:p>
            <a:pPr algn="ctr"/>
            <a:r>
              <a:rPr lang="it-IT" sz="3200" b="1" i="1" dirty="0"/>
              <a:t>Percentuale di requisiti funzionali implementati</a:t>
            </a:r>
          </a:p>
        </p:txBody>
      </p:sp>
      <p:sp>
        <p:nvSpPr>
          <p:cNvPr id="4" name="Segnaposto numero diapositiva 3">
            <a:extLst>
              <a:ext uri="{FF2B5EF4-FFF2-40B4-BE49-F238E27FC236}">
                <a16:creationId xmlns:a16="http://schemas.microsoft.com/office/drawing/2014/main" id="{3C4D3649-B547-4155-80A5-735FB06CAF16}"/>
              </a:ext>
            </a:extLst>
          </p:cNvPr>
          <p:cNvSpPr>
            <a:spLocks noGrp="1"/>
          </p:cNvSpPr>
          <p:nvPr>
            <p:ph type="sldNum" sz="quarter" idx="12"/>
          </p:nvPr>
        </p:nvSpPr>
        <p:spPr/>
        <p:txBody>
          <a:bodyPr/>
          <a:lstStyle/>
          <a:p>
            <a:fld id="{32FFBE4F-D559-476D-AEE3-28F000B7084D}" type="slidenum">
              <a:rPr lang="en-US" smtClean="0"/>
              <a:pPr/>
              <a:t>12</a:t>
            </a:fld>
            <a:endParaRPr lang="en-US"/>
          </a:p>
        </p:txBody>
      </p:sp>
    </p:spTree>
    <p:extLst>
      <p:ext uri="{BB962C8B-B14F-4D97-AF65-F5344CB8AC3E}">
        <p14:creationId xmlns:p14="http://schemas.microsoft.com/office/powerpoint/2010/main" val="88904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000"/>
                                        <p:tgtEl>
                                          <p:spTgt spid="25"/>
                                        </p:tgtEl>
                                      </p:cBhvr>
                                    </p:animEffect>
                                    <p:anim calcmode="lin" valueType="num">
                                      <p:cBhvr>
                                        <p:cTn id="14" dur="1000" fill="hold"/>
                                        <p:tgtEl>
                                          <p:spTgt spid="25"/>
                                        </p:tgtEl>
                                        <p:attrNameLst>
                                          <p:attrName>ppt_x</p:attrName>
                                        </p:attrNameLst>
                                      </p:cBhvr>
                                      <p:tavLst>
                                        <p:tav tm="0">
                                          <p:val>
                                            <p:strVal val="#ppt_x"/>
                                          </p:val>
                                        </p:tav>
                                        <p:tav tm="100000">
                                          <p:val>
                                            <p:strVal val="#ppt_x"/>
                                          </p:val>
                                        </p:tav>
                                      </p:tavLst>
                                    </p:anim>
                                    <p:anim calcmode="lin" valueType="num">
                                      <p:cBhvr>
                                        <p:cTn id="15" dur="1000" fill="hold"/>
                                        <p:tgtEl>
                                          <p:spTgt spid="2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animEffect transition="in" filter="fade">
                                      <p:cBhvr>
                                        <p:cTn id="21" dur="500"/>
                                        <p:tgtEl>
                                          <p:spTgt spid="26"/>
                                        </p:tgtEl>
                                      </p:cBhvr>
                                    </p:animEffect>
                                  </p:childTnLst>
                                </p:cTn>
                              </p:par>
                            </p:childTnLst>
                          </p:cTn>
                        </p:par>
                        <p:par>
                          <p:cTn id="22" fill="hold">
                            <p:stCondLst>
                              <p:cond delay="2500"/>
                            </p:stCondLst>
                            <p:childTnLst>
                              <p:par>
                                <p:cTn id="23" presetID="21" presetClass="entr" presetSubtype="1"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heel(1)">
                                      <p:cBhvr>
                                        <p:cTn id="25" dur="1000"/>
                                        <p:tgtEl>
                                          <p:spTgt spid="27"/>
                                        </p:tgtEl>
                                      </p:cBhvr>
                                    </p:animEffect>
                                  </p:childTnLst>
                                </p:cTn>
                              </p:par>
                            </p:childTnLst>
                          </p:cTn>
                        </p:par>
                        <p:par>
                          <p:cTn id="26" fill="hold">
                            <p:stCondLst>
                              <p:cond delay="3500"/>
                            </p:stCondLst>
                            <p:childTnLst>
                              <p:par>
                                <p:cTn id="27" presetID="53" presetClass="entr" presetSubtype="16" fill="hold" grpId="0"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p:cTn id="29" dur="500" fill="hold"/>
                                        <p:tgtEl>
                                          <p:spTgt spid="51"/>
                                        </p:tgtEl>
                                        <p:attrNameLst>
                                          <p:attrName>ppt_w</p:attrName>
                                        </p:attrNameLst>
                                      </p:cBhvr>
                                      <p:tavLst>
                                        <p:tav tm="0">
                                          <p:val>
                                            <p:fltVal val="0"/>
                                          </p:val>
                                        </p:tav>
                                        <p:tav tm="100000">
                                          <p:val>
                                            <p:strVal val="#ppt_w"/>
                                          </p:val>
                                        </p:tav>
                                      </p:tavLst>
                                    </p:anim>
                                    <p:anim calcmode="lin" valueType="num">
                                      <p:cBhvr>
                                        <p:cTn id="30" dur="500" fill="hold"/>
                                        <p:tgtEl>
                                          <p:spTgt spid="51"/>
                                        </p:tgtEl>
                                        <p:attrNameLst>
                                          <p:attrName>ppt_h</p:attrName>
                                        </p:attrNameLst>
                                      </p:cBhvr>
                                      <p:tavLst>
                                        <p:tav tm="0">
                                          <p:val>
                                            <p:fltVal val="0"/>
                                          </p:val>
                                        </p:tav>
                                        <p:tav tm="100000">
                                          <p:val>
                                            <p:strVal val="#ppt_h"/>
                                          </p:val>
                                        </p:tav>
                                      </p:tavLst>
                                    </p:anim>
                                    <p:animEffect transition="in" filter="fade">
                                      <p:cBhvr>
                                        <p:cTn id="31" dur="500"/>
                                        <p:tgtEl>
                                          <p:spTgt spid="51"/>
                                        </p:tgtEl>
                                      </p:cBhvr>
                                    </p:animEffect>
                                  </p:childTnLst>
                                </p:cTn>
                              </p:par>
                            </p:childTnLst>
                          </p:cTn>
                        </p:par>
                        <p:par>
                          <p:cTn id="32" fill="hold">
                            <p:stCondLst>
                              <p:cond delay="4000"/>
                            </p:stCondLst>
                            <p:childTnLst>
                              <p:par>
                                <p:cTn id="33" presetID="53" presetClass="entr" presetSubtype="16" fill="hold" grpId="0" nodeType="after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p:cTn id="35" dur="500" fill="hold"/>
                                        <p:tgtEl>
                                          <p:spTgt spid="54"/>
                                        </p:tgtEl>
                                        <p:attrNameLst>
                                          <p:attrName>ppt_w</p:attrName>
                                        </p:attrNameLst>
                                      </p:cBhvr>
                                      <p:tavLst>
                                        <p:tav tm="0">
                                          <p:val>
                                            <p:fltVal val="0"/>
                                          </p:val>
                                        </p:tav>
                                        <p:tav tm="100000">
                                          <p:val>
                                            <p:strVal val="#ppt_w"/>
                                          </p:val>
                                        </p:tav>
                                      </p:tavLst>
                                    </p:anim>
                                    <p:anim calcmode="lin" valueType="num">
                                      <p:cBhvr>
                                        <p:cTn id="36" dur="500" fill="hold"/>
                                        <p:tgtEl>
                                          <p:spTgt spid="54"/>
                                        </p:tgtEl>
                                        <p:attrNameLst>
                                          <p:attrName>ppt_h</p:attrName>
                                        </p:attrNameLst>
                                      </p:cBhvr>
                                      <p:tavLst>
                                        <p:tav tm="0">
                                          <p:val>
                                            <p:fltVal val="0"/>
                                          </p:val>
                                        </p:tav>
                                        <p:tav tm="100000">
                                          <p:val>
                                            <p:strVal val="#ppt_h"/>
                                          </p:val>
                                        </p:tav>
                                      </p:tavLst>
                                    </p:anim>
                                    <p:animEffect transition="in" filter="fade">
                                      <p:cBhvr>
                                        <p:cTn id="3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6" grpId="0" animBg="1"/>
      <p:bldP spid="51" grpId="0"/>
      <p:bldP spid="5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749C117F-F390-437B-ADB0-57E87EFF34F5}"/>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76" name="Picture 75">
              <a:extLst>
                <a:ext uri="{FF2B5EF4-FFF2-40B4-BE49-F238E27FC236}">
                  <a16:creationId xmlns:a16="http://schemas.microsoft.com/office/drawing/2014/main" id="{A7EF42F8-2417-49A6-95CE-DE9503B0AA66}"/>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7" name="Rectangle 76">
              <a:extLst>
                <a:ext uri="{FF2B5EF4-FFF2-40B4-BE49-F238E27FC236}">
                  <a16:creationId xmlns:a16="http://schemas.microsoft.com/office/drawing/2014/main" id="{AC6F623B-2003-4AED-B02F-541A150EC143}"/>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78" name="Picture 77">
              <a:extLst>
                <a:ext uri="{FF2B5EF4-FFF2-40B4-BE49-F238E27FC236}">
                  <a16:creationId xmlns:a16="http://schemas.microsoft.com/office/drawing/2014/main" id="{CD11837A-4F3D-419F-ACE2-E80B1EA2846F}"/>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79" name="Picture 78">
              <a:extLst>
                <a:ext uri="{FF2B5EF4-FFF2-40B4-BE49-F238E27FC236}">
                  <a16:creationId xmlns:a16="http://schemas.microsoft.com/office/drawing/2014/main" id="{B9411D1A-7E2C-4A36-BE32-BF7A8E130723}"/>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81" name="Straight Connector 80">
            <a:extLst>
              <a:ext uri="{FF2B5EF4-FFF2-40B4-BE49-F238E27FC236}">
                <a16:creationId xmlns:a16="http://schemas.microsoft.com/office/drawing/2014/main" id="{20742BC3-654B-4E41-9A6A-73A42E47763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9401732C-37EE-4B98-A709-9530173F380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654E48C8-2A00-4C54-BC9C-B18EE49E9C1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86" name="Picture 85">
              <a:extLst>
                <a:ext uri="{FF2B5EF4-FFF2-40B4-BE49-F238E27FC236}">
                  <a16:creationId xmlns:a16="http://schemas.microsoft.com/office/drawing/2014/main" id="{CE0A0544-8F52-43F0-AC3E-DF683908B568}"/>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7" name="Rectangle 86">
              <a:extLst>
                <a:ext uri="{FF2B5EF4-FFF2-40B4-BE49-F238E27FC236}">
                  <a16:creationId xmlns:a16="http://schemas.microsoft.com/office/drawing/2014/main" id="{2F4057D3-A680-4443-9E51-ED920A691EB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88" name="Picture 87">
              <a:extLst>
                <a:ext uri="{FF2B5EF4-FFF2-40B4-BE49-F238E27FC236}">
                  <a16:creationId xmlns:a16="http://schemas.microsoft.com/office/drawing/2014/main" id="{2F6853A4-7B38-4FDE-B024-AE8BA71E738C}"/>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89" name="Picture 88">
              <a:extLst>
                <a:ext uri="{FF2B5EF4-FFF2-40B4-BE49-F238E27FC236}">
                  <a16:creationId xmlns:a16="http://schemas.microsoft.com/office/drawing/2014/main" id="{86ADF4DB-4290-4441-8F8E-04152FE6063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6" name="Oval 4">
            <a:extLst>
              <a:ext uri="{FF2B5EF4-FFF2-40B4-BE49-F238E27FC236}">
                <a16:creationId xmlns:a16="http://schemas.microsoft.com/office/drawing/2014/main" id="{D0956DBF-76D3-456E-B434-D6EF78F6277C}"/>
              </a:ext>
            </a:extLst>
          </p:cNvPr>
          <p:cNvSpPr txBox="1">
            <a:spLocks/>
          </p:cNvSpPr>
          <p:nvPr/>
        </p:nvSpPr>
        <p:spPr>
          <a:xfrm>
            <a:off x="997528" y="982132"/>
            <a:ext cx="4094017" cy="2823880"/>
          </a:xfrm>
          <a:prstGeom prst="ellipse">
            <a:avLst/>
          </a:prstGeom>
        </p:spPr>
        <p:style>
          <a:lnRef idx="2">
            <a:schemeClr val="accent1">
              <a:shade val="50000"/>
            </a:schemeClr>
          </a:lnRef>
          <a:fillRef idx="1003">
            <a:schemeClr val="lt2"/>
          </a:fillRef>
          <a:effectRef idx="0">
            <a:schemeClr val="accent1"/>
          </a:effectRef>
          <a:fontRef idx="minor">
            <a:schemeClr val="lt1"/>
          </a:fontRef>
        </p:style>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457200">
              <a:spcAft>
                <a:spcPts val="600"/>
              </a:spcAft>
            </a:pPr>
            <a:r>
              <a:rPr lang="en-US" sz="4800" dirty="0">
                <a:ln w="3175" cmpd="sng">
                  <a:noFill/>
                </a:ln>
                <a:solidFill>
                  <a:srgbClr val="262626"/>
                </a:solidFill>
                <a:latin typeface="+mj-lt"/>
                <a:ea typeface="+mj-ea"/>
                <a:cs typeface="+mj-cs"/>
              </a:rPr>
              <a:t>Use Case Diagram</a:t>
            </a:r>
          </a:p>
        </p:txBody>
      </p:sp>
      <p:sp>
        <p:nvSpPr>
          <p:cNvPr id="2" name="Segnaposto numero diapositiva 1">
            <a:extLst>
              <a:ext uri="{FF2B5EF4-FFF2-40B4-BE49-F238E27FC236}">
                <a16:creationId xmlns:a16="http://schemas.microsoft.com/office/drawing/2014/main" id="{3AA2F729-C935-42A5-B872-610D78856351}"/>
              </a:ext>
            </a:extLst>
          </p:cNvPr>
          <p:cNvSpPr>
            <a:spLocks noGrp="1"/>
          </p:cNvSpPr>
          <p:nvPr>
            <p:ph type="sldNum" sz="quarter" idx="12"/>
          </p:nvPr>
        </p:nvSpPr>
        <p:spPr/>
        <p:txBody>
          <a:bodyPr/>
          <a:lstStyle/>
          <a:p>
            <a:fld id="{32FFBE4F-D559-476D-AEE3-28F000B7084D}" type="slidenum">
              <a:rPr lang="en-US" smtClean="0">
                <a:solidFill>
                  <a:srgbClr val="FFFFFF"/>
                </a:solidFill>
              </a:rPr>
              <a:pPr/>
              <a:t>13</a:t>
            </a:fld>
            <a:endParaRPr lang="en-US">
              <a:solidFill>
                <a:srgbClr val="FFFFFF"/>
              </a:solidFill>
            </a:endParaRPr>
          </a:p>
        </p:txBody>
      </p:sp>
      <p:pic>
        <p:nvPicPr>
          <p:cNvPr id="18" name="Immagine 17">
            <a:extLst>
              <a:ext uri="{FF2B5EF4-FFF2-40B4-BE49-F238E27FC236}">
                <a16:creationId xmlns:a16="http://schemas.microsoft.com/office/drawing/2014/main" id="{BBCA53E3-84E1-4B60-8DA4-2BEAF8A78F95}"/>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941428" y="955675"/>
            <a:ext cx="5133975" cy="5153025"/>
          </a:xfrm>
          <a:prstGeom prst="rect">
            <a:avLst/>
          </a:prstGeom>
          <a:noFill/>
          <a:ln>
            <a:noFill/>
          </a:ln>
        </p:spPr>
      </p:pic>
    </p:spTree>
    <p:extLst>
      <p:ext uri="{BB962C8B-B14F-4D97-AF65-F5344CB8AC3E}">
        <p14:creationId xmlns:p14="http://schemas.microsoft.com/office/powerpoint/2010/main" val="36327618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749C117F-F390-437B-ADB0-57E87EFF34F5}"/>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76" name="Picture 75">
              <a:extLst>
                <a:ext uri="{FF2B5EF4-FFF2-40B4-BE49-F238E27FC236}">
                  <a16:creationId xmlns:a16="http://schemas.microsoft.com/office/drawing/2014/main" id="{A7EF42F8-2417-49A6-95CE-DE9503B0AA66}"/>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7" name="Rectangle 76">
              <a:extLst>
                <a:ext uri="{FF2B5EF4-FFF2-40B4-BE49-F238E27FC236}">
                  <a16:creationId xmlns:a16="http://schemas.microsoft.com/office/drawing/2014/main" id="{AC6F623B-2003-4AED-B02F-541A150EC143}"/>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78" name="Picture 77">
              <a:extLst>
                <a:ext uri="{FF2B5EF4-FFF2-40B4-BE49-F238E27FC236}">
                  <a16:creationId xmlns:a16="http://schemas.microsoft.com/office/drawing/2014/main" id="{CD11837A-4F3D-419F-ACE2-E80B1EA2846F}"/>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79" name="Picture 78">
              <a:extLst>
                <a:ext uri="{FF2B5EF4-FFF2-40B4-BE49-F238E27FC236}">
                  <a16:creationId xmlns:a16="http://schemas.microsoft.com/office/drawing/2014/main" id="{B9411D1A-7E2C-4A36-BE32-BF7A8E130723}"/>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81" name="Straight Connector 80">
            <a:extLst>
              <a:ext uri="{FF2B5EF4-FFF2-40B4-BE49-F238E27FC236}">
                <a16:creationId xmlns:a16="http://schemas.microsoft.com/office/drawing/2014/main" id="{20742BC3-654B-4E41-9A6A-73A42E47763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9401732C-37EE-4B98-A709-9530173F380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654E48C8-2A00-4C54-BC9C-B18EE49E9C1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86" name="Picture 85">
              <a:extLst>
                <a:ext uri="{FF2B5EF4-FFF2-40B4-BE49-F238E27FC236}">
                  <a16:creationId xmlns:a16="http://schemas.microsoft.com/office/drawing/2014/main" id="{CE0A0544-8F52-43F0-AC3E-DF683908B568}"/>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7" name="Rectangle 86">
              <a:extLst>
                <a:ext uri="{FF2B5EF4-FFF2-40B4-BE49-F238E27FC236}">
                  <a16:creationId xmlns:a16="http://schemas.microsoft.com/office/drawing/2014/main" id="{2F4057D3-A680-4443-9E51-ED920A691EB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88" name="Picture 87">
              <a:extLst>
                <a:ext uri="{FF2B5EF4-FFF2-40B4-BE49-F238E27FC236}">
                  <a16:creationId xmlns:a16="http://schemas.microsoft.com/office/drawing/2014/main" id="{2F6853A4-7B38-4FDE-B024-AE8BA71E738C}"/>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89" name="Picture 88">
              <a:extLst>
                <a:ext uri="{FF2B5EF4-FFF2-40B4-BE49-F238E27FC236}">
                  <a16:creationId xmlns:a16="http://schemas.microsoft.com/office/drawing/2014/main" id="{86ADF4DB-4290-4441-8F8E-04152FE6063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Segnaposto numero diapositiva 1">
            <a:extLst>
              <a:ext uri="{FF2B5EF4-FFF2-40B4-BE49-F238E27FC236}">
                <a16:creationId xmlns:a16="http://schemas.microsoft.com/office/drawing/2014/main" id="{E5D61F98-7688-4AE4-A6D2-1BC6B76F7FB7}"/>
              </a:ext>
            </a:extLst>
          </p:cNvPr>
          <p:cNvSpPr>
            <a:spLocks noGrp="1"/>
          </p:cNvSpPr>
          <p:nvPr>
            <p:ph type="sldNum" sz="quarter" idx="12"/>
          </p:nvPr>
        </p:nvSpPr>
        <p:spPr/>
        <p:txBody>
          <a:bodyPr/>
          <a:lstStyle/>
          <a:p>
            <a:fld id="{32FFBE4F-D559-476D-AEE3-28F000B7084D}" type="slidenum">
              <a:rPr lang="en-US" smtClean="0">
                <a:solidFill>
                  <a:srgbClr val="FFFFFF"/>
                </a:solidFill>
              </a:rPr>
              <a:pPr/>
              <a:t>14</a:t>
            </a:fld>
            <a:endParaRPr lang="en-US">
              <a:solidFill>
                <a:srgbClr val="FFFFFF"/>
              </a:solidFill>
            </a:endParaRPr>
          </a:p>
        </p:txBody>
      </p:sp>
      <p:sp>
        <p:nvSpPr>
          <p:cNvPr id="17" name="Oval 4">
            <a:extLst>
              <a:ext uri="{FF2B5EF4-FFF2-40B4-BE49-F238E27FC236}">
                <a16:creationId xmlns:a16="http://schemas.microsoft.com/office/drawing/2014/main" id="{6BA64839-D4F7-4F67-A334-9E1601E18865}"/>
              </a:ext>
            </a:extLst>
          </p:cNvPr>
          <p:cNvSpPr txBox="1">
            <a:spLocks/>
          </p:cNvSpPr>
          <p:nvPr/>
        </p:nvSpPr>
        <p:spPr>
          <a:xfrm>
            <a:off x="997528" y="982132"/>
            <a:ext cx="4094017" cy="2823880"/>
          </a:xfrm>
          <a:prstGeom prst="ellipse">
            <a:avLst/>
          </a:prstGeom>
        </p:spPr>
        <p:style>
          <a:lnRef idx="2">
            <a:schemeClr val="accent1">
              <a:shade val="50000"/>
            </a:schemeClr>
          </a:lnRef>
          <a:fillRef idx="1003">
            <a:schemeClr val="lt2"/>
          </a:fillRef>
          <a:effectRef idx="0">
            <a:schemeClr val="accent1"/>
          </a:effectRef>
          <a:fontRef idx="minor">
            <a:schemeClr val="lt1"/>
          </a:fontRef>
        </p:style>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457200">
              <a:spcAft>
                <a:spcPts val="600"/>
              </a:spcAft>
            </a:pPr>
            <a:r>
              <a:rPr lang="en-US" sz="4800" dirty="0">
                <a:ln w="3175" cmpd="sng">
                  <a:noFill/>
                </a:ln>
                <a:solidFill>
                  <a:srgbClr val="262626"/>
                </a:solidFill>
                <a:latin typeface="+mj-lt"/>
                <a:ea typeface="+mj-ea"/>
                <a:cs typeface="+mj-cs"/>
              </a:rPr>
              <a:t>Use Case Diagram</a:t>
            </a:r>
          </a:p>
        </p:txBody>
      </p:sp>
      <p:pic>
        <p:nvPicPr>
          <p:cNvPr id="19" name="Immagine 18">
            <a:extLst>
              <a:ext uri="{FF2B5EF4-FFF2-40B4-BE49-F238E27FC236}">
                <a16:creationId xmlns:a16="http://schemas.microsoft.com/office/drawing/2014/main" id="{49204A6B-58CE-4C1D-88B1-563D43740A98}"/>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555153" y="824399"/>
            <a:ext cx="4420061" cy="5259068"/>
          </a:xfrm>
          <a:prstGeom prst="rect">
            <a:avLst/>
          </a:prstGeom>
          <a:noFill/>
          <a:ln>
            <a:solidFill>
              <a:schemeClr val="tx1"/>
            </a:solidFill>
          </a:ln>
        </p:spPr>
      </p:pic>
    </p:spTree>
    <p:extLst>
      <p:ext uri="{BB962C8B-B14F-4D97-AF65-F5344CB8AC3E}">
        <p14:creationId xmlns:p14="http://schemas.microsoft.com/office/powerpoint/2010/main" val="17371570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749C117F-F390-437B-ADB0-57E87EFF34F5}"/>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76" name="Picture 75">
              <a:extLst>
                <a:ext uri="{FF2B5EF4-FFF2-40B4-BE49-F238E27FC236}">
                  <a16:creationId xmlns:a16="http://schemas.microsoft.com/office/drawing/2014/main" id="{A7EF42F8-2417-49A6-95CE-DE9503B0AA66}"/>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7" name="Rectangle 76">
              <a:extLst>
                <a:ext uri="{FF2B5EF4-FFF2-40B4-BE49-F238E27FC236}">
                  <a16:creationId xmlns:a16="http://schemas.microsoft.com/office/drawing/2014/main" id="{AC6F623B-2003-4AED-B02F-541A150EC143}"/>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78" name="Picture 77">
              <a:extLst>
                <a:ext uri="{FF2B5EF4-FFF2-40B4-BE49-F238E27FC236}">
                  <a16:creationId xmlns:a16="http://schemas.microsoft.com/office/drawing/2014/main" id="{CD11837A-4F3D-419F-ACE2-E80B1EA2846F}"/>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79" name="Picture 78">
              <a:extLst>
                <a:ext uri="{FF2B5EF4-FFF2-40B4-BE49-F238E27FC236}">
                  <a16:creationId xmlns:a16="http://schemas.microsoft.com/office/drawing/2014/main" id="{B9411D1A-7E2C-4A36-BE32-BF7A8E130723}"/>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81" name="Straight Connector 80">
            <a:extLst>
              <a:ext uri="{FF2B5EF4-FFF2-40B4-BE49-F238E27FC236}">
                <a16:creationId xmlns:a16="http://schemas.microsoft.com/office/drawing/2014/main" id="{20742BC3-654B-4E41-9A6A-73A42E47763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9401732C-37EE-4B98-A709-9530173F380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654E48C8-2A00-4C54-BC9C-B18EE49E9C1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86" name="Picture 85">
              <a:extLst>
                <a:ext uri="{FF2B5EF4-FFF2-40B4-BE49-F238E27FC236}">
                  <a16:creationId xmlns:a16="http://schemas.microsoft.com/office/drawing/2014/main" id="{CE0A0544-8F52-43F0-AC3E-DF683908B568}"/>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7" name="Rectangle 86">
              <a:extLst>
                <a:ext uri="{FF2B5EF4-FFF2-40B4-BE49-F238E27FC236}">
                  <a16:creationId xmlns:a16="http://schemas.microsoft.com/office/drawing/2014/main" id="{2F4057D3-A680-4443-9E51-ED920A691EB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88" name="Picture 87">
              <a:extLst>
                <a:ext uri="{FF2B5EF4-FFF2-40B4-BE49-F238E27FC236}">
                  <a16:creationId xmlns:a16="http://schemas.microsoft.com/office/drawing/2014/main" id="{2F6853A4-7B38-4FDE-B024-AE8BA71E738C}"/>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89" name="Picture 88">
              <a:extLst>
                <a:ext uri="{FF2B5EF4-FFF2-40B4-BE49-F238E27FC236}">
                  <a16:creationId xmlns:a16="http://schemas.microsoft.com/office/drawing/2014/main" id="{86ADF4DB-4290-4441-8F8E-04152FE6063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Segnaposto numero diapositiva 1">
            <a:extLst>
              <a:ext uri="{FF2B5EF4-FFF2-40B4-BE49-F238E27FC236}">
                <a16:creationId xmlns:a16="http://schemas.microsoft.com/office/drawing/2014/main" id="{26BB1CB9-615F-4CDE-A409-E5ADCDAFBD3B}"/>
              </a:ext>
            </a:extLst>
          </p:cNvPr>
          <p:cNvSpPr>
            <a:spLocks noGrp="1"/>
          </p:cNvSpPr>
          <p:nvPr>
            <p:ph type="sldNum" sz="quarter" idx="12"/>
          </p:nvPr>
        </p:nvSpPr>
        <p:spPr/>
        <p:txBody>
          <a:bodyPr/>
          <a:lstStyle/>
          <a:p>
            <a:fld id="{32FFBE4F-D559-476D-AEE3-28F000B7084D}" type="slidenum">
              <a:rPr lang="en-US" smtClean="0">
                <a:solidFill>
                  <a:srgbClr val="FFFFFF"/>
                </a:solidFill>
              </a:rPr>
              <a:pPr/>
              <a:t>15</a:t>
            </a:fld>
            <a:endParaRPr lang="en-US">
              <a:solidFill>
                <a:srgbClr val="FFFFFF"/>
              </a:solidFill>
            </a:endParaRPr>
          </a:p>
        </p:txBody>
      </p:sp>
      <p:sp>
        <p:nvSpPr>
          <p:cNvPr id="18" name="Oval 4">
            <a:extLst>
              <a:ext uri="{FF2B5EF4-FFF2-40B4-BE49-F238E27FC236}">
                <a16:creationId xmlns:a16="http://schemas.microsoft.com/office/drawing/2014/main" id="{9053C1F1-417C-4B2C-883A-5EC2B1317C95}"/>
              </a:ext>
            </a:extLst>
          </p:cNvPr>
          <p:cNvSpPr txBox="1">
            <a:spLocks/>
          </p:cNvSpPr>
          <p:nvPr/>
        </p:nvSpPr>
        <p:spPr>
          <a:xfrm>
            <a:off x="997528" y="982132"/>
            <a:ext cx="4094017" cy="2823880"/>
          </a:xfrm>
          <a:prstGeom prst="ellipse">
            <a:avLst/>
          </a:prstGeom>
        </p:spPr>
        <p:style>
          <a:lnRef idx="2">
            <a:schemeClr val="accent1">
              <a:shade val="50000"/>
            </a:schemeClr>
          </a:lnRef>
          <a:fillRef idx="1003">
            <a:schemeClr val="lt2"/>
          </a:fillRef>
          <a:effectRef idx="0">
            <a:schemeClr val="accent1"/>
          </a:effectRef>
          <a:fontRef idx="minor">
            <a:schemeClr val="lt1"/>
          </a:fontRef>
        </p:style>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457200">
              <a:spcAft>
                <a:spcPts val="600"/>
              </a:spcAft>
            </a:pPr>
            <a:r>
              <a:rPr lang="en-US" sz="4800" dirty="0">
                <a:ln w="3175" cmpd="sng">
                  <a:noFill/>
                </a:ln>
                <a:solidFill>
                  <a:srgbClr val="262626"/>
                </a:solidFill>
                <a:latin typeface="+mj-lt"/>
                <a:ea typeface="+mj-ea"/>
                <a:cs typeface="+mj-cs"/>
              </a:rPr>
              <a:t>Use Case Diagram</a:t>
            </a:r>
          </a:p>
        </p:txBody>
      </p:sp>
      <p:pic>
        <p:nvPicPr>
          <p:cNvPr id="4" name="Immagine 3">
            <a:extLst>
              <a:ext uri="{FF2B5EF4-FFF2-40B4-BE49-F238E27FC236}">
                <a16:creationId xmlns:a16="http://schemas.microsoft.com/office/drawing/2014/main" id="{E7F20151-442D-4FB6-A054-4F5372E25936}"/>
              </a:ext>
            </a:extLst>
          </p:cNvPr>
          <p:cNvPicPr>
            <a:picLocks noChangeAspect="1"/>
          </p:cNvPicPr>
          <p:nvPr/>
        </p:nvPicPr>
        <p:blipFill>
          <a:blip r:embed="rId7"/>
          <a:stretch>
            <a:fillRect/>
          </a:stretch>
        </p:blipFill>
        <p:spPr>
          <a:xfrm>
            <a:off x="6511771" y="843841"/>
            <a:ext cx="4369998" cy="5168532"/>
          </a:xfrm>
          <a:prstGeom prst="rect">
            <a:avLst/>
          </a:prstGeom>
        </p:spPr>
      </p:pic>
    </p:spTree>
    <p:extLst>
      <p:ext uri="{BB962C8B-B14F-4D97-AF65-F5344CB8AC3E}">
        <p14:creationId xmlns:p14="http://schemas.microsoft.com/office/powerpoint/2010/main" val="26229487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749C117F-F390-437B-ADB0-57E87EFF34F5}"/>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76" name="Picture 75">
              <a:extLst>
                <a:ext uri="{FF2B5EF4-FFF2-40B4-BE49-F238E27FC236}">
                  <a16:creationId xmlns:a16="http://schemas.microsoft.com/office/drawing/2014/main" id="{A7EF42F8-2417-49A6-95CE-DE9503B0AA66}"/>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7" name="Rectangle 76">
              <a:extLst>
                <a:ext uri="{FF2B5EF4-FFF2-40B4-BE49-F238E27FC236}">
                  <a16:creationId xmlns:a16="http://schemas.microsoft.com/office/drawing/2014/main" id="{AC6F623B-2003-4AED-B02F-541A150EC143}"/>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78" name="Picture 77">
              <a:extLst>
                <a:ext uri="{FF2B5EF4-FFF2-40B4-BE49-F238E27FC236}">
                  <a16:creationId xmlns:a16="http://schemas.microsoft.com/office/drawing/2014/main" id="{CD11837A-4F3D-419F-ACE2-E80B1EA2846F}"/>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79" name="Picture 78">
              <a:extLst>
                <a:ext uri="{FF2B5EF4-FFF2-40B4-BE49-F238E27FC236}">
                  <a16:creationId xmlns:a16="http://schemas.microsoft.com/office/drawing/2014/main" id="{B9411D1A-7E2C-4A36-BE32-BF7A8E130723}"/>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81" name="Straight Connector 80">
            <a:extLst>
              <a:ext uri="{FF2B5EF4-FFF2-40B4-BE49-F238E27FC236}">
                <a16:creationId xmlns:a16="http://schemas.microsoft.com/office/drawing/2014/main" id="{20742BC3-654B-4E41-9A6A-73A42E47763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9401732C-37EE-4B98-A709-9530173F380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654E48C8-2A00-4C54-BC9C-B18EE49E9C1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86" name="Picture 85">
              <a:extLst>
                <a:ext uri="{FF2B5EF4-FFF2-40B4-BE49-F238E27FC236}">
                  <a16:creationId xmlns:a16="http://schemas.microsoft.com/office/drawing/2014/main" id="{CE0A0544-8F52-43F0-AC3E-DF683908B568}"/>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7" name="Rectangle 86">
              <a:extLst>
                <a:ext uri="{FF2B5EF4-FFF2-40B4-BE49-F238E27FC236}">
                  <a16:creationId xmlns:a16="http://schemas.microsoft.com/office/drawing/2014/main" id="{2F4057D3-A680-4443-9E51-ED920A691EB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88" name="Picture 87">
              <a:extLst>
                <a:ext uri="{FF2B5EF4-FFF2-40B4-BE49-F238E27FC236}">
                  <a16:creationId xmlns:a16="http://schemas.microsoft.com/office/drawing/2014/main" id="{2F6853A4-7B38-4FDE-B024-AE8BA71E738C}"/>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89" name="Picture 88">
              <a:extLst>
                <a:ext uri="{FF2B5EF4-FFF2-40B4-BE49-F238E27FC236}">
                  <a16:creationId xmlns:a16="http://schemas.microsoft.com/office/drawing/2014/main" id="{86ADF4DB-4290-4441-8F8E-04152FE6063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pic>
        <p:nvPicPr>
          <p:cNvPr id="18" name="Immagine 17">
            <a:extLst>
              <a:ext uri="{FF2B5EF4-FFF2-40B4-BE49-F238E27FC236}">
                <a16:creationId xmlns:a16="http://schemas.microsoft.com/office/drawing/2014/main" id="{0341B084-3831-446C-9D88-014952DA245A}"/>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796129" y="607814"/>
            <a:ext cx="4631192" cy="5638800"/>
          </a:xfrm>
          <a:prstGeom prst="rect">
            <a:avLst/>
          </a:prstGeom>
          <a:noFill/>
          <a:ln>
            <a:solidFill>
              <a:schemeClr val="tx1"/>
            </a:solidFill>
          </a:ln>
        </p:spPr>
      </p:pic>
      <p:sp>
        <p:nvSpPr>
          <p:cNvPr id="2" name="Segnaposto numero diapositiva 1">
            <a:extLst>
              <a:ext uri="{FF2B5EF4-FFF2-40B4-BE49-F238E27FC236}">
                <a16:creationId xmlns:a16="http://schemas.microsoft.com/office/drawing/2014/main" id="{CC72D3EA-1352-4215-8DD9-7C18078123DC}"/>
              </a:ext>
            </a:extLst>
          </p:cNvPr>
          <p:cNvSpPr>
            <a:spLocks noGrp="1"/>
          </p:cNvSpPr>
          <p:nvPr>
            <p:ph type="sldNum" sz="quarter" idx="12"/>
          </p:nvPr>
        </p:nvSpPr>
        <p:spPr/>
        <p:txBody>
          <a:bodyPr/>
          <a:lstStyle/>
          <a:p>
            <a:fld id="{32FFBE4F-D559-476D-AEE3-28F000B7084D}" type="slidenum">
              <a:rPr lang="en-US" smtClean="0">
                <a:solidFill>
                  <a:srgbClr val="FFFFFF"/>
                </a:solidFill>
              </a:rPr>
              <a:pPr/>
              <a:t>16</a:t>
            </a:fld>
            <a:endParaRPr lang="en-US">
              <a:solidFill>
                <a:srgbClr val="FFFFFF"/>
              </a:solidFill>
            </a:endParaRPr>
          </a:p>
        </p:txBody>
      </p:sp>
      <p:sp>
        <p:nvSpPr>
          <p:cNvPr id="17" name="Oval 4">
            <a:extLst>
              <a:ext uri="{FF2B5EF4-FFF2-40B4-BE49-F238E27FC236}">
                <a16:creationId xmlns:a16="http://schemas.microsoft.com/office/drawing/2014/main" id="{F9036D33-5D46-42AD-B6A4-01AEA2687D75}"/>
              </a:ext>
            </a:extLst>
          </p:cNvPr>
          <p:cNvSpPr txBox="1">
            <a:spLocks/>
          </p:cNvSpPr>
          <p:nvPr/>
        </p:nvSpPr>
        <p:spPr>
          <a:xfrm>
            <a:off x="997528" y="982132"/>
            <a:ext cx="4094017" cy="2823880"/>
          </a:xfrm>
          <a:prstGeom prst="ellipse">
            <a:avLst/>
          </a:prstGeom>
        </p:spPr>
        <p:style>
          <a:lnRef idx="2">
            <a:schemeClr val="accent1">
              <a:shade val="50000"/>
            </a:schemeClr>
          </a:lnRef>
          <a:fillRef idx="1003">
            <a:schemeClr val="lt2"/>
          </a:fillRef>
          <a:effectRef idx="0">
            <a:schemeClr val="accent1"/>
          </a:effectRef>
          <a:fontRef idx="minor">
            <a:schemeClr val="lt1"/>
          </a:fontRef>
        </p:style>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457200">
              <a:spcAft>
                <a:spcPts val="600"/>
              </a:spcAft>
            </a:pPr>
            <a:r>
              <a:rPr lang="en-US" sz="4800" dirty="0">
                <a:ln w="3175" cmpd="sng">
                  <a:noFill/>
                </a:ln>
                <a:solidFill>
                  <a:srgbClr val="262626"/>
                </a:solidFill>
                <a:latin typeface="+mj-lt"/>
                <a:ea typeface="+mj-ea"/>
                <a:cs typeface="+mj-cs"/>
              </a:rPr>
              <a:t>Use Case Diagram</a:t>
            </a:r>
          </a:p>
        </p:txBody>
      </p:sp>
    </p:spTree>
    <p:extLst>
      <p:ext uri="{BB962C8B-B14F-4D97-AF65-F5344CB8AC3E}">
        <p14:creationId xmlns:p14="http://schemas.microsoft.com/office/powerpoint/2010/main" val="30126322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749C117F-F390-437B-ADB0-57E87EFF34F5}"/>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76" name="Picture 75">
              <a:extLst>
                <a:ext uri="{FF2B5EF4-FFF2-40B4-BE49-F238E27FC236}">
                  <a16:creationId xmlns:a16="http://schemas.microsoft.com/office/drawing/2014/main" id="{A7EF42F8-2417-49A6-95CE-DE9503B0AA66}"/>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7" name="Rectangle 76">
              <a:extLst>
                <a:ext uri="{FF2B5EF4-FFF2-40B4-BE49-F238E27FC236}">
                  <a16:creationId xmlns:a16="http://schemas.microsoft.com/office/drawing/2014/main" id="{AC6F623B-2003-4AED-B02F-541A150EC143}"/>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78" name="Picture 77">
              <a:extLst>
                <a:ext uri="{FF2B5EF4-FFF2-40B4-BE49-F238E27FC236}">
                  <a16:creationId xmlns:a16="http://schemas.microsoft.com/office/drawing/2014/main" id="{CD11837A-4F3D-419F-ACE2-E80B1EA2846F}"/>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79" name="Picture 78">
              <a:extLst>
                <a:ext uri="{FF2B5EF4-FFF2-40B4-BE49-F238E27FC236}">
                  <a16:creationId xmlns:a16="http://schemas.microsoft.com/office/drawing/2014/main" id="{B9411D1A-7E2C-4A36-BE32-BF7A8E130723}"/>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81" name="Straight Connector 80">
            <a:extLst>
              <a:ext uri="{FF2B5EF4-FFF2-40B4-BE49-F238E27FC236}">
                <a16:creationId xmlns:a16="http://schemas.microsoft.com/office/drawing/2014/main" id="{20742BC3-654B-4E41-9A6A-73A42E47763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9401732C-37EE-4B98-A709-9530173F380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654E48C8-2A00-4C54-BC9C-B18EE49E9C1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86" name="Picture 85">
              <a:extLst>
                <a:ext uri="{FF2B5EF4-FFF2-40B4-BE49-F238E27FC236}">
                  <a16:creationId xmlns:a16="http://schemas.microsoft.com/office/drawing/2014/main" id="{CE0A0544-8F52-43F0-AC3E-DF683908B568}"/>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7" name="Rectangle 86">
              <a:extLst>
                <a:ext uri="{FF2B5EF4-FFF2-40B4-BE49-F238E27FC236}">
                  <a16:creationId xmlns:a16="http://schemas.microsoft.com/office/drawing/2014/main" id="{2F4057D3-A680-4443-9E51-ED920A691EB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88" name="Picture 87">
              <a:extLst>
                <a:ext uri="{FF2B5EF4-FFF2-40B4-BE49-F238E27FC236}">
                  <a16:creationId xmlns:a16="http://schemas.microsoft.com/office/drawing/2014/main" id="{2F6853A4-7B38-4FDE-B024-AE8BA71E738C}"/>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89" name="Picture 88">
              <a:extLst>
                <a:ext uri="{FF2B5EF4-FFF2-40B4-BE49-F238E27FC236}">
                  <a16:creationId xmlns:a16="http://schemas.microsoft.com/office/drawing/2014/main" id="{86ADF4DB-4290-4441-8F8E-04152FE6063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Segnaposto numero diapositiva 1">
            <a:extLst>
              <a:ext uri="{FF2B5EF4-FFF2-40B4-BE49-F238E27FC236}">
                <a16:creationId xmlns:a16="http://schemas.microsoft.com/office/drawing/2014/main" id="{034AE94F-0723-41B9-8C5D-726D31F61B3F}"/>
              </a:ext>
            </a:extLst>
          </p:cNvPr>
          <p:cNvSpPr>
            <a:spLocks noGrp="1"/>
          </p:cNvSpPr>
          <p:nvPr>
            <p:ph type="sldNum" sz="quarter" idx="12"/>
          </p:nvPr>
        </p:nvSpPr>
        <p:spPr/>
        <p:txBody>
          <a:bodyPr/>
          <a:lstStyle/>
          <a:p>
            <a:fld id="{32FFBE4F-D559-476D-AEE3-28F000B7084D}" type="slidenum">
              <a:rPr lang="en-US" smtClean="0">
                <a:solidFill>
                  <a:srgbClr val="FFFFFF"/>
                </a:solidFill>
              </a:rPr>
              <a:pPr/>
              <a:t>17</a:t>
            </a:fld>
            <a:endParaRPr lang="en-US">
              <a:solidFill>
                <a:srgbClr val="FFFFFF"/>
              </a:solidFill>
            </a:endParaRPr>
          </a:p>
        </p:txBody>
      </p:sp>
      <p:sp>
        <p:nvSpPr>
          <p:cNvPr id="17" name="Oval 4">
            <a:extLst>
              <a:ext uri="{FF2B5EF4-FFF2-40B4-BE49-F238E27FC236}">
                <a16:creationId xmlns:a16="http://schemas.microsoft.com/office/drawing/2014/main" id="{A479AB8E-2F97-4AA3-B833-88DE0E733C89}"/>
              </a:ext>
            </a:extLst>
          </p:cNvPr>
          <p:cNvSpPr txBox="1">
            <a:spLocks/>
          </p:cNvSpPr>
          <p:nvPr/>
        </p:nvSpPr>
        <p:spPr>
          <a:xfrm>
            <a:off x="997528" y="982132"/>
            <a:ext cx="4094017" cy="2823880"/>
          </a:xfrm>
          <a:prstGeom prst="ellipse">
            <a:avLst/>
          </a:prstGeom>
        </p:spPr>
        <p:style>
          <a:lnRef idx="2">
            <a:schemeClr val="accent1">
              <a:shade val="50000"/>
            </a:schemeClr>
          </a:lnRef>
          <a:fillRef idx="1003">
            <a:schemeClr val="lt2"/>
          </a:fillRef>
          <a:effectRef idx="0">
            <a:schemeClr val="accent1"/>
          </a:effectRef>
          <a:fontRef idx="minor">
            <a:schemeClr val="lt1"/>
          </a:fontRef>
        </p:style>
        <p:txBody>
          <a:bodyPr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457200">
              <a:spcAft>
                <a:spcPts val="600"/>
              </a:spcAft>
            </a:pPr>
            <a:r>
              <a:rPr lang="en-US" sz="4800" dirty="0">
                <a:ln w="3175" cmpd="sng">
                  <a:noFill/>
                </a:ln>
                <a:solidFill>
                  <a:srgbClr val="262626"/>
                </a:solidFill>
                <a:latin typeface="+mj-lt"/>
                <a:ea typeface="+mj-ea"/>
                <a:cs typeface="+mj-cs"/>
              </a:rPr>
              <a:t>Use Case Diagram</a:t>
            </a:r>
          </a:p>
        </p:txBody>
      </p:sp>
      <p:pic>
        <p:nvPicPr>
          <p:cNvPr id="18" name="Immagine 17">
            <a:extLst>
              <a:ext uri="{FF2B5EF4-FFF2-40B4-BE49-F238E27FC236}">
                <a16:creationId xmlns:a16="http://schemas.microsoft.com/office/drawing/2014/main" id="{5A11BF63-1634-4B9D-97C1-D40C1EA494D3}"/>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850401" y="950960"/>
            <a:ext cx="5238254" cy="5016254"/>
          </a:xfrm>
          <a:prstGeom prst="rect">
            <a:avLst/>
          </a:prstGeom>
          <a:noFill/>
          <a:ln>
            <a:solidFill>
              <a:schemeClr val="tx1"/>
            </a:solidFill>
          </a:ln>
        </p:spPr>
      </p:pic>
    </p:spTree>
    <p:extLst>
      <p:ext uri="{BB962C8B-B14F-4D97-AF65-F5344CB8AC3E}">
        <p14:creationId xmlns:p14="http://schemas.microsoft.com/office/powerpoint/2010/main" val="35761852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tangolo 15">
            <a:extLst>
              <a:ext uri="{FF2B5EF4-FFF2-40B4-BE49-F238E27FC236}">
                <a16:creationId xmlns:a16="http://schemas.microsoft.com/office/drawing/2014/main" id="{F603EBB8-D3A9-467D-BC33-1377F975B11C}"/>
              </a:ext>
            </a:extLst>
          </p:cNvPr>
          <p:cNvSpPr/>
          <p:nvPr/>
        </p:nvSpPr>
        <p:spPr>
          <a:xfrm>
            <a:off x="8197516" y="4261574"/>
            <a:ext cx="3678710" cy="1569660"/>
          </a:xfrm>
          <a:prstGeom prst="rect">
            <a:avLst/>
          </a:prstGeom>
          <a:noFill/>
        </p:spPr>
        <p:txBody>
          <a:bodyPr wrap="square" lIns="91440" tIns="45720" rIns="91440" bIns="45720">
            <a:spAutoFit/>
          </a:bodyPr>
          <a:lstStyle/>
          <a:p>
            <a:pPr algn="ctr"/>
            <a:r>
              <a:rPr lang="it-IT" sz="48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Esempio di </a:t>
            </a:r>
          </a:p>
          <a:p>
            <a:pPr algn="ctr"/>
            <a:r>
              <a:rPr lang="it-IT" sz="48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Use Case</a:t>
            </a:r>
          </a:p>
        </p:txBody>
      </p:sp>
      <p:sp>
        <p:nvSpPr>
          <p:cNvPr id="2" name="Segnaposto numero diapositiva 1">
            <a:extLst>
              <a:ext uri="{FF2B5EF4-FFF2-40B4-BE49-F238E27FC236}">
                <a16:creationId xmlns:a16="http://schemas.microsoft.com/office/drawing/2014/main" id="{FF7EB6CD-F8B8-4C29-9A71-36063B89D2F0}"/>
              </a:ext>
            </a:extLst>
          </p:cNvPr>
          <p:cNvSpPr>
            <a:spLocks noGrp="1"/>
          </p:cNvSpPr>
          <p:nvPr>
            <p:ph type="sldNum" sz="quarter" idx="12"/>
          </p:nvPr>
        </p:nvSpPr>
        <p:spPr/>
        <p:txBody>
          <a:bodyPr/>
          <a:lstStyle/>
          <a:p>
            <a:fld id="{32FFBE4F-D559-476D-AEE3-28F000B7084D}" type="slidenum">
              <a:rPr lang="en-US" smtClean="0"/>
              <a:pPr/>
              <a:t>18</a:t>
            </a:fld>
            <a:endParaRPr lang="en-US"/>
          </a:p>
        </p:txBody>
      </p:sp>
      <p:pic>
        <p:nvPicPr>
          <p:cNvPr id="3" name="Immagine 2">
            <a:extLst>
              <a:ext uri="{FF2B5EF4-FFF2-40B4-BE49-F238E27FC236}">
                <a16:creationId xmlns:a16="http://schemas.microsoft.com/office/drawing/2014/main" id="{3F91A7A4-169C-4250-A3BB-9C4D0E829014}"/>
              </a:ext>
            </a:extLst>
          </p:cNvPr>
          <p:cNvPicPr>
            <a:picLocks noChangeAspect="1"/>
          </p:cNvPicPr>
          <p:nvPr/>
        </p:nvPicPr>
        <p:blipFill>
          <a:blip r:embed="rId2"/>
          <a:stretch>
            <a:fillRect/>
          </a:stretch>
        </p:blipFill>
        <p:spPr>
          <a:xfrm>
            <a:off x="325262" y="492521"/>
            <a:ext cx="5746784" cy="3229993"/>
          </a:xfrm>
          <a:prstGeom prst="rect">
            <a:avLst/>
          </a:prstGeom>
        </p:spPr>
      </p:pic>
      <p:pic>
        <p:nvPicPr>
          <p:cNvPr id="5" name="Immagine 4">
            <a:extLst>
              <a:ext uri="{FF2B5EF4-FFF2-40B4-BE49-F238E27FC236}">
                <a16:creationId xmlns:a16="http://schemas.microsoft.com/office/drawing/2014/main" id="{D8119301-6C66-4F43-896B-3A297698EDAD}"/>
              </a:ext>
            </a:extLst>
          </p:cNvPr>
          <p:cNvPicPr>
            <a:picLocks noChangeAspect="1"/>
          </p:cNvPicPr>
          <p:nvPr/>
        </p:nvPicPr>
        <p:blipFill>
          <a:blip r:embed="rId3"/>
          <a:stretch>
            <a:fillRect/>
          </a:stretch>
        </p:blipFill>
        <p:spPr>
          <a:xfrm>
            <a:off x="315774" y="3722514"/>
            <a:ext cx="5748288" cy="2647779"/>
          </a:xfrm>
          <a:prstGeom prst="rect">
            <a:avLst/>
          </a:prstGeom>
        </p:spPr>
      </p:pic>
      <p:pic>
        <p:nvPicPr>
          <p:cNvPr id="7" name="Immagine 6">
            <a:extLst>
              <a:ext uri="{FF2B5EF4-FFF2-40B4-BE49-F238E27FC236}">
                <a16:creationId xmlns:a16="http://schemas.microsoft.com/office/drawing/2014/main" id="{7C31C045-324D-40BD-9E10-898640EF53A7}"/>
              </a:ext>
            </a:extLst>
          </p:cNvPr>
          <p:cNvPicPr>
            <a:picLocks noChangeAspect="1"/>
          </p:cNvPicPr>
          <p:nvPr/>
        </p:nvPicPr>
        <p:blipFill>
          <a:blip r:embed="rId4"/>
          <a:stretch>
            <a:fillRect/>
          </a:stretch>
        </p:blipFill>
        <p:spPr>
          <a:xfrm>
            <a:off x="6064062" y="492521"/>
            <a:ext cx="5645407" cy="2213753"/>
          </a:xfrm>
          <a:prstGeom prst="rect">
            <a:avLst/>
          </a:prstGeom>
        </p:spPr>
      </p:pic>
    </p:spTree>
    <p:extLst>
      <p:ext uri="{BB962C8B-B14F-4D97-AF65-F5344CB8AC3E}">
        <p14:creationId xmlns:p14="http://schemas.microsoft.com/office/powerpoint/2010/main" val="424784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81035F2-7692-4214-8CFB-A5D3F87AF2B3}"/>
              </a:ext>
            </a:extLst>
          </p:cNvPr>
          <p:cNvSpPr>
            <a:spLocks noGrp="1"/>
          </p:cNvSpPr>
          <p:nvPr>
            <p:ph type="sldNum" sz="quarter" idx="12"/>
          </p:nvPr>
        </p:nvSpPr>
        <p:spPr/>
        <p:txBody>
          <a:bodyPr/>
          <a:lstStyle/>
          <a:p>
            <a:fld id="{32FFBE4F-D559-476D-AEE3-28F000B7084D}" type="slidenum">
              <a:rPr lang="en-US" sz="1400" b="1" smtClean="0"/>
              <a:pPr/>
              <a:t>1</a:t>
            </a:fld>
            <a:endParaRPr lang="en-US" sz="1400" b="1" dirty="0"/>
          </a:p>
        </p:txBody>
      </p:sp>
      <p:sp>
        <p:nvSpPr>
          <p:cNvPr id="6" name="Rettangolo 5">
            <a:extLst>
              <a:ext uri="{FF2B5EF4-FFF2-40B4-BE49-F238E27FC236}">
                <a16:creationId xmlns:a16="http://schemas.microsoft.com/office/drawing/2014/main" id="{B8BB0666-3E47-42ED-B7A8-BA3C81844F3F}"/>
              </a:ext>
            </a:extLst>
          </p:cNvPr>
          <p:cNvSpPr/>
          <p:nvPr/>
        </p:nvSpPr>
        <p:spPr>
          <a:xfrm>
            <a:off x="3207452" y="243512"/>
            <a:ext cx="5777094" cy="923330"/>
          </a:xfrm>
          <a:prstGeom prst="rect">
            <a:avLst/>
          </a:prstGeom>
          <a:noFill/>
        </p:spPr>
        <p:txBody>
          <a:bodyPr wrap="none" lIns="91440" tIns="45720" rIns="91440" bIns="45720">
            <a:spAutoFit/>
          </a:bodyPr>
          <a:lstStyle/>
          <a:p>
            <a:pPr algn="ctr"/>
            <a:r>
              <a:rPr lang="it-IT"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MEMBRI DEL TEAM</a:t>
            </a:r>
          </a:p>
        </p:txBody>
      </p:sp>
      <p:sp>
        <p:nvSpPr>
          <p:cNvPr id="7" name="Rettangolo 6">
            <a:extLst>
              <a:ext uri="{FF2B5EF4-FFF2-40B4-BE49-F238E27FC236}">
                <a16:creationId xmlns:a16="http://schemas.microsoft.com/office/drawing/2014/main" id="{08DB6F34-0E15-4B9F-828F-E8A5F1664733}"/>
              </a:ext>
            </a:extLst>
          </p:cNvPr>
          <p:cNvSpPr/>
          <p:nvPr/>
        </p:nvSpPr>
        <p:spPr>
          <a:xfrm>
            <a:off x="1032294" y="1720840"/>
            <a:ext cx="10127411" cy="3108543"/>
          </a:xfrm>
          <a:prstGeom prst="rect">
            <a:avLst/>
          </a:prstGeom>
        </p:spPr>
        <p:txBody>
          <a:bodyPr wrap="square">
            <a:spAutoFit/>
          </a:bodyPr>
          <a:lstStyle/>
          <a:p>
            <a:pPr algn="ctr"/>
            <a:r>
              <a:rPr lang="it-IT" sz="2800" b="1" dirty="0"/>
              <a:t>ROSSI DOMENICO			matricola     	0512103484                        </a:t>
            </a:r>
          </a:p>
          <a:p>
            <a:pPr algn="ctr"/>
            <a:endParaRPr lang="it-IT" sz="2800" b="1" dirty="0"/>
          </a:p>
          <a:p>
            <a:pPr algn="ctr"/>
            <a:r>
              <a:rPr lang="it-IT" sz="2800" b="1" dirty="0"/>
              <a:t>MAIONE CIRO				matricola		0512103571	</a:t>
            </a:r>
          </a:p>
          <a:p>
            <a:pPr algn="ctr"/>
            <a:r>
              <a:rPr lang="it-IT" sz="2800" b="1" dirty="0"/>
              <a:t>SAPORITO ANTONIO 		matricola		0512103522</a:t>
            </a:r>
          </a:p>
          <a:p>
            <a:pPr algn="ctr"/>
            <a:endParaRPr lang="it-IT" sz="2800" b="1" dirty="0"/>
          </a:p>
          <a:p>
            <a:pPr algn="ctr"/>
            <a:r>
              <a:rPr lang="it-IT" sz="2800" b="1" dirty="0"/>
              <a:t>IANNACCONE ANDREA		matricola		0512103636</a:t>
            </a:r>
          </a:p>
        </p:txBody>
      </p:sp>
    </p:spTree>
    <p:extLst>
      <p:ext uri="{BB962C8B-B14F-4D97-AF65-F5344CB8AC3E}">
        <p14:creationId xmlns:p14="http://schemas.microsoft.com/office/powerpoint/2010/main" val="3917118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440438"/>
            <a:ext cx="10515600" cy="839840"/>
          </a:xfrm>
        </p:spPr>
        <p:txBody>
          <a:bodyPr/>
          <a:lstStyle/>
          <a:p>
            <a:r>
              <a:rPr lang="en-US" dirty="0"/>
              <a:t>Sequence Diagram</a:t>
            </a:r>
          </a:p>
        </p:txBody>
      </p:sp>
      <p:sp>
        <p:nvSpPr>
          <p:cNvPr id="7" name="CasellaDiTesto 6">
            <a:extLst>
              <a:ext uri="{FF2B5EF4-FFF2-40B4-BE49-F238E27FC236}">
                <a16:creationId xmlns:a16="http://schemas.microsoft.com/office/drawing/2014/main" id="{2BB5F532-4118-4C3D-9D15-50E91C572173}"/>
              </a:ext>
            </a:extLst>
          </p:cNvPr>
          <p:cNvSpPr txBox="1"/>
          <p:nvPr/>
        </p:nvSpPr>
        <p:spPr>
          <a:xfrm>
            <a:off x="5046826" y="1594160"/>
            <a:ext cx="2098345" cy="369332"/>
          </a:xfrm>
          <a:prstGeom prst="rect">
            <a:avLst/>
          </a:prstGeom>
          <a:noFill/>
        </p:spPr>
        <p:txBody>
          <a:bodyPr wrap="square" rtlCol="0">
            <a:spAutoFit/>
          </a:bodyPr>
          <a:lstStyle/>
          <a:p>
            <a:r>
              <a:rPr lang="it-IT" b="1" dirty="0"/>
              <a:t>LOGIN UTENTE </a:t>
            </a:r>
          </a:p>
        </p:txBody>
      </p:sp>
      <p:sp>
        <p:nvSpPr>
          <p:cNvPr id="2" name="Segnaposto numero diapositiva 1">
            <a:extLst>
              <a:ext uri="{FF2B5EF4-FFF2-40B4-BE49-F238E27FC236}">
                <a16:creationId xmlns:a16="http://schemas.microsoft.com/office/drawing/2014/main" id="{1456BD45-3152-4405-91E1-0FAC0D286B65}"/>
              </a:ext>
            </a:extLst>
          </p:cNvPr>
          <p:cNvSpPr>
            <a:spLocks noGrp="1"/>
          </p:cNvSpPr>
          <p:nvPr>
            <p:ph type="sldNum" sz="quarter" idx="12"/>
          </p:nvPr>
        </p:nvSpPr>
        <p:spPr/>
        <p:txBody>
          <a:bodyPr/>
          <a:lstStyle/>
          <a:p>
            <a:fld id="{32FFBE4F-D559-476D-AEE3-28F000B7084D}" type="slidenum">
              <a:rPr lang="en-US" smtClean="0"/>
              <a:pPr/>
              <a:t>19</a:t>
            </a:fld>
            <a:endParaRPr lang="en-US"/>
          </a:p>
        </p:txBody>
      </p:sp>
      <p:pic>
        <p:nvPicPr>
          <p:cNvPr id="6" name="Immagine 5">
            <a:extLst>
              <a:ext uri="{FF2B5EF4-FFF2-40B4-BE49-F238E27FC236}">
                <a16:creationId xmlns:a16="http://schemas.microsoft.com/office/drawing/2014/main" id="{98C294A3-9493-42DF-9CA2-D5C824A2DC2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76612" y="1963492"/>
            <a:ext cx="5438775" cy="3912235"/>
          </a:xfrm>
          <a:prstGeom prst="rect">
            <a:avLst/>
          </a:prstGeom>
          <a:noFill/>
          <a:ln>
            <a:noFill/>
          </a:ln>
        </p:spPr>
      </p:pic>
    </p:spTree>
    <p:extLst>
      <p:ext uri="{BB962C8B-B14F-4D97-AF65-F5344CB8AC3E}">
        <p14:creationId xmlns:p14="http://schemas.microsoft.com/office/powerpoint/2010/main" val="1784558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8124" y="516860"/>
            <a:ext cx="10515600" cy="839840"/>
          </a:xfrm>
        </p:spPr>
        <p:txBody>
          <a:bodyPr/>
          <a:lstStyle/>
          <a:p>
            <a:r>
              <a:rPr lang="en-US" dirty="0"/>
              <a:t>State Chart Diagram</a:t>
            </a:r>
          </a:p>
        </p:txBody>
      </p:sp>
      <p:sp>
        <p:nvSpPr>
          <p:cNvPr id="4" name="Text Placeholder 3"/>
          <p:cNvSpPr>
            <a:spLocks noGrp="1"/>
          </p:cNvSpPr>
          <p:nvPr>
            <p:ph type="body" sz="quarter" idx="13"/>
          </p:nvPr>
        </p:nvSpPr>
        <p:spPr/>
        <p:txBody>
          <a:bodyPr/>
          <a:lstStyle/>
          <a:p>
            <a:r>
              <a:rPr lang="it-IT" sz="2000" b="1" dirty="0">
                <a:solidFill>
                  <a:schemeClr val="tx1"/>
                </a:solidFill>
              </a:rPr>
              <a:t>Effettuazione domanda tirocinio</a:t>
            </a:r>
            <a:endParaRPr lang="it-IT" sz="2000" b="1" i="1" dirty="0">
              <a:solidFill>
                <a:schemeClr val="tx1"/>
              </a:solidFill>
            </a:endParaRPr>
          </a:p>
          <a:p>
            <a:endParaRPr lang="en-US" dirty="0"/>
          </a:p>
        </p:txBody>
      </p:sp>
      <p:pic>
        <p:nvPicPr>
          <p:cNvPr id="7" name="Immagine 6">
            <a:extLst>
              <a:ext uri="{FF2B5EF4-FFF2-40B4-BE49-F238E27FC236}">
                <a16:creationId xmlns:a16="http://schemas.microsoft.com/office/drawing/2014/main" id="{5A0FA94D-1E4F-4425-9420-F76DCD4A47B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785937"/>
            <a:ext cx="10515599" cy="4376324"/>
          </a:xfrm>
          <a:prstGeom prst="rect">
            <a:avLst/>
          </a:prstGeom>
          <a:noFill/>
          <a:ln>
            <a:noFill/>
          </a:ln>
        </p:spPr>
      </p:pic>
      <p:sp>
        <p:nvSpPr>
          <p:cNvPr id="2" name="Segnaposto numero diapositiva 1">
            <a:extLst>
              <a:ext uri="{FF2B5EF4-FFF2-40B4-BE49-F238E27FC236}">
                <a16:creationId xmlns:a16="http://schemas.microsoft.com/office/drawing/2014/main" id="{5C6732BC-C5ED-49CE-9B8B-7FEAD3E5B253}"/>
              </a:ext>
            </a:extLst>
          </p:cNvPr>
          <p:cNvSpPr>
            <a:spLocks noGrp="1"/>
          </p:cNvSpPr>
          <p:nvPr>
            <p:ph type="sldNum" sz="quarter" idx="12"/>
          </p:nvPr>
        </p:nvSpPr>
        <p:spPr/>
        <p:txBody>
          <a:bodyPr/>
          <a:lstStyle/>
          <a:p>
            <a:fld id="{32FFBE4F-D559-476D-AEE3-28F000B7084D}" type="slidenum">
              <a:rPr lang="en-US" smtClean="0"/>
              <a:pPr/>
              <a:t>20</a:t>
            </a:fld>
            <a:endParaRPr lang="en-US"/>
          </a:p>
        </p:txBody>
      </p:sp>
    </p:spTree>
    <p:extLst>
      <p:ext uri="{BB962C8B-B14F-4D97-AF65-F5344CB8AC3E}">
        <p14:creationId xmlns:p14="http://schemas.microsoft.com/office/powerpoint/2010/main" val="1440420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9187" y="-106017"/>
            <a:ext cx="10293626" cy="689113"/>
          </a:xfrm>
        </p:spPr>
        <p:txBody>
          <a:bodyPr>
            <a:normAutofit fontScale="90000"/>
          </a:bodyPr>
          <a:lstStyle/>
          <a:p>
            <a:r>
              <a:rPr lang="en-US" dirty="0"/>
              <a:t>Class Diagram</a:t>
            </a:r>
          </a:p>
        </p:txBody>
      </p:sp>
      <p:pic>
        <p:nvPicPr>
          <p:cNvPr id="9" name="Immagine 8">
            <a:extLst>
              <a:ext uri="{FF2B5EF4-FFF2-40B4-BE49-F238E27FC236}">
                <a16:creationId xmlns:a16="http://schemas.microsoft.com/office/drawing/2014/main" id="{700B2B6F-8D44-41DC-BF55-E4F6C0CAC93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4787" y="614360"/>
            <a:ext cx="5802273" cy="5629275"/>
          </a:xfrm>
          <a:prstGeom prst="rect">
            <a:avLst/>
          </a:prstGeom>
          <a:noFill/>
          <a:ln>
            <a:noFill/>
          </a:ln>
        </p:spPr>
      </p:pic>
      <p:pic>
        <p:nvPicPr>
          <p:cNvPr id="2" name="Immagine 1">
            <a:extLst>
              <a:ext uri="{FF2B5EF4-FFF2-40B4-BE49-F238E27FC236}">
                <a16:creationId xmlns:a16="http://schemas.microsoft.com/office/drawing/2014/main" id="{6D6A6631-9AAD-4C93-8095-0DE8D550627E}"/>
              </a:ext>
            </a:extLst>
          </p:cNvPr>
          <p:cNvPicPr>
            <a:picLocks noChangeAspect="1"/>
          </p:cNvPicPr>
          <p:nvPr/>
        </p:nvPicPr>
        <p:blipFill>
          <a:blip r:embed="rId3"/>
          <a:stretch>
            <a:fillRect/>
          </a:stretch>
        </p:blipFill>
        <p:spPr>
          <a:xfrm>
            <a:off x="6956454" y="614360"/>
            <a:ext cx="4676775" cy="5629275"/>
          </a:xfrm>
          <a:prstGeom prst="rect">
            <a:avLst/>
          </a:prstGeom>
        </p:spPr>
      </p:pic>
    </p:spTree>
    <p:extLst>
      <p:ext uri="{BB962C8B-B14F-4D97-AF65-F5344CB8AC3E}">
        <p14:creationId xmlns:p14="http://schemas.microsoft.com/office/powerpoint/2010/main" val="1622706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9187" y="583096"/>
            <a:ext cx="10293626" cy="689113"/>
          </a:xfrm>
        </p:spPr>
        <p:txBody>
          <a:bodyPr>
            <a:normAutofit fontScale="90000"/>
          </a:bodyPr>
          <a:lstStyle/>
          <a:p>
            <a:r>
              <a:rPr lang="en-US" dirty="0"/>
              <a:t>Class Diagram </a:t>
            </a:r>
          </a:p>
        </p:txBody>
      </p:sp>
      <p:pic>
        <p:nvPicPr>
          <p:cNvPr id="6" name="Immagine 5">
            <a:extLst>
              <a:ext uri="{FF2B5EF4-FFF2-40B4-BE49-F238E27FC236}">
                <a16:creationId xmlns:a16="http://schemas.microsoft.com/office/drawing/2014/main" id="{A0854898-E9C4-42DA-B547-978E81AAF5A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7351" y="894845"/>
            <a:ext cx="4224157" cy="5213855"/>
          </a:xfrm>
          <a:prstGeom prst="rect">
            <a:avLst/>
          </a:prstGeom>
          <a:noFill/>
          <a:ln>
            <a:noFill/>
          </a:ln>
        </p:spPr>
      </p:pic>
      <p:pic>
        <p:nvPicPr>
          <p:cNvPr id="5" name="Immagine 4">
            <a:extLst>
              <a:ext uri="{FF2B5EF4-FFF2-40B4-BE49-F238E27FC236}">
                <a16:creationId xmlns:a16="http://schemas.microsoft.com/office/drawing/2014/main" id="{395887E0-55FE-48C6-AF14-7D3A50BACAC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391689" y="1449021"/>
            <a:ext cx="4851124" cy="4659679"/>
          </a:xfrm>
          <a:prstGeom prst="rect">
            <a:avLst/>
          </a:prstGeom>
          <a:noFill/>
          <a:ln>
            <a:noFill/>
          </a:ln>
        </p:spPr>
      </p:pic>
    </p:spTree>
    <p:extLst>
      <p:ext uri="{BB962C8B-B14F-4D97-AF65-F5344CB8AC3E}">
        <p14:creationId xmlns:p14="http://schemas.microsoft.com/office/powerpoint/2010/main" val="2613291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9187" y="583096"/>
            <a:ext cx="10293626" cy="689113"/>
          </a:xfrm>
        </p:spPr>
        <p:txBody>
          <a:bodyPr>
            <a:normAutofit fontScale="90000"/>
          </a:bodyPr>
          <a:lstStyle/>
          <a:p>
            <a:r>
              <a:rPr lang="en-US" dirty="0"/>
              <a:t>Class Diagram </a:t>
            </a:r>
          </a:p>
        </p:txBody>
      </p:sp>
      <p:pic>
        <p:nvPicPr>
          <p:cNvPr id="8" name="Immagine 7">
            <a:extLst>
              <a:ext uri="{FF2B5EF4-FFF2-40B4-BE49-F238E27FC236}">
                <a16:creationId xmlns:a16="http://schemas.microsoft.com/office/drawing/2014/main" id="{4C5DB8EF-A235-4F8B-A007-B347180256D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5884" y="1272209"/>
            <a:ext cx="6794864" cy="5002695"/>
          </a:xfrm>
          <a:prstGeom prst="rect">
            <a:avLst/>
          </a:prstGeom>
          <a:noFill/>
          <a:ln>
            <a:noFill/>
          </a:ln>
        </p:spPr>
      </p:pic>
    </p:spTree>
    <p:extLst>
      <p:ext uri="{BB962C8B-B14F-4D97-AF65-F5344CB8AC3E}">
        <p14:creationId xmlns:p14="http://schemas.microsoft.com/office/powerpoint/2010/main" val="1924353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6755917" y="443466"/>
            <a:ext cx="1217272" cy="1217272"/>
          </a:xfrm>
          <a:prstGeom prst="ellipse">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887081" y="623499"/>
            <a:ext cx="5312780" cy="5312780"/>
          </a:xfrm>
          <a:prstGeom prst="ellipse">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247822" y="4772398"/>
            <a:ext cx="1447800" cy="1447800"/>
          </a:xfrm>
          <a:prstGeom prst="ellipse">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7581256" y="1746944"/>
            <a:ext cx="1723663" cy="1723663"/>
          </a:xfrm>
          <a:prstGeom prst="ellipse">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2946881" y="443466"/>
            <a:ext cx="816980" cy="816980"/>
          </a:xfrm>
          <a:prstGeom prst="ellipse">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3041408" y="5596612"/>
            <a:ext cx="816980" cy="816980"/>
          </a:xfrm>
          <a:prstGeom prst="ellipse">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7541066" y="5280477"/>
            <a:ext cx="577771" cy="577771"/>
          </a:xfrm>
          <a:prstGeom prst="ellipse">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290244" y="1961529"/>
            <a:ext cx="6507223" cy="2677656"/>
          </a:xfrm>
          <a:prstGeom prst="rect">
            <a:avLst/>
          </a:prstGeom>
        </p:spPr>
        <p:txBody>
          <a:bodyPr wrap="square">
            <a:spAutoFit/>
          </a:bodyPr>
          <a:lstStyle/>
          <a:p>
            <a:pPr algn="ctr"/>
            <a:r>
              <a:rPr lang="en-US" sz="8800" b="1" dirty="0">
                <a:solidFill>
                  <a:srgbClr val="1549FF"/>
                </a:solidFill>
                <a:latin typeface="+mj-lt"/>
              </a:rPr>
              <a:t>SDD</a:t>
            </a:r>
          </a:p>
          <a:p>
            <a:pPr algn="ctr"/>
            <a:r>
              <a:rPr lang="en-US" sz="4000" b="1" dirty="0">
                <a:solidFill>
                  <a:srgbClr val="1549FF"/>
                </a:solidFill>
              </a:rPr>
              <a:t>System Design </a:t>
            </a:r>
          </a:p>
          <a:p>
            <a:pPr algn="ctr"/>
            <a:r>
              <a:rPr lang="en-US" sz="4000" b="1" dirty="0">
                <a:solidFill>
                  <a:srgbClr val="1549FF"/>
                </a:solidFill>
              </a:rPr>
              <a:t>Document</a:t>
            </a:r>
            <a:r>
              <a:rPr lang="en-US" sz="4000" b="1" dirty="0">
                <a:solidFill>
                  <a:srgbClr val="0070C0"/>
                </a:solidFill>
              </a:rPr>
              <a:t> </a:t>
            </a:r>
          </a:p>
        </p:txBody>
      </p:sp>
      <p:sp>
        <p:nvSpPr>
          <p:cNvPr id="19" name="Oval 54">
            <a:extLst>
              <a:ext uri="{FF2B5EF4-FFF2-40B4-BE49-F238E27FC236}">
                <a16:creationId xmlns:a16="http://schemas.microsoft.com/office/drawing/2014/main" id="{0BE03F39-A240-42DB-891F-1FC2D864FF5F}"/>
              </a:ext>
            </a:extLst>
          </p:cNvPr>
          <p:cNvSpPr/>
          <p:nvPr/>
        </p:nvSpPr>
        <p:spPr>
          <a:xfrm>
            <a:off x="6092784" y="4604821"/>
            <a:ext cx="1723663" cy="1723663"/>
          </a:xfrm>
          <a:prstGeom prst="ellipse">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0" name="Oval 54">
            <a:extLst>
              <a:ext uri="{FF2B5EF4-FFF2-40B4-BE49-F238E27FC236}">
                <a16:creationId xmlns:a16="http://schemas.microsoft.com/office/drawing/2014/main" id="{DDAA3906-786A-4484-9775-856DC5F6D79A}"/>
              </a:ext>
            </a:extLst>
          </p:cNvPr>
          <p:cNvSpPr/>
          <p:nvPr/>
        </p:nvSpPr>
        <p:spPr>
          <a:xfrm>
            <a:off x="2268476" y="977326"/>
            <a:ext cx="1723663" cy="1723663"/>
          </a:xfrm>
          <a:prstGeom prst="ellipse">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1" name="Oval 56">
            <a:extLst>
              <a:ext uri="{FF2B5EF4-FFF2-40B4-BE49-F238E27FC236}">
                <a16:creationId xmlns:a16="http://schemas.microsoft.com/office/drawing/2014/main" id="{59F2895B-8E49-4986-858A-CADB5A07548C}"/>
              </a:ext>
            </a:extLst>
          </p:cNvPr>
          <p:cNvSpPr/>
          <p:nvPr/>
        </p:nvSpPr>
        <p:spPr>
          <a:xfrm>
            <a:off x="2430842" y="2417956"/>
            <a:ext cx="816980" cy="816980"/>
          </a:xfrm>
          <a:prstGeom prst="ellipse">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2" name="Oval 56">
            <a:extLst>
              <a:ext uri="{FF2B5EF4-FFF2-40B4-BE49-F238E27FC236}">
                <a16:creationId xmlns:a16="http://schemas.microsoft.com/office/drawing/2014/main" id="{C8A32E23-8C91-4B4B-9B2E-275E84A42149}"/>
              </a:ext>
            </a:extLst>
          </p:cNvPr>
          <p:cNvSpPr/>
          <p:nvPr/>
        </p:nvSpPr>
        <p:spPr>
          <a:xfrm>
            <a:off x="6347427" y="261263"/>
            <a:ext cx="816980" cy="816980"/>
          </a:xfrm>
          <a:prstGeom prst="ellipse">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3" name="Oval 57">
            <a:extLst>
              <a:ext uri="{FF2B5EF4-FFF2-40B4-BE49-F238E27FC236}">
                <a16:creationId xmlns:a16="http://schemas.microsoft.com/office/drawing/2014/main" id="{EC3C350C-A75A-4A6F-A4B6-F043EFD5CD15}"/>
              </a:ext>
            </a:extLst>
          </p:cNvPr>
          <p:cNvSpPr/>
          <p:nvPr/>
        </p:nvSpPr>
        <p:spPr>
          <a:xfrm>
            <a:off x="8024104" y="3368841"/>
            <a:ext cx="577771" cy="577771"/>
          </a:xfrm>
          <a:prstGeom prst="ellipse">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56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p:cTn id="13" dur="500" fill="hold"/>
                                        <p:tgtEl>
                                          <p:spTgt spid="54"/>
                                        </p:tgtEl>
                                        <p:attrNameLst>
                                          <p:attrName>ppt_w</p:attrName>
                                        </p:attrNameLst>
                                      </p:cBhvr>
                                      <p:tavLst>
                                        <p:tav tm="0">
                                          <p:val>
                                            <p:fltVal val="0"/>
                                          </p:val>
                                        </p:tav>
                                        <p:tav tm="100000">
                                          <p:val>
                                            <p:strVal val="#ppt_w"/>
                                          </p:val>
                                        </p:tav>
                                      </p:tavLst>
                                    </p:anim>
                                    <p:anim calcmode="lin" valueType="num">
                                      <p:cBhvr>
                                        <p:cTn id="14" dur="500" fill="hold"/>
                                        <p:tgtEl>
                                          <p:spTgt spid="54"/>
                                        </p:tgtEl>
                                        <p:attrNameLst>
                                          <p:attrName>ppt_h</p:attrName>
                                        </p:attrNameLst>
                                      </p:cBhvr>
                                      <p:tavLst>
                                        <p:tav tm="0">
                                          <p:val>
                                            <p:fltVal val="0"/>
                                          </p:val>
                                        </p:tav>
                                        <p:tav tm="100000">
                                          <p:val>
                                            <p:strVal val="#ppt_h"/>
                                          </p:val>
                                        </p:tav>
                                      </p:tavLst>
                                    </p:anim>
                                    <p:animEffect transition="in" filter="fade">
                                      <p:cBhvr>
                                        <p:cTn id="15" dur="500"/>
                                        <p:tgtEl>
                                          <p:spTgt spid="5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p:cTn id="18" dur="500" fill="hold"/>
                                        <p:tgtEl>
                                          <p:spTgt spid="53"/>
                                        </p:tgtEl>
                                        <p:attrNameLst>
                                          <p:attrName>ppt_w</p:attrName>
                                        </p:attrNameLst>
                                      </p:cBhvr>
                                      <p:tavLst>
                                        <p:tav tm="0">
                                          <p:val>
                                            <p:fltVal val="0"/>
                                          </p:val>
                                        </p:tav>
                                        <p:tav tm="100000">
                                          <p:val>
                                            <p:strVal val="#ppt_w"/>
                                          </p:val>
                                        </p:tav>
                                      </p:tavLst>
                                    </p:anim>
                                    <p:anim calcmode="lin" valueType="num">
                                      <p:cBhvr>
                                        <p:cTn id="19" dur="500" fill="hold"/>
                                        <p:tgtEl>
                                          <p:spTgt spid="53"/>
                                        </p:tgtEl>
                                        <p:attrNameLst>
                                          <p:attrName>ppt_h</p:attrName>
                                        </p:attrNameLst>
                                      </p:cBhvr>
                                      <p:tavLst>
                                        <p:tav tm="0">
                                          <p:val>
                                            <p:fltVal val="0"/>
                                          </p:val>
                                        </p:tav>
                                        <p:tav tm="100000">
                                          <p:val>
                                            <p:strVal val="#ppt_h"/>
                                          </p:val>
                                        </p:tav>
                                      </p:tavLst>
                                    </p:anim>
                                    <p:animEffect transition="in" filter="fade">
                                      <p:cBhvr>
                                        <p:cTn id="20" dur="500"/>
                                        <p:tgtEl>
                                          <p:spTgt spid="5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p:cTn id="23" dur="500" fill="hold"/>
                                        <p:tgtEl>
                                          <p:spTgt spid="55"/>
                                        </p:tgtEl>
                                        <p:attrNameLst>
                                          <p:attrName>ppt_w</p:attrName>
                                        </p:attrNameLst>
                                      </p:cBhvr>
                                      <p:tavLst>
                                        <p:tav tm="0">
                                          <p:val>
                                            <p:fltVal val="0"/>
                                          </p:val>
                                        </p:tav>
                                        <p:tav tm="100000">
                                          <p:val>
                                            <p:strVal val="#ppt_w"/>
                                          </p:val>
                                        </p:tav>
                                      </p:tavLst>
                                    </p:anim>
                                    <p:anim calcmode="lin" valueType="num">
                                      <p:cBhvr>
                                        <p:cTn id="24" dur="500" fill="hold"/>
                                        <p:tgtEl>
                                          <p:spTgt spid="55"/>
                                        </p:tgtEl>
                                        <p:attrNameLst>
                                          <p:attrName>ppt_h</p:attrName>
                                        </p:attrNameLst>
                                      </p:cBhvr>
                                      <p:tavLst>
                                        <p:tav tm="0">
                                          <p:val>
                                            <p:fltVal val="0"/>
                                          </p:val>
                                        </p:tav>
                                        <p:tav tm="100000">
                                          <p:val>
                                            <p:strVal val="#ppt_h"/>
                                          </p:val>
                                        </p:tav>
                                      </p:tavLst>
                                    </p:anim>
                                    <p:animEffect transition="in" filter="fade">
                                      <p:cBhvr>
                                        <p:cTn id="25" dur="500"/>
                                        <p:tgtEl>
                                          <p:spTgt spid="55"/>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p:cTn id="28" dur="500" fill="hold"/>
                                        <p:tgtEl>
                                          <p:spTgt spid="56"/>
                                        </p:tgtEl>
                                        <p:attrNameLst>
                                          <p:attrName>ppt_w</p:attrName>
                                        </p:attrNameLst>
                                      </p:cBhvr>
                                      <p:tavLst>
                                        <p:tav tm="0">
                                          <p:val>
                                            <p:fltVal val="0"/>
                                          </p:val>
                                        </p:tav>
                                        <p:tav tm="100000">
                                          <p:val>
                                            <p:strVal val="#ppt_w"/>
                                          </p:val>
                                        </p:tav>
                                      </p:tavLst>
                                    </p:anim>
                                    <p:anim calcmode="lin" valueType="num">
                                      <p:cBhvr>
                                        <p:cTn id="29" dur="500" fill="hold"/>
                                        <p:tgtEl>
                                          <p:spTgt spid="56"/>
                                        </p:tgtEl>
                                        <p:attrNameLst>
                                          <p:attrName>ppt_h</p:attrName>
                                        </p:attrNameLst>
                                      </p:cBhvr>
                                      <p:tavLst>
                                        <p:tav tm="0">
                                          <p:val>
                                            <p:fltVal val="0"/>
                                          </p:val>
                                        </p:tav>
                                        <p:tav tm="100000">
                                          <p:val>
                                            <p:strVal val="#ppt_h"/>
                                          </p:val>
                                        </p:tav>
                                      </p:tavLst>
                                    </p:anim>
                                    <p:animEffect transition="in" filter="fade">
                                      <p:cBhvr>
                                        <p:cTn id="30" dur="500"/>
                                        <p:tgtEl>
                                          <p:spTgt spid="5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 calcmode="lin" valueType="num">
                                      <p:cBhvr>
                                        <p:cTn id="33" dur="500" fill="hold"/>
                                        <p:tgtEl>
                                          <p:spTgt spid="57"/>
                                        </p:tgtEl>
                                        <p:attrNameLst>
                                          <p:attrName>ppt_w</p:attrName>
                                        </p:attrNameLst>
                                      </p:cBhvr>
                                      <p:tavLst>
                                        <p:tav tm="0">
                                          <p:val>
                                            <p:fltVal val="0"/>
                                          </p:val>
                                        </p:tav>
                                        <p:tav tm="100000">
                                          <p:val>
                                            <p:strVal val="#ppt_w"/>
                                          </p:val>
                                        </p:tav>
                                      </p:tavLst>
                                    </p:anim>
                                    <p:anim calcmode="lin" valueType="num">
                                      <p:cBhvr>
                                        <p:cTn id="34" dur="500" fill="hold"/>
                                        <p:tgtEl>
                                          <p:spTgt spid="57"/>
                                        </p:tgtEl>
                                        <p:attrNameLst>
                                          <p:attrName>ppt_h</p:attrName>
                                        </p:attrNameLst>
                                      </p:cBhvr>
                                      <p:tavLst>
                                        <p:tav tm="0">
                                          <p:val>
                                            <p:fltVal val="0"/>
                                          </p:val>
                                        </p:tav>
                                        <p:tav tm="100000">
                                          <p:val>
                                            <p:strVal val="#ppt_h"/>
                                          </p:val>
                                        </p:tav>
                                      </p:tavLst>
                                    </p:anim>
                                    <p:animEffect transition="in" filter="fade">
                                      <p:cBhvr>
                                        <p:cTn id="35" dur="500"/>
                                        <p:tgtEl>
                                          <p:spTgt spid="57"/>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 calcmode="lin" valueType="num">
                                      <p:cBhvr>
                                        <p:cTn id="38" dur="500" fill="hold"/>
                                        <p:tgtEl>
                                          <p:spTgt spid="58"/>
                                        </p:tgtEl>
                                        <p:attrNameLst>
                                          <p:attrName>ppt_w</p:attrName>
                                        </p:attrNameLst>
                                      </p:cBhvr>
                                      <p:tavLst>
                                        <p:tav tm="0">
                                          <p:val>
                                            <p:fltVal val="0"/>
                                          </p:val>
                                        </p:tav>
                                        <p:tav tm="100000">
                                          <p:val>
                                            <p:strVal val="#ppt_w"/>
                                          </p:val>
                                        </p:tav>
                                      </p:tavLst>
                                    </p:anim>
                                    <p:anim calcmode="lin" valueType="num">
                                      <p:cBhvr>
                                        <p:cTn id="39" dur="500" fill="hold"/>
                                        <p:tgtEl>
                                          <p:spTgt spid="58"/>
                                        </p:tgtEl>
                                        <p:attrNameLst>
                                          <p:attrName>ppt_h</p:attrName>
                                        </p:attrNameLst>
                                      </p:cBhvr>
                                      <p:tavLst>
                                        <p:tav tm="0">
                                          <p:val>
                                            <p:fltVal val="0"/>
                                          </p:val>
                                        </p:tav>
                                        <p:tav tm="100000">
                                          <p:val>
                                            <p:strVal val="#ppt_h"/>
                                          </p:val>
                                        </p:tav>
                                      </p:tavLst>
                                    </p:anim>
                                    <p:animEffect transition="in" filter="fade">
                                      <p:cBhvr>
                                        <p:cTn id="40" dur="500"/>
                                        <p:tgtEl>
                                          <p:spTgt spid="58"/>
                                        </p:tgtEl>
                                      </p:cBhvr>
                                    </p:animEffect>
                                  </p:childTnLst>
                                </p:cTn>
                              </p:par>
                            </p:childTnLst>
                          </p:cTn>
                        </p:par>
                        <p:par>
                          <p:cTn id="41" fill="hold">
                            <p:stCondLst>
                              <p:cond delay="1000"/>
                            </p:stCondLst>
                            <p:childTnLst>
                              <p:par>
                                <p:cTn id="42" presetID="42" presetClass="entr" presetSubtype="0" fill="hold" grpId="0" nodeType="after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1000"/>
                                        <p:tgtEl>
                                          <p:spTgt spid="59"/>
                                        </p:tgtEl>
                                      </p:cBhvr>
                                    </p:animEffect>
                                    <p:anim calcmode="lin" valueType="num">
                                      <p:cBhvr>
                                        <p:cTn id="45" dur="1000" fill="hold"/>
                                        <p:tgtEl>
                                          <p:spTgt spid="59"/>
                                        </p:tgtEl>
                                        <p:attrNameLst>
                                          <p:attrName>ppt_x</p:attrName>
                                        </p:attrNameLst>
                                      </p:cBhvr>
                                      <p:tavLst>
                                        <p:tav tm="0">
                                          <p:val>
                                            <p:strVal val="#ppt_x"/>
                                          </p:val>
                                        </p:tav>
                                        <p:tav tm="100000">
                                          <p:val>
                                            <p:strVal val="#ppt_x"/>
                                          </p:val>
                                        </p:tav>
                                      </p:tavLst>
                                    </p:anim>
                                    <p:anim calcmode="lin" valueType="num">
                                      <p:cBhvr>
                                        <p:cTn id="46" dur="1000" fill="hold"/>
                                        <p:tgtEl>
                                          <p:spTgt spid="59"/>
                                        </p:tgtEl>
                                        <p:attrNameLst>
                                          <p:attrName>ppt_y</p:attrName>
                                        </p:attrNameLst>
                                      </p:cBhvr>
                                      <p:tavLst>
                                        <p:tav tm="0">
                                          <p:val>
                                            <p:strVal val="#ppt_y+.1"/>
                                          </p:val>
                                        </p:tav>
                                        <p:tav tm="100000">
                                          <p:val>
                                            <p:strVal val="#ppt_y"/>
                                          </p:val>
                                        </p:tav>
                                      </p:tavLst>
                                    </p:anim>
                                  </p:childTnLst>
                                </p:cTn>
                              </p:par>
                              <p:par>
                                <p:cTn id="47" presetID="53" presetClass="entr" presetSubtype="16"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p:cTn id="49" dur="500" fill="hold"/>
                                        <p:tgtEl>
                                          <p:spTgt spid="19"/>
                                        </p:tgtEl>
                                        <p:attrNameLst>
                                          <p:attrName>ppt_w</p:attrName>
                                        </p:attrNameLst>
                                      </p:cBhvr>
                                      <p:tavLst>
                                        <p:tav tm="0">
                                          <p:val>
                                            <p:fltVal val="0"/>
                                          </p:val>
                                        </p:tav>
                                        <p:tav tm="100000">
                                          <p:val>
                                            <p:strVal val="#ppt_w"/>
                                          </p:val>
                                        </p:tav>
                                      </p:tavLst>
                                    </p:anim>
                                    <p:anim calcmode="lin" valueType="num">
                                      <p:cBhvr>
                                        <p:cTn id="50" dur="500" fill="hold"/>
                                        <p:tgtEl>
                                          <p:spTgt spid="19"/>
                                        </p:tgtEl>
                                        <p:attrNameLst>
                                          <p:attrName>ppt_h</p:attrName>
                                        </p:attrNameLst>
                                      </p:cBhvr>
                                      <p:tavLst>
                                        <p:tav tm="0">
                                          <p:val>
                                            <p:fltVal val="0"/>
                                          </p:val>
                                        </p:tav>
                                        <p:tav tm="100000">
                                          <p:val>
                                            <p:strVal val="#ppt_h"/>
                                          </p:val>
                                        </p:tav>
                                      </p:tavLst>
                                    </p:anim>
                                    <p:animEffect transition="in" filter="fade">
                                      <p:cBhvr>
                                        <p:cTn id="51" dur="500"/>
                                        <p:tgtEl>
                                          <p:spTgt spid="19"/>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500" fill="hold"/>
                                        <p:tgtEl>
                                          <p:spTgt spid="20"/>
                                        </p:tgtEl>
                                        <p:attrNameLst>
                                          <p:attrName>ppt_w</p:attrName>
                                        </p:attrNameLst>
                                      </p:cBhvr>
                                      <p:tavLst>
                                        <p:tav tm="0">
                                          <p:val>
                                            <p:fltVal val="0"/>
                                          </p:val>
                                        </p:tav>
                                        <p:tav tm="100000">
                                          <p:val>
                                            <p:strVal val="#ppt_w"/>
                                          </p:val>
                                        </p:tav>
                                      </p:tavLst>
                                    </p:anim>
                                    <p:anim calcmode="lin" valueType="num">
                                      <p:cBhvr>
                                        <p:cTn id="55" dur="500" fill="hold"/>
                                        <p:tgtEl>
                                          <p:spTgt spid="20"/>
                                        </p:tgtEl>
                                        <p:attrNameLst>
                                          <p:attrName>ppt_h</p:attrName>
                                        </p:attrNameLst>
                                      </p:cBhvr>
                                      <p:tavLst>
                                        <p:tav tm="0">
                                          <p:val>
                                            <p:fltVal val="0"/>
                                          </p:val>
                                        </p:tav>
                                        <p:tav tm="100000">
                                          <p:val>
                                            <p:strVal val="#ppt_h"/>
                                          </p:val>
                                        </p:tav>
                                      </p:tavLst>
                                    </p:anim>
                                    <p:animEffect transition="in" filter="fade">
                                      <p:cBhvr>
                                        <p:cTn id="56" dur="500"/>
                                        <p:tgtEl>
                                          <p:spTgt spid="20"/>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p:cTn id="59" dur="500" fill="hold"/>
                                        <p:tgtEl>
                                          <p:spTgt spid="21"/>
                                        </p:tgtEl>
                                        <p:attrNameLst>
                                          <p:attrName>ppt_w</p:attrName>
                                        </p:attrNameLst>
                                      </p:cBhvr>
                                      <p:tavLst>
                                        <p:tav tm="0">
                                          <p:val>
                                            <p:fltVal val="0"/>
                                          </p:val>
                                        </p:tav>
                                        <p:tav tm="100000">
                                          <p:val>
                                            <p:strVal val="#ppt_w"/>
                                          </p:val>
                                        </p:tav>
                                      </p:tavLst>
                                    </p:anim>
                                    <p:anim calcmode="lin" valueType="num">
                                      <p:cBhvr>
                                        <p:cTn id="60" dur="500" fill="hold"/>
                                        <p:tgtEl>
                                          <p:spTgt spid="21"/>
                                        </p:tgtEl>
                                        <p:attrNameLst>
                                          <p:attrName>ppt_h</p:attrName>
                                        </p:attrNameLst>
                                      </p:cBhvr>
                                      <p:tavLst>
                                        <p:tav tm="0">
                                          <p:val>
                                            <p:fltVal val="0"/>
                                          </p:val>
                                        </p:tav>
                                        <p:tav tm="100000">
                                          <p:val>
                                            <p:strVal val="#ppt_h"/>
                                          </p:val>
                                        </p:tav>
                                      </p:tavLst>
                                    </p:anim>
                                    <p:animEffect transition="in" filter="fade">
                                      <p:cBhvr>
                                        <p:cTn id="61" dur="500"/>
                                        <p:tgtEl>
                                          <p:spTgt spid="21"/>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 calcmode="lin" valueType="num">
                                      <p:cBhvr>
                                        <p:cTn id="64" dur="500" fill="hold"/>
                                        <p:tgtEl>
                                          <p:spTgt spid="22"/>
                                        </p:tgtEl>
                                        <p:attrNameLst>
                                          <p:attrName>ppt_w</p:attrName>
                                        </p:attrNameLst>
                                      </p:cBhvr>
                                      <p:tavLst>
                                        <p:tav tm="0">
                                          <p:val>
                                            <p:fltVal val="0"/>
                                          </p:val>
                                        </p:tav>
                                        <p:tav tm="100000">
                                          <p:val>
                                            <p:strVal val="#ppt_w"/>
                                          </p:val>
                                        </p:tav>
                                      </p:tavLst>
                                    </p:anim>
                                    <p:anim calcmode="lin" valueType="num">
                                      <p:cBhvr>
                                        <p:cTn id="65" dur="500" fill="hold"/>
                                        <p:tgtEl>
                                          <p:spTgt spid="22"/>
                                        </p:tgtEl>
                                        <p:attrNameLst>
                                          <p:attrName>ppt_h</p:attrName>
                                        </p:attrNameLst>
                                      </p:cBhvr>
                                      <p:tavLst>
                                        <p:tav tm="0">
                                          <p:val>
                                            <p:fltVal val="0"/>
                                          </p:val>
                                        </p:tav>
                                        <p:tav tm="100000">
                                          <p:val>
                                            <p:strVal val="#ppt_h"/>
                                          </p:val>
                                        </p:tav>
                                      </p:tavLst>
                                    </p:anim>
                                    <p:animEffect transition="in" filter="fade">
                                      <p:cBhvr>
                                        <p:cTn id="66" dur="500"/>
                                        <p:tgtEl>
                                          <p:spTgt spid="2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 calcmode="lin" valueType="num">
                                      <p:cBhvr>
                                        <p:cTn id="69" dur="500" fill="hold"/>
                                        <p:tgtEl>
                                          <p:spTgt spid="23"/>
                                        </p:tgtEl>
                                        <p:attrNameLst>
                                          <p:attrName>ppt_w</p:attrName>
                                        </p:attrNameLst>
                                      </p:cBhvr>
                                      <p:tavLst>
                                        <p:tav tm="0">
                                          <p:val>
                                            <p:fltVal val="0"/>
                                          </p:val>
                                        </p:tav>
                                        <p:tav tm="100000">
                                          <p:val>
                                            <p:strVal val="#ppt_w"/>
                                          </p:val>
                                        </p:tav>
                                      </p:tavLst>
                                    </p:anim>
                                    <p:anim calcmode="lin" valueType="num">
                                      <p:cBhvr>
                                        <p:cTn id="70" dur="500" fill="hold"/>
                                        <p:tgtEl>
                                          <p:spTgt spid="23"/>
                                        </p:tgtEl>
                                        <p:attrNameLst>
                                          <p:attrName>ppt_h</p:attrName>
                                        </p:attrNameLst>
                                      </p:cBhvr>
                                      <p:tavLst>
                                        <p:tav tm="0">
                                          <p:val>
                                            <p:fltVal val="0"/>
                                          </p:val>
                                        </p:tav>
                                        <p:tav tm="100000">
                                          <p:val>
                                            <p:strVal val="#ppt_h"/>
                                          </p:val>
                                        </p:tav>
                                      </p:tavLst>
                                    </p:anim>
                                    <p:animEffect transition="in" filter="fade">
                                      <p:cBhvr>
                                        <p:cTn id="7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 grpId="0" animBg="1"/>
      <p:bldP spid="53" grpId="0" animBg="1"/>
      <p:bldP spid="55" grpId="0" animBg="1"/>
      <p:bldP spid="56" grpId="0" animBg="1"/>
      <p:bldP spid="57" grpId="0" animBg="1"/>
      <p:bldP spid="58" grpId="0" animBg="1"/>
      <p:bldP spid="59" grpId="0"/>
      <p:bldP spid="19" grpId="0" animBg="1"/>
      <p:bldP spid="20" grpId="0" animBg="1"/>
      <p:bldP spid="21" grpId="0" animBg="1"/>
      <p:bldP spid="22"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F0DC1B07-0E14-4A0A-A0BF-E961A1895E7A}"/>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rPr>
              <a:t>Tirocinio 2.5 – Architettura del sistema</a:t>
            </a:r>
          </a:p>
        </p:txBody>
      </p:sp>
      <p:sp>
        <p:nvSpPr>
          <p:cNvPr id="4" name="Segnaposto testo 3">
            <a:extLst>
              <a:ext uri="{FF2B5EF4-FFF2-40B4-BE49-F238E27FC236}">
                <a16:creationId xmlns:a16="http://schemas.microsoft.com/office/drawing/2014/main" id="{7C2301F1-F195-48CF-BE54-431CE14F0BBE}"/>
              </a:ext>
            </a:extLst>
          </p:cNvPr>
          <p:cNvSpPr>
            <a:spLocks noGrp="1"/>
          </p:cNvSpPr>
          <p:nvPr>
            <p:ph type="body" sz="quarter" idx="13"/>
          </p:nvPr>
        </p:nvSpPr>
        <p:spPr>
          <a:xfrm>
            <a:off x="838200" y="1837197"/>
            <a:ext cx="10515600" cy="4400262"/>
          </a:xfrm>
        </p:spPr>
        <p:txBody>
          <a:bodyPr/>
          <a:lstStyle/>
          <a:p>
            <a:pPr algn="l"/>
            <a:r>
              <a:rPr lang="it-IT" sz="2800" b="1" dirty="0"/>
              <a:t>Per il sistema Tirocinio 2.5 è stata scelta una architettura Three-</a:t>
            </a:r>
            <a:r>
              <a:rPr lang="it-IT" sz="2800" b="1" dirty="0" err="1"/>
              <a:t>tier</a:t>
            </a:r>
            <a:r>
              <a:rPr lang="it-IT" sz="2800" b="1" dirty="0"/>
              <a:t>: l’architettura Model </a:t>
            </a:r>
            <a:r>
              <a:rPr lang="it-IT" sz="2800" b="1" dirty="0" err="1"/>
              <a:t>View</a:t>
            </a:r>
            <a:r>
              <a:rPr lang="it-IT" sz="2800" b="1" dirty="0"/>
              <a:t> Controller meglio nota come MVC</a:t>
            </a:r>
            <a:r>
              <a:rPr lang="it-IT" sz="2800" dirty="0"/>
              <a:t>.</a:t>
            </a:r>
          </a:p>
          <a:p>
            <a:pPr algn="l"/>
            <a:r>
              <a:rPr lang="it-IT" sz="2400" dirty="0">
                <a:solidFill>
                  <a:schemeClr val="tx1"/>
                </a:solidFill>
              </a:rPr>
              <a:t>Vi sono 3 strati:</a:t>
            </a:r>
          </a:p>
          <a:p>
            <a:pPr marL="285750" indent="-285750" algn="l">
              <a:buFont typeface="Arial" panose="020B0604020202020204" pitchFamily="34" charset="0"/>
              <a:buChar char="•"/>
            </a:pPr>
            <a:r>
              <a:rPr lang="it-IT" sz="2400" b="1" dirty="0">
                <a:solidFill>
                  <a:schemeClr val="tx1"/>
                </a:solidFill>
              </a:rPr>
              <a:t>Presentation </a:t>
            </a:r>
            <a:r>
              <a:rPr lang="it-IT" sz="2400" b="1" dirty="0" err="1">
                <a:solidFill>
                  <a:schemeClr val="tx1"/>
                </a:solidFill>
              </a:rPr>
              <a:t>Layer</a:t>
            </a:r>
            <a:r>
              <a:rPr lang="it-IT" sz="2400" dirty="0">
                <a:solidFill>
                  <a:schemeClr val="tx1"/>
                </a:solidFill>
              </a:rPr>
              <a:t>: contiene le componenti che si occupano di rappresentare le informazioni verso il client. Gestisce inoltre le interfacce grafiche.</a:t>
            </a:r>
          </a:p>
          <a:p>
            <a:pPr marL="285750" indent="-285750" algn="l">
              <a:buFont typeface="Arial" panose="020B0604020202020204" pitchFamily="34" charset="0"/>
              <a:buChar char="•"/>
            </a:pPr>
            <a:r>
              <a:rPr lang="it-IT" sz="2400" b="1" dirty="0">
                <a:solidFill>
                  <a:schemeClr val="tx1"/>
                </a:solidFill>
              </a:rPr>
              <a:t>Application </a:t>
            </a:r>
            <a:r>
              <a:rPr lang="it-IT" sz="2400" b="1" dirty="0" err="1">
                <a:solidFill>
                  <a:schemeClr val="tx1"/>
                </a:solidFill>
              </a:rPr>
              <a:t>Logic</a:t>
            </a:r>
            <a:r>
              <a:rPr lang="it-IT" sz="2400" b="1" dirty="0">
                <a:solidFill>
                  <a:schemeClr val="tx1"/>
                </a:solidFill>
              </a:rPr>
              <a:t> </a:t>
            </a:r>
            <a:r>
              <a:rPr lang="it-IT" sz="2400" b="1" dirty="0" err="1">
                <a:solidFill>
                  <a:schemeClr val="tx1"/>
                </a:solidFill>
              </a:rPr>
              <a:t>Layer</a:t>
            </a:r>
            <a:r>
              <a:rPr lang="it-IT" sz="2400" dirty="0">
                <a:solidFill>
                  <a:schemeClr val="tx1"/>
                </a:solidFill>
              </a:rPr>
              <a:t>: contiene gli oggetti che realizzano l'elaborazione e le regole di verifica richieste dall'applicazione. </a:t>
            </a:r>
          </a:p>
          <a:p>
            <a:pPr marL="285750" indent="-285750" algn="l">
              <a:buFont typeface="Arial" panose="020B0604020202020204" pitchFamily="34" charset="0"/>
              <a:buChar char="•"/>
            </a:pPr>
            <a:r>
              <a:rPr lang="it-IT" sz="2400" b="1" dirty="0">
                <a:solidFill>
                  <a:schemeClr val="tx1"/>
                </a:solidFill>
              </a:rPr>
              <a:t>Storage </a:t>
            </a:r>
            <a:r>
              <a:rPr lang="it-IT" sz="2400" b="1" dirty="0" err="1">
                <a:solidFill>
                  <a:schemeClr val="tx1"/>
                </a:solidFill>
              </a:rPr>
              <a:t>Layer</a:t>
            </a:r>
            <a:r>
              <a:rPr lang="it-IT" sz="2400" dirty="0">
                <a:solidFill>
                  <a:schemeClr val="tx1"/>
                </a:solidFill>
              </a:rPr>
              <a:t>: si occupa della memorizzazione, recupero ed interrogazione di oggetti persistenti. </a:t>
            </a:r>
          </a:p>
        </p:txBody>
      </p:sp>
      <p:sp>
        <p:nvSpPr>
          <p:cNvPr id="2" name="Segnaposto numero diapositiva 1">
            <a:extLst>
              <a:ext uri="{FF2B5EF4-FFF2-40B4-BE49-F238E27FC236}">
                <a16:creationId xmlns:a16="http://schemas.microsoft.com/office/drawing/2014/main" id="{9823796E-C1F0-44C8-BB6E-3B8731A373E3}"/>
              </a:ext>
            </a:extLst>
          </p:cNvPr>
          <p:cNvSpPr>
            <a:spLocks noGrp="1"/>
          </p:cNvSpPr>
          <p:nvPr>
            <p:ph type="sldNum" sz="quarter" idx="12"/>
          </p:nvPr>
        </p:nvSpPr>
        <p:spPr>
          <a:xfrm>
            <a:off x="10653705" y="6097759"/>
            <a:ext cx="542697" cy="279400"/>
          </a:xfrm>
        </p:spPr>
        <p:txBody>
          <a:bodyPr/>
          <a:lstStyle/>
          <a:p>
            <a:fld id="{32FFBE4F-D559-476D-AEE3-28F000B7084D}" type="slidenum">
              <a:rPr lang="en-US" sz="1050" b="1" smtClean="0"/>
              <a:pPr/>
              <a:t>25</a:t>
            </a:fld>
            <a:endParaRPr lang="en-US" sz="1050" b="1" dirty="0"/>
          </a:p>
        </p:txBody>
      </p:sp>
    </p:spTree>
    <p:extLst>
      <p:ext uri="{BB962C8B-B14F-4D97-AF65-F5344CB8AC3E}">
        <p14:creationId xmlns:p14="http://schemas.microsoft.com/office/powerpoint/2010/main" val="100092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A553957-C8FA-4248-9578-79727D08448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0631" y="105824"/>
            <a:ext cx="3657886" cy="6646352"/>
          </a:xfrm>
          <a:prstGeom prst="rect">
            <a:avLst/>
          </a:prstGeom>
          <a:noFill/>
        </p:spPr>
      </p:pic>
      <p:sp>
        <p:nvSpPr>
          <p:cNvPr id="6" name="Segnaposto numero diapositiva 1">
            <a:extLst>
              <a:ext uri="{FF2B5EF4-FFF2-40B4-BE49-F238E27FC236}">
                <a16:creationId xmlns:a16="http://schemas.microsoft.com/office/drawing/2014/main" id="{A61E42F7-3FCD-4F80-AF0E-195535B6CE8B}"/>
              </a:ext>
            </a:extLst>
          </p:cNvPr>
          <p:cNvSpPr txBox="1">
            <a:spLocks/>
          </p:cNvSpPr>
          <p:nvPr/>
        </p:nvSpPr>
        <p:spPr>
          <a:xfrm>
            <a:off x="11353800" y="303059"/>
            <a:ext cx="542697" cy="279400"/>
          </a:xfrm>
          <a:prstGeom prst="rect">
            <a:avLst/>
          </a:prstGeom>
        </p:spPr>
        <p:txBody>
          <a:bodyPr vert="horz" lIns="91440" tIns="45720" rIns="91440" bIns="45720" rtlCol="0" anchor="ctr"/>
          <a:lstStyle>
            <a:defPPr>
              <a:defRPr lang="it-IT"/>
            </a:defPPr>
            <a:lvl1pPr marL="0" algn="r" defTabSz="914400" rtl="0" eaLnBrk="1" latinLnBrk="0" hangingPunct="1">
              <a:defRPr sz="1000" b="0" i="0" kern="120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2FFBE4F-D559-476D-AEE3-28F000B7084D}" type="slidenum">
              <a:rPr lang="en-US" smtClean="0"/>
              <a:pPr/>
              <a:t>26</a:t>
            </a:fld>
            <a:endParaRPr lang="en-US" dirty="0"/>
          </a:p>
        </p:txBody>
      </p:sp>
      <p:sp>
        <p:nvSpPr>
          <p:cNvPr id="7" name="Titolo 2">
            <a:extLst>
              <a:ext uri="{FF2B5EF4-FFF2-40B4-BE49-F238E27FC236}">
                <a16:creationId xmlns:a16="http://schemas.microsoft.com/office/drawing/2014/main" id="{C5AB1AB4-207C-455C-8C26-414B9EEC0D54}"/>
              </a:ext>
            </a:extLst>
          </p:cNvPr>
          <p:cNvSpPr txBox="1">
            <a:spLocks/>
          </p:cNvSpPr>
          <p:nvPr/>
        </p:nvSpPr>
        <p:spPr>
          <a:xfrm>
            <a:off x="838200" y="105824"/>
            <a:ext cx="10515600" cy="839840"/>
          </a:xfrm>
          <a:prstGeom prst="rect">
            <a:avLst/>
          </a:prstGeom>
          <a:effectLst/>
        </p:spPr>
        <p:txBody>
          <a:bodyPr vert="horz" lIns="91440" tIns="45720" rIns="91440" bIns="45720" rtlCol="0" anchor="b">
            <a:normAutofit fontScale="67500" lnSpcReduction="20000"/>
          </a:bodyPr>
          <a:lstStyle>
            <a:lvl1pPr algn="ctr" defTabSz="457200" rtl="0" eaLnBrk="1" latinLnBrk="0" hangingPunct="1">
              <a:spcBef>
                <a:spcPct val="0"/>
              </a:spcBef>
              <a:buNone/>
              <a:defRPr sz="48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sz="4400" b="1" dirty="0">
                <a:solidFill>
                  <a:srgbClr val="262626"/>
                </a:solidFill>
              </a:rPr>
              <a:t>Tirocinio 2.5</a:t>
            </a:r>
            <a:br>
              <a:rPr lang="it-IT" sz="4400" b="1" dirty="0">
                <a:solidFill>
                  <a:srgbClr val="262626"/>
                </a:solidFill>
              </a:rPr>
            </a:br>
            <a:r>
              <a:rPr lang="it-IT" sz="4400" b="1" dirty="0">
                <a:solidFill>
                  <a:srgbClr val="262626"/>
                </a:solidFill>
              </a:rPr>
              <a:t> Architettura del sistema</a:t>
            </a:r>
            <a:endParaRPr lang="it-IT" sz="4400" dirty="0">
              <a:solidFill>
                <a:srgbClr val="262626"/>
              </a:solidFill>
            </a:endParaRPr>
          </a:p>
        </p:txBody>
      </p:sp>
      <p:sp>
        <p:nvSpPr>
          <p:cNvPr id="8" name="CasellaDiTesto 7">
            <a:extLst>
              <a:ext uri="{FF2B5EF4-FFF2-40B4-BE49-F238E27FC236}">
                <a16:creationId xmlns:a16="http://schemas.microsoft.com/office/drawing/2014/main" id="{D79B19BE-0A81-4A2F-B7E4-426B3DC3AE71}"/>
              </a:ext>
            </a:extLst>
          </p:cNvPr>
          <p:cNvSpPr txBox="1"/>
          <p:nvPr/>
        </p:nvSpPr>
        <p:spPr>
          <a:xfrm>
            <a:off x="3768517" y="922630"/>
            <a:ext cx="8172562" cy="5632311"/>
          </a:xfrm>
          <a:prstGeom prst="rect">
            <a:avLst/>
          </a:prstGeom>
          <a:noFill/>
        </p:spPr>
        <p:txBody>
          <a:bodyPr wrap="square" rtlCol="0">
            <a:spAutoFit/>
          </a:bodyPr>
          <a:lstStyle/>
          <a:p>
            <a:pPr>
              <a:spcAft>
                <a:spcPts val="600"/>
              </a:spcAft>
            </a:pPr>
            <a:r>
              <a:rPr lang="it-IT" sz="2000" dirty="0"/>
              <a:t>Il diagramma descrive la natura </a:t>
            </a:r>
            <a:r>
              <a:rPr lang="it-IT" sz="2000" dirty="0" err="1"/>
              <a:t>three-layer</a:t>
            </a:r>
            <a:r>
              <a:rPr lang="it-IT" sz="2000" dirty="0"/>
              <a:t> dell’applicazione mostrandone i tre package principali:</a:t>
            </a:r>
          </a:p>
          <a:p>
            <a:pPr>
              <a:spcAft>
                <a:spcPts val="600"/>
              </a:spcAft>
            </a:pPr>
            <a:r>
              <a:rPr lang="it-IT" sz="2000" dirty="0"/>
              <a:t>Il </a:t>
            </a:r>
            <a:r>
              <a:rPr lang="it-IT" sz="2000" b="1" dirty="0"/>
              <a:t>livello Grafica</a:t>
            </a:r>
            <a:r>
              <a:rPr lang="it-IT" sz="2000" dirty="0"/>
              <a:t> indica il sistema che contiene tutti gli oggetti </a:t>
            </a:r>
            <a:r>
              <a:rPr lang="it-IT" sz="2000" dirty="0" err="1"/>
              <a:t>boundary</a:t>
            </a:r>
            <a:r>
              <a:rPr lang="it-IT" sz="2000" dirty="0"/>
              <a:t> che si interfacciano con gli utenti. </a:t>
            </a:r>
          </a:p>
          <a:p>
            <a:pPr>
              <a:spcAft>
                <a:spcPts val="600"/>
              </a:spcAft>
            </a:pPr>
            <a:r>
              <a:rPr lang="it-IT" sz="2000" dirty="0"/>
              <a:t>Il </a:t>
            </a:r>
            <a:r>
              <a:rPr lang="it-IT" sz="2000" b="1" dirty="0"/>
              <a:t>livello Logica</a:t>
            </a:r>
            <a:r>
              <a:rPr lang="it-IT" sz="2000" dirty="0"/>
              <a:t> prevede il sistema che contiene tutti gli oggetti control e a sua volta è suddiviso in 4 sottosistemi:</a:t>
            </a:r>
          </a:p>
          <a:p>
            <a:pPr marL="363538" lvl="0"/>
            <a:r>
              <a:rPr lang="it-IT" sz="2000" b="1" dirty="0"/>
              <a:t>Gestione Utente</a:t>
            </a:r>
            <a:r>
              <a:rPr lang="it-IT" sz="2000" dirty="0"/>
              <a:t>: sistema che controlla le varie funzioni permesse dal sistema a tutti gli utenti registrati e non registrati.</a:t>
            </a:r>
          </a:p>
          <a:p>
            <a:pPr marL="363538" lvl="0"/>
            <a:r>
              <a:rPr lang="it-IT" sz="2000" b="1" dirty="0" err="1"/>
              <a:t>GestioneStudente</a:t>
            </a:r>
            <a:r>
              <a:rPr lang="it-IT" sz="2000" dirty="0"/>
              <a:t>: sistema che controlla le varie funzioni permesse dal sistema all’utente: “Studente”;</a:t>
            </a:r>
          </a:p>
          <a:p>
            <a:pPr marL="363538" lvl="0"/>
            <a:r>
              <a:rPr lang="it-IT" sz="2000" b="1" dirty="0" err="1"/>
              <a:t>GestioneProfessore</a:t>
            </a:r>
            <a:r>
              <a:rPr lang="it-IT" sz="2000" b="1" dirty="0"/>
              <a:t>/</a:t>
            </a:r>
            <a:r>
              <a:rPr lang="it-IT" sz="2000" b="1" dirty="0" err="1"/>
              <a:t>TutorAziendale</a:t>
            </a:r>
            <a:r>
              <a:rPr lang="it-IT" sz="2000" dirty="0"/>
              <a:t>: sistema che controlla le varie funzioni permesse dal sistema agli utenti: “Professore” o “Tutor Aziendale”;</a:t>
            </a:r>
          </a:p>
          <a:p>
            <a:pPr marL="363538" lvl="0">
              <a:spcAft>
                <a:spcPts val="600"/>
              </a:spcAft>
            </a:pPr>
            <a:r>
              <a:rPr lang="it-IT" sz="2000" b="1" dirty="0" err="1"/>
              <a:t>GestioneSegreteria</a:t>
            </a:r>
            <a:r>
              <a:rPr lang="it-IT" sz="2000" dirty="0"/>
              <a:t>: sistema che controlla le varie funzioni permesse dal sistema all’utente: “Segreteria”;</a:t>
            </a:r>
          </a:p>
          <a:p>
            <a:r>
              <a:rPr lang="it-IT" sz="2000" dirty="0"/>
              <a:t>Il livello </a:t>
            </a:r>
            <a:r>
              <a:rPr lang="it-IT" sz="2000" b="1" dirty="0"/>
              <a:t>Sistema di memorizzazione</a:t>
            </a:r>
            <a:r>
              <a:rPr lang="it-IT" sz="2000" dirty="0"/>
              <a:t> prevede un unico sottosistema:</a:t>
            </a:r>
          </a:p>
          <a:p>
            <a:pPr lvl="0"/>
            <a:r>
              <a:rPr lang="it-IT" sz="2000" dirty="0" err="1"/>
              <a:t>GestioneMemorizzazione</a:t>
            </a:r>
            <a:r>
              <a:rPr lang="it-IT" sz="2000" dirty="0"/>
              <a:t>: sistema che gestisce ed immagazzina i dati persistenti.</a:t>
            </a:r>
          </a:p>
          <a:p>
            <a:endParaRPr lang="it-IT" sz="2000" dirty="0"/>
          </a:p>
        </p:txBody>
      </p:sp>
    </p:spTree>
    <p:extLst>
      <p:ext uri="{BB962C8B-B14F-4D97-AF65-F5344CB8AC3E}">
        <p14:creationId xmlns:p14="http://schemas.microsoft.com/office/powerpoint/2010/main" val="858038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32863B3-A9FF-4BCB-B2E6-B7DD98F73C64}"/>
              </a:ext>
            </a:extLst>
          </p:cNvPr>
          <p:cNvSpPr>
            <a:spLocks noGrp="1"/>
          </p:cNvSpPr>
          <p:nvPr>
            <p:ph type="title"/>
          </p:nvPr>
        </p:nvSpPr>
        <p:spPr>
          <a:xfrm>
            <a:off x="838200" y="290620"/>
            <a:ext cx="10515600" cy="839840"/>
          </a:xfrm>
        </p:spPr>
        <p:txBody>
          <a:bodyPr/>
          <a:lstStyle/>
          <a:p>
            <a:r>
              <a:rPr lang="it-IT" b="1" dirty="0">
                <a:effectLst>
                  <a:outerShdw blurRad="38100" dist="38100" dir="2700000" algn="tl">
                    <a:srgbClr val="000000">
                      <a:alpha val="43137"/>
                    </a:srgbClr>
                  </a:outerShdw>
                </a:effectLst>
              </a:rPr>
              <a:t>Deployment </a:t>
            </a:r>
            <a:r>
              <a:rPr lang="it-IT" b="1" dirty="0" err="1">
                <a:effectLst>
                  <a:outerShdw blurRad="38100" dist="38100" dir="2700000" algn="tl">
                    <a:srgbClr val="000000">
                      <a:alpha val="43137"/>
                    </a:srgbClr>
                  </a:outerShdw>
                </a:effectLst>
              </a:rPr>
              <a:t>Diagram</a:t>
            </a:r>
            <a:endParaRPr lang="it-IT" dirty="0"/>
          </a:p>
        </p:txBody>
      </p:sp>
      <p:sp>
        <p:nvSpPr>
          <p:cNvPr id="4" name="Segnaposto testo 3">
            <a:extLst>
              <a:ext uri="{FF2B5EF4-FFF2-40B4-BE49-F238E27FC236}">
                <a16:creationId xmlns:a16="http://schemas.microsoft.com/office/drawing/2014/main" id="{94C5FED1-A1C9-4BA7-BD87-8B7A214E0D95}"/>
              </a:ext>
            </a:extLst>
          </p:cNvPr>
          <p:cNvSpPr>
            <a:spLocks noGrp="1"/>
          </p:cNvSpPr>
          <p:nvPr>
            <p:ph type="body" sz="quarter" idx="13"/>
          </p:nvPr>
        </p:nvSpPr>
        <p:spPr>
          <a:xfrm>
            <a:off x="838200" y="1407084"/>
            <a:ext cx="10515600" cy="2337518"/>
          </a:xfrm>
        </p:spPr>
        <p:txBody>
          <a:bodyPr/>
          <a:lstStyle/>
          <a:p>
            <a:pPr algn="l"/>
            <a:r>
              <a:rPr lang="it-IT" sz="2000" dirty="0">
                <a:solidFill>
                  <a:schemeClr val="tx1"/>
                </a:solidFill>
              </a:rPr>
              <a:t>Il seguente </a:t>
            </a:r>
            <a:r>
              <a:rPr lang="it-IT" sz="2000" b="1" dirty="0">
                <a:solidFill>
                  <a:schemeClr val="tx1"/>
                </a:solidFill>
              </a:rPr>
              <a:t>Deployment </a:t>
            </a:r>
            <a:r>
              <a:rPr lang="it-IT" sz="2000" b="1" dirty="0" err="1">
                <a:solidFill>
                  <a:schemeClr val="tx1"/>
                </a:solidFill>
              </a:rPr>
              <a:t>Diagram</a:t>
            </a:r>
            <a:r>
              <a:rPr lang="it-IT" sz="2000" b="1" dirty="0">
                <a:solidFill>
                  <a:schemeClr val="tx1"/>
                </a:solidFill>
              </a:rPr>
              <a:t> </a:t>
            </a:r>
            <a:r>
              <a:rPr lang="it-IT" sz="2000" dirty="0">
                <a:solidFill>
                  <a:schemeClr val="tx1"/>
                </a:solidFill>
              </a:rPr>
              <a:t>rappresenta l'organizzazione delle componenti hardware e software del sistema. Sono stati individuati 2 nodi:</a:t>
            </a:r>
          </a:p>
          <a:p>
            <a:pPr marL="269875" indent="-269875" algn="l">
              <a:buFont typeface="Arial" panose="020B0604020202020204" pitchFamily="34" charset="0"/>
              <a:buChar char="•"/>
            </a:pPr>
            <a:r>
              <a:rPr lang="it-IT" sz="2000" dirty="0">
                <a:solidFill>
                  <a:schemeClr val="tx1"/>
                </a:solidFill>
              </a:rPr>
              <a:t>Client: un qualsiasi sistema che eseguisce il browser tramite il quale si accede al sito web Tirocinio 2.5</a:t>
            </a:r>
          </a:p>
          <a:p>
            <a:pPr marL="269875" indent="-269875" algn="l">
              <a:buFont typeface="Arial" panose="020B0604020202020204" pitchFamily="34" charset="0"/>
              <a:buChar char="•"/>
            </a:pPr>
            <a:r>
              <a:rPr lang="it-IT" sz="2000" dirty="0">
                <a:solidFill>
                  <a:schemeClr val="tx1"/>
                </a:solidFill>
              </a:rPr>
              <a:t>Server: Rappresenta il Server che gestisce le elaborazioni lato server e la logica dell'applicazione.</a:t>
            </a:r>
          </a:p>
          <a:p>
            <a:pPr marL="285750" indent="-285750" algn="l">
              <a:buFont typeface="Arial" panose="020B0604020202020204" pitchFamily="34" charset="0"/>
              <a:buChar char="•"/>
            </a:pPr>
            <a:r>
              <a:rPr lang="it-IT" sz="2000" dirty="0">
                <a:solidFill>
                  <a:schemeClr val="tx1"/>
                </a:solidFill>
              </a:rPr>
              <a:t>Database: Usa un DBMS per la gestione dei dati persistenti.</a:t>
            </a:r>
          </a:p>
        </p:txBody>
      </p:sp>
      <p:pic>
        <p:nvPicPr>
          <p:cNvPr id="5" name="Immagine 4">
            <a:extLst>
              <a:ext uri="{FF2B5EF4-FFF2-40B4-BE49-F238E27FC236}">
                <a16:creationId xmlns:a16="http://schemas.microsoft.com/office/drawing/2014/main" id="{AF101F83-644F-4211-8BBB-E372C49B995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51062" y="3747173"/>
            <a:ext cx="10289875" cy="2890971"/>
          </a:xfrm>
          <a:prstGeom prst="rect">
            <a:avLst/>
          </a:prstGeom>
          <a:noFill/>
          <a:ln>
            <a:noFill/>
          </a:ln>
        </p:spPr>
      </p:pic>
      <p:sp>
        <p:nvSpPr>
          <p:cNvPr id="2" name="Segnaposto numero diapositiva 1">
            <a:extLst>
              <a:ext uri="{FF2B5EF4-FFF2-40B4-BE49-F238E27FC236}">
                <a16:creationId xmlns:a16="http://schemas.microsoft.com/office/drawing/2014/main" id="{CAF2183B-B0AA-4D22-9430-69532340DB7A}"/>
              </a:ext>
            </a:extLst>
          </p:cNvPr>
          <p:cNvSpPr>
            <a:spLocks noGrp="1"/>
          </p:cNvSpPr>
          <p:nvPr>
            <p:ph type="sldNum" sz="quarter" idx="12"/>
          </p:nvPr>
        </p:nvSpPr>
        <p:spPr>
          <a:xfrm>
            <a:off x="11353800" y="6358744"/>
            <a:ext cx="542697" cy="279400"/>
          </a:xfrm>
        </p:spPr>
        <p:txBody>
          <a:bodyPr/>
          <a:lstStyle/>
          <a:p>
            <a:fld id="{32FFBE4F-D559-476D-AEE3-28F000B7084D}" type="slidenum">
              <a:rPr lang="en-US" sz="1050" b="1" smtClean="0"/>
              <a:pPr/>
              <a:t>27</a:t>
            </a:fld>
            <a:endParaRPr lang="en-US" sz="1050" b="1" dirty="0"/>
          </a:p>
        </p:txBody>
      </p:sp>
    </p:spTree>
    <p:extLst>
      <p:ext uri="{BB962C8B-B14F-4D97-AF65-F5344CB8AC3E}">
        <p14:creationId xmlns:p14="http://schemas.microsoft.com/office/powerpoint/2010/main" val="1951466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2692A6BC-592C-4315-B5C3-7A8FDD4C8253}"/>
              </a:ext>
            </a:extLst>
          </p:cNvPr>
          <p:cNvSpPr>
            <a:spLocks noGrp="1"/>
          </p:cNvSpPr>
          <p:nvPr>
            <p:ph type="title" idx="4294967295"/>
          </p:nvPr>
        </p:nvSpPr>
        <p:spPr>
          <a:xfrm>
            <a:off x="7974806" y="669925"/>
            <a:ext cx="3808412" cy="839788"/>
          </a:xfrm>
        </p:spPr>
        <p:txBody>
          <a:bodyPr>
            <a:normAutofit fontScale="90000"/>
          </a:bodyPr>
          <a:lstStyle/>
          <a:p>
            <a:r>
              <a:rPr lang="it-IT" b="1" dirty="0">
                <a:effectLst>
                  <a:outerShdw blurRad="38100" dist="38100" dir="2700000" algn="tl">
                    <a:srgbClr val="000000">
                      <a:alpha val="43137"/>
                    </a:srgbClr>
                  </a:outerShdw>
                </a:effectLst>
              </a:rPr>
              <a:t>Tirocinio 2.5    Gestione dei dati persistenti</a:t>
            </a:r>
            <a:endParaRPr lang="it-IT" dirty="0"/>
          </a:p>
        </p:txBody>
      </p:sp>
      <p:sp>
        <p:nvSpPr>
          <p:cNvPr id="4" name="Segnaposto testo 3">
            <a:extLst>
              <a:ext uri="{FF2B5EF4-FFF2-40B4-BE49-F238E27FC236}">
                <a16:creationId xmlns:a16="http://schemas.microsoft.com/office/drawing/2014/main" id="{080045F3-FDDD-4D6A-AD9B-103ADD9F4C2D}"/>
              </a:ext>
            </a:extLst>
          </p:cNvPr>
          <p:cNvSpPr>
            <a:spLocks noGrp="1"/>
          </p:cNvSpPr>
          <p:nvPr>
            <p:ph type="body" sz="quarter" idx="4294967295"/>
          </p:nvPr>
        </p:nvSpPr>
        <p:spPr>
          <a:xfrm>
            <a:off x="7730917" y="2135981"/>
            <a:ext cx="4625975" cy="4400550"/>
          </a:xfrm>
        </p:spPr>
        <p:txBody>
          <a:bodyPr>
            <a:normAutofit lnSpcReduction="10000"/>
          </a:bodyPr>
          <a:lstStyle/>
          <a:p>
            <a:pPr marL="0" indent="0">
              <a:buNone/>
            </a:pPr>
            <a:r>
              <a:rPr lang="it-IT" sz="2800" dirty="0"/>
              <a:t>Per memorizzare i dati persistenti abbiamo scelto un database relazionale in modo che possa essere gestito agevolmente l’accesso concorrente ai dati. L’utilizzo del DBMS garantisce la consistenza dei dati stessi e ci consente di rispettare i Design Goal.</a:t>
            </a:r>
          </a:p>
          <a:p>
            <a:endParaRPr lang="it-IT" dirty="0"/>
          </a:p>
        </p:txBody>
      </p:sp>
      <p:sp>
        <p:nvSpPr>
          <p:cNvPr id="2" name="Segnaposto numero diapositiva 1">
            <a:extLst>
              <a:ext uri="{FF2B5EF4-FFF2-40B4-BE49-F238E27FC236}">
                <a16:creationId xmlns:a16="http://schemas.microsoft.com/office/drawing/2014/main" id="{3E750914-5341-473C-8C7A-A5ADA31BBA7D}"/>
              </a:ext>
            </a:extLst>
          </p:cNvPr>
          <p:cNvSpPr>
            <a:spLocks noGrp="1"/>
          </p:cNvSpPr>
          <p:nvPr>
            <p:ph type="sldNum" sz="quarter" idx="12"/>
          </p:nvPr>
        </p:nvSpPr>
        <p:spPr>
          <a:xfrm>
            <a:off x="11303704" y="6353969"/>
            <a:ext cx="612494" cy="365125"/>
          </a:xfrm>
        </p:spPr>
        <p:txBody>
          <a:bodyPr/>
          <a:lstStyle/>
          <a:p>
            <a:fld id="{32FFBE4F-D559-476D-AEE3-28F000B7084D}" type="slidenum">
              <a:rPr lang="en-US" sz="1100" b="1" smtClean="0"/>
              <a:pPr/>
              <a:t>28</a:t>
            </a:fld>
            <a:endParaRPr lang="en-US" sz="1100" b="1" dirty="0"/>
          </a:p>
        </p:txBody>
      </p:sp>
      <p:pic>
        <p:nvPicPr>
          <p:cNvPr id="6" name="Immagine 5">
            <a:extLst>
              <a:ext uri="{FF2B5EF4-FFF2-40B4-BE49-F238E27FC236}">
                <a16:creationId xmlns:a16="http://schemas.microsoft.com/office/drawing/2014/main" id="{0167A3DD-8431-4E76-89A0-E4469E7EAC3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14987" y="310273"/>
            <a:ext cx="7515929" cy="6043695"/>
          </a:xfrm>
          <a:prstGeom prst="rect">
            <a:avLst/>
          </a:prstGeom>
          <a:noFill/>
          <a:ln>
            <a:noFill/>
          </a:ln>
        </p:spPr>
      </p:pic>
    </p:spTree>
    <p:extLst>
      <p:ext uri="{BB962C8B-B14F-4D97-AF65-F5344CB8AC3E}">
        <p14:creationId xmlns:p14="http://schemas.microsoft.com/office/powerpoint/2010/main" val="7366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Group 105"/>
          <p:cNvGrpSpPr/>
          <p:nvPr/>
        </p:nvGrpSpPr>
        <p:grpSpPr>
          <a:xfrm>
            <a:off x="8382753" y="2688011"/>
            <a:ext cx="612675" cy="612675"/>
            <a:chOff x="3284641" y="3946306"/>
            <a:chExt cx="813561" cy="813561"/>
          </a:xfrm>
        </p:grpSpPr>
        <p:sp>
          <p:nvSpPr>
            <p:cNvPr id="107" name="Oval 106"/>
            <p:cNvSpPr/>
            <p:nvPr/>
          </p:nvSpPr>
          <p:spPr>
            <a:xfrm>
              <a:off x="3284641" y="3946306"/>
              <a:ext cx="813561" cy="813561"/>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08" name="Oval 107"/>
            <p:cNvSpPr/>
            <p:nvPr/>
          </p:nvSpPr>
          <p:spPr>
            <a:xfrm>
              <a:off x="3312694" y="3974359"/>
              <a:ext cx="757454" cy="757454"/>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09" name="Oval 108"/>
            <p:cNvSpPr/>
            <p:nvPr/>
          </p:nvSpPr>
          <p:spPr>
            <a:xfrm>
              <a:off x="3340749" y="4002414"/>
              <a:ext cx="701345" cy="701345"/>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cxnSp>
        <p:nvCxnSpPr>
          <p:cNvPr id="6" name="Straight Connector 5"/>
          <p:cNvCxnSpPr/>
          <p:nvPr/>
        </p:nvCxnSpPr>
        <p:spPr>
          <a:xfrm>
            <a:off x="1318272" y="3701803"/>
            <a:ext cx="9360000" cy="0"/>
          </a:xfrm>
          <a:prstGeom prst="lin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10541303" y="3395466"/>
            <a:ext cx="612675" cy="612675"/>
            <a:chOff x="585055" y="3953094"/>
            <a:chExt cx="813561" cy="813561"/>
          </a:xfrm>
        </p:grpSpPr>
        <p:sp>
          <p:nvSpPr>
            <p:cNvPr id="103" name="Oval 102"/>
            <p:cNvSpPr/>
            <p:nvPr/>
          </p:nvSpPr>
          <p:spPr>
            <a:xfrm>
              <a:off x="585055" y="3953094"/>
              <a:ext cx="813561" cy="813561"/>
            </a:xfrm>
            <a:prstGeom prst="ellipse">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4" name="Oval 103"/>
            <p:cNvSpPr/>
            <p:nvPr/>
          </p:nvSpPr>
          <p:spPr>
            <a:xfrm>
              <a:off x="613108" y="3981147"/>
              <a:ext cx="757454" cy="757454"/>
            </a:xfrm>
            <a:prstGeom prst="ellipse">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5" name="Oval 104"/>
            <p:cNvSpPr/>
            <p:nvPr/>
          </p:nvSpPr>
          <p:spPr>
            <a:xfrm>
              <a:off x="641163" y="4009202"/>
              <a:ext cx="701345" cy="701345"/>
            </a:xfrm>
            <a:prstGeom prst="ellipse">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grpSp>
      <p:grpSp>
        <p:nvGrpSpPr>
          <p:cNvPr id="78" name="Group 77"/>
          <p:cNvGrpSpPr/>
          <p:nvPr/>
        </p:nvGrpSpPr>
        <p:grpSpPr>
          <a:xfrm>
            <a:off x="6865481" y="3998575"/>
            <a:ext cx="612675" cy="612675"/>
            <a:chOff x="7909914" y="5040395"/>
            <a:chExt cx="813561" cy="813561"/>
          </a:xfrm>
        </p:grpSpPr>
        <p:sp>
          <p:nvSpPr>
            <p:cNvPr id="79" name="Oval 78"/>
            <p:cNvSpPr/>
            <p:nvPr/>
          </p:nvSpPr>
          <p:spPr>
            <a:xfrm>
              <a:off x="7909914" y="5040395"/>
              <a:ext cx="813561" cy="813561"/>
            </a:xfrm>
            <a:prstGeom prst="ellips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80" name="Oval 79"/>
            <p:cNvSpPr/>
            <p:nvPr/>
          </p:nvSpPr>
          <p:spPr>
            <a:xfrm>
              <a:off x="7937967" y="5068448"/>
              <a:ext cx="757454" cy="757454"/>
            </a:xfrm>
            <a:prstGeom prst="ellips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81" name="Oval 80"/>
            <p:cNvSpPr/>
            <p:nvPr/>
          </p:nvSpPr>
          <p:spPr>
            <a:xfrm>
              <a:off x="7966022" y="5096503"/>
              <a:ext cx="701345" cy="701345"/>
            </a:xfrm>
            <a:prstGeom prst="ellips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grpSp>
        <p:nvGrpSpPr>
          <p:cNvPr id="82" name="Group 81"/>
          <p:cNvGrpSpPr/>
          <p:nvPr/>
        </p:nvGrpSpPr>
        <p:grpSpPr>
          <a:xfrm>
            <a:off x="5467317" y="2688011"/>
            <a:ext cx="612675" cy="612675"/>
            <a:chOff x="7963427" y="3562836"/>
            <a:chExt cx="813561" cy="813561"/>
          </a:xfrm>
        </p:grpSpPr>
        <p:sp>
          <p:nvSpPr>
            <p:cNvPr id="83" name="Oval 82"/>
            <p:cNvSpPr/>
            <p:nvPr/>
          </p:nvSpPr>
          <p:spPr>
            <a:xfrm>
              <a:off x="7963427" y="3562836"/>
              <a:ext cx="813561" cy="813561"/>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4" name="Oval 83"/>
            <p:cNvSpPr/>
            <p:nvPr/>
          </p:nvSpPr>
          <p:spPr>
            <a:xfrm>
              <a:off x="7991480" y="3590889"/>
              <a:ext cx="757454" cy="757454"/>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5" name="Oval 84"/>
            <p:cNvSpPr/>
            <p:nvPr/>
          </p:nvSpPr>
          <p:spPr>
            <a:xfrm>
              <a:off x="8019535" y="3618944"/>
              <a:ext cx="701345" cy="701345"/>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86" name="Group 85"/>
          <p:cNvGrpSpPr/>
          <p:nvPr/>
        </p:nvGrpSpPr>
        <p:grpSpPr>
          <a:xfrm>
            <a:off x="1605017" y="3998575"/>
            <a:ext cx="612675" cy="612675"/>
            <a:chOff x="3284641" y="3946306"/>
            <a:chExt cx="813561" cy="813561"/>
          </a:xfrm>
        </p:grpSpPr>
        <p:sp>
          <p:nvSpPr>
            <p:cNvPr id="87" name="Oval 86"/>
            <p:cNvSpPr/>
            <p:nvPr/>
          </p:nvSpPr>
          <p:spPr>
            <a:xfrm>
              <a:off x="3284641" y="3946306"/>
              <a:ext cx="813561" cy="813561"/>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8" name="Oval 87"/>
            <p:cNvSpPr/>
            <p:nvPr/>
          </p:nvSpPr>
          <p:spPr>
            <a:xfrm>
              <a:off x="3312694" y="3974359"/>
              <a:ext cx="757454" cy="75745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9" name="Oval 88"/>
            <p:cNvSpPr/>
            <p:nvPr/>
          </p:nvSpPr>
          <p:spPr>
            <a:xfrm>
              <a:off x="3340749" y="4002414"/>
              <a:ext cx="701345" cy="701345"/>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grpSp>
        <p:nvGrpSpPr>
          <p:cNvPr id="90" name="Group 89"/>
          <p:cNvGrpSpPr/>
          <p:nvPr/>
        </p:nvGrpSpPr>
        <p:grpSpPr>
          <a:xfrm>
            <a:off x="2886467" y="2688011"/>
            <a:ext cx="612675" cy="612675"/>
            <a:chOff x="585055" y="4949074"/>
            <a:chExt cx="813561" cy="813561"/>
          </a:xfrm>
        </p:grpSpPr>
        <p:sp>
          <p:nvSpPr>
            <p:cNvPr id="91" name="Oval 90"/>
            <p:cNvSpPr/>
            <p:nvPr/>
          </p:nvSpPr>
          <p:spPr>
            <a:xfrm>
              <a:off x="585055" y="4949074"/>
              <a:ext cx="813561" cy="813561"/>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92" name="Oval 91"/>
            <p:cNvSpPr/>
            <p:nvPr/>
          </p:nvSpPr>
          <p:spPr>
            <a:xfrm>
              <a:off x="613108" y="4977127"/>
              <a:ext cx="757454" cy="757454"/>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93" name="Oval 92"/>
            <p:cNvSpPr/>
            <p:nvPr/>
          </p:nvSpPr>
          <p:spPr>
            <a:xfrm>
              <a:off x="641163" y="5005182"/>
              <a:ext cx="701345" cy="701345"/>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4088998" y="3998575"/>
            <a:ext cx="612675" cy="612675"/>
            <a:chOff x="3284641" y="4949074"/>
            <a:chExt cx="813561" cy="813561"/>
          </a:xfrm>
        </p:grpSpPr>
        <p:sp>
          <p:nvSpPr>
            <p:cNvPr id="95" name="Oval 94"/>
            <p:cNvSpPr/>
            <p:nvPr/>
          </p:nvSpPr>
          <p:spPr>
            <a:xfrm>
              <a:off x="3284641" y="4949074"/>
              <a:ext cx="813561" cy="813561"/>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96" name="Oval 95"/>
            <p:cNvSpPr/>
            <p:nvPr/>
          </p:nvSpPr>
          <p:spPr>
            <a:xfrm>
              <a:off x="3312694" y="4977127"/>
              <a:ext cx="757454" cy="757454"/>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97" name="Oval 96"/>
            <p:cNvSpPr/>
            <p:nvPr/>
          </p:nvSpPr>
          <p:spPr>
            <a:xfrm>
              <a:off x="3340749" y="5005182"/>
              <a:ext cx="701345" cy="701345"/>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grpSp>
        <p:nvGrpSpPr>
          <p:cNvPr id="98" name="Group 97"/>
          <p:cNvGrpSpPr/>
          <p:nvPr/>
        </p:nvGrpSpPr>
        <p:grpSpPr>
          <a:xfrm>
            <a:off x="963235" y="3395466"/>
            <a:ext cx="612675" cy="967524"/>
            <a:chOff x="585055" y="3953094"/>
            <a:chExt cx="813561" cy="813561"/>
          </a:xfrm>
        </p:grpSpPr>
        <p:sp>
          <p:nvSpPr>
            <p:cNvPr id="99" name="Oval 98"/>
            <p:cNvSpPr/>
            <p:nvPr/>
          </p:nvSpPr>
          <p:spPr>
            <a:xfrm>
              <a:off x="585055" y="3953094"/>
              <a:ext cx="813561" cy="813561"/>
            </a:xfrm>
            <a:prstGeom prst="ellipse">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0" name="Oval 99"/>
            <p:cNvSpPr/>
            <p:nvPr/>
          </p:nvSpPr>
          <p:spPr>
            <a:xfrm>
              <a:off x="613108" y="3981147"/>
              <a:ext cx="757454" cy="757454"/>
            </a:xfrm>
            <a:prstGeom prst="ellipse">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1" name="Oval 100"/>
            <p:cNvSpPr/>
            <p:nvPr/>
          </p:nvSpPr>
          <p:spPr>
            <a:xfrm>
              <a:off x="641163" y="4009202"/>
              <a:ext cx="701345" cy="701345"/>
            </a:xfrm>
            <a:prstGeom prst="ellipse">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
        <p:nvSpPr>
          <p:cNvPr id="3" name="Title 2"/>
          <p:cNvSpPr>
            <a:spLocks noGrp="1"/>
          </p:cNvSpPr>
          <p:nvPr>
            <p:ph type="title"/>
          </p:nvPr>
        </p:nvSpPr>
        <p:spPr/>
        <p:txBody>
          <a:bodyPr/>
          <a:lstStyle/>
          <a:p>
            <a:r>
              <a:rPr lang="en-US"/>
              <a:t>Timeline</a:t>
            </a:r>
            <a:endParaRPr lang="en-US" dirty="0"/>
          </a:p>
        </p:txBody>
      </p:sp>
      <p:sp>
        <p:nvSpPr>
          <p:cNvPr id="7" name="Oval 6"/>
          <p:cNvSpPr/>
          <p:nvPr/>
        </p:nvSpPr>
        <p:spPr>
          <a:xfrm>
            <a:off x="1837286" y="3611803"/>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102804" y="3611803"/>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2386" y="3611803"/>
            <a:ext cx="180000" cy="18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83654" y="3611803"/>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084714" y="3611803"/>
            <a:ext cx="180000" cy="18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599090" y="3611803"/>
            <a:ext cx="180000"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1927286" y="3780348"/>
            <a:ext cx="0" cy="24003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192804" y="3288310"/>
            <a:ext cx="0" cy="32415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82386" y="3780348"/>
            <a:ext cx="0" cy="24003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73654" y="3288310"/>
            <a:ext cx="0" cy="32415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174714" y="3768846"/>
            <a:ext cx="0" cy="25153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689090" y="3288310"/>
            <a:ext cx="0" cy="32702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Freeform 37"/>
          <p:cNvSpPr>
            <a:spLocks/>
          </p:cNvSpPr>
          <p:nvPr/>
        </p:nvSpPr>
        <p:spPr bwMode="auto">
          <a:xfrm>
            <a:off x="619710" y="3100263"/>
            <a:ext cx="624461" cy="967524"/>
          </a:xfrm>
          <a:custGeom>
            <a:avLst/>
            <a:gdLst>
              <a:gd name="T0" fmla="*/ 191 w 204"/>
              <a:gd name="T1" fmla="*/ 132 h 203"/>
              <a:gd name="T2" fmla="*/ 122 w 204"/>
              <a:gd name="T3" fmla="*/ 96 h 203"/>
              <a:gd name="T4" fmla="*/ 115 w 204"/>
              <a:gd name="T5" fmla="*/ 87 h 203"/>
              <a:gd name="T6" fmla="*/ 131 w 204"/>
              <a:gd name="T7" fmla="*/ 57 h 203"/>
              <a:gd name="T8" fmla="*/ 132 w 204"/>
              <a:gd name="T9" fmla="*/ 56 h 203"/>
              <a:gd name="T10" fmla="*/ 134 w 204"/>
              <a:gd name="T11" fmla="*/ 41 h 203"/>
              <a:gd name="T12" fmla="*/ 134 w 204"/>
              <a:gd name="T13" fmla="*/ 32 h 203"/>
              <a:gd name="T14" fmla="*/ 109 w 204"/>
              <a:gd name="T15" fmla="*/ 4 h 203"/>
              <a:gd name="T16" fmla="*/ 80 w 204"/>
              <a:gd name="T17" fmla="*/ 7 h 203"/>
              <a:gd name="T18" fmla="*/ 65 w 204"/>
              <a:gd name="T19" fmla="*/ 23 h 203"/>
              <a:gd name="T20" fmla="*/ 61 w 204"/>
              <a:gd name="T21" fmla="*/ 39 h 203"/>
              <a:gd name="T22" fmla="*/ 63 w 204"/>
              <a:gd name="T23" fmla="*/ 54 h 203"/>
              <a:gd name="T24" fmla="*/ 65 w 204"/>
              <a:gd name="T25" fmla="*/ 55 h 203"/>
              <a:gd name="T26" fmla="*/ 81 w 204"/>
              <a:gd name="T27" fmla="*/ 88 h 203"/>
              <a:gd name="T28" fmla="*/ 76 w 204"/>
              <a:gd name="T29" fmla="*/ 95 h 203"/>
              <a:gd name="T30" fmla="*/ 47 w 204"/>
              <a:gd name="T31" fmla="*/ 108 h 203"/>
              <a:gd name="T32" fmla="*/ 19 w 204"/>
              <a:gd name="T33" fmla="*/ 124 h 203"/>
              <a:gd name="T34" fmla="*/ 8 w 204"/>
              <a:gd name="T35" fmla="*/ 170 h 203"/>
              <a:gd name="T36" fmla="*/ 200 w 204"/>
              <a:gd name="T37" fmla="*/ 169 h 203"/>
              <a:gd name="T38" fmla="*/ 191 w 204"/>
              <a:gd name="T39" fmla="*/ 13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4" h="203">
                <a:moveTo>
                  <a:pt x="191" y="132"/>
                </a:moveTo>
                <a:cubicBezTo>
                  <a:pt x="181" y="115"/>
                  <a:pt x="126" y="97"/>
                  <a:pt x="122" y="96"/>
                </a:cubicBezTo>
                <a:cubicBezTo>
                  <a:pt x="121" y="96"/>
                  <a:pt x="110" y="93"/>
                  <a:pt x="115" y="87"/>
                </a:cubicBezTo>
                <a:cubicBezTo>
                  <a:pt x="124" y="79"/>
                  <a:pt x="130" y="67"/>
                  <a:pt x="131" y="57"/>
                </a:cubicBezTo>
                <a:cubicBezTo>
                  <a:pt x="131" y="56"/>
                  <a:pt x="132" y="56"/>
                  <a:pt x="132" y="56"/>
                </a:cubicBezTo>
                <a:cubicBezTo>
                  <a:pt x="132" y="56"/>
                  <a:pt x="134" y="50"/>
                  <a:pt x="134" y="41"/>
                </a:cubicBezTo>
                <a:cubicBezTo>
                  <a:pt x="134" y="38"/>
                  <a:pt x="134" y="35"/>
                  <a:pt x="134" y="32"/>
                </a:cubicBezTo>
                <a:cubicBezTo>
                  <a:pt x="134" y="32"/>
                  <a:pt x="130" y="8"/>
                  <a:pt x="109" y="4"/>
                </a:cubicBezTo>
                <a:cubicBezTo>
                  <a:pt x="109" y="4"/>
                  <a:pt x="91" y="0"/>
                  <a:pt x="80" y="7"/>
                </a:cubicBezTo>
                <a:cubicBezTo>
                  <a:pt x="67" y="12"/>
                  <a:pt x="65" y="23"/>
                  <a:pt x="65" y="23"/>
                </a:cubicBezTo>
                <a:cubicBezTo>
                  <a:pt x="61" y="28"/>
                  <a:pt x="61" y="34"/>
                  <a:pt x="61" y="39"/>
                </a:cubicBezTo>
                <a:cubicBezTo>
                  <a:pt x="61" y="47"/>
                  <a:pt x="63" y="54"/>
                  <a:pt x="63" y="54"/>
                </a:cubicBezTo>
                <a:cubicBezTo>
                  <a:pt x="64" y="54"/>
                  <a:pt x="64" y="54"/>
                  <a:pt x="65" y="55"/>
                </a:cubicBezTo>
                <a:cubicBezTo>
                  <a:pt x="65" y="67"/>
                  <a:pt x="72" y="80"/>
                  <a:pt x="81" y="88"/>
                </a:cubicBezTo>
                <a:cubicBezTo>
                  <a:pt x="83" y="89"/>
                  <a:pt x="81" y="93"/>
                  <a:pt x="76" y="95"/>
                </a:cubicBezTo>
                <a:cubicBezTo>
                  <a:pt x="71" y="97"/>
                  <a:pt x="59" y="102"/>
                  <a:pt x="47" y="108"/>
                </a:cubicBezTo>
                <a:cubicBezTo>
                  <a:pt x="35" y="114"/>
                  <a:pt x="23" y="120"/>
                  <a:pt x="19" y="124"/>
                </a:cubicBezTo>
                <a:cubicBezTo>
                  <a:pt x="9" y="133"/>
                  <a:pt x="0" y="159"/>
                  <a:pt x="8" y="170"/>
                </a:cubicBezTo>
                <a:cubicBezTo>
                  <a:pt x="58" y="194"/>
                  <a:pt x="137" y="203"/>
                  <a:pt x="200" y="169"/>
                </a:cubicBezTo>
                <a:cubicBezTo>
                  <a:pt x="204" y="160"/>
                  <a:pt x="196" y="140"/>
                  <a:pt x="191" y="132"/>
                </a:cubicBezTo>
                <a:close/>
              </a:path>
            </a:pathLst>
          </a:custGeom>
          <a:solidFill>
            <a:schemeClr val="bg2"/>
          </a:solidFill>
          <a:ln>
            <a:noFill/>
          </a:ln>
          <a:effectLst/>
        </p:spPr>
        <p:txBody>
          <a:bodyPr vert="horz" wrap="square" lIns="91440" tIns="45720" rIns="91440" bIns="45720" numCol="1" anchor="t" anchorCtr="0" compatLnSpc="1">
            <a:prstTxWarp prst="textNoShape">
              <a:avLst/>
            </a:prstTxWarp>
          </a:bodyPr>
          <a:lstStyle/>
          <a:p>
            <a:endParaRPr lang="id-ID"/>
          </a:p>
        </p:txBody>
      </p:sp>
      <p:grpSp>
        <p:nvGrpSpPr>
          <p:cNvPr id="42" name="Group 41"/>
          <p:cNvGrpSpPr/>
          <p:nvPr/>
        </p:nvGrpSpPr>
        <p:grpSpPr>
          <a:xfrm>
            <a:off x="10677575" y="3171653"/>
            <a:ext cx="884698" cy="728149"/>
            <a:chOff x="8525578" y="3114576"/>
            <a:chExt cx="340130" cy="395997"/>
          </a:xfrm>
          <a:solidFill>
            <a:schemeClr val="bg2"/>
          </a:solidFill>
          <a:effectLst/>
        </p:grpSpPr>
        <p:sp>
          <p:nvSpPr>
            <p:cNvPr id="43" name="Freeform 41"/>
            <p:cNvSpPr>
              <a:spLocks/>
            </p:cNvSpPr>
            <p:nvPr/>
          </p:nvSpPr>
          <p:spPr bwMode="auto">
            <a:xfrm>
              <a:off x="8569121" y="3114576"/>
              <a:ext cx="296587" cy="279334"/>
            </a:xfrm>
            <a:custGeom>
              <a:avLst/>
              <a:gdLst>
                <a:gd name="T0" fmla="*/ 99 w 150"/>
                <a:gd name="T1" fmla="*/ 21 h 142"/>
                <a:gd name="T2" fmla="*/ 0 w 150"/>
                <a:gd name="T3" fmla="*/ 54 h 142"/>
                <a:gd name="T4" fmla="*/ 32 w 150"/>
                <a:gd name="T5" fmla="*/ 127 h 142"/>
                <a:gd name="T6" fmla="*/ 150 w 150"/>
                <a:gd name="T7" fmla="*/ 77 h 142"/>
                <a:gd name="T8" fmla="*/ 99 w 150"/>
                <a:gd name="T9" fmla="*/ 21 h 142"/>
              </a:gdLst>
              <a:ahLst/>
              <a:cxnLst>
                <a:cxn ang="0">
                  <a:pos x="T0" y="T1"/>
                </a:cxn>
                <a:cxn ang="0">
                  <a:pos x="T2" y="T3"/>
                </a:cxn>
                <a:cxn ang="0">
                  <a:pos x="T4" y="T5"/>
                </a:cxn>
                <a:cxn ang="0">
                  <a:pos x="T6" y="T7"/>
                </a:cxn>
                <a:cxn ang="0">
                  <a:pos x="T8" y="T9"/>
                </a:cxn>
              </a:cxnLst>
              <a:rect l="0" t="0" r="r" b="b"/>
              <a:pathLst>
                <a:path w="150" h="142">
                  <a:moveTo>
                    <a:pt x="99" y="21"/>
                  </a:moveTo>
                  <a:cubicBezTo>
                    <a:pt x="83" y="0"/>
                    <a:pt x="47" y="80"/>
                    <a:pt x="0" y="54"/>
                  </a:cubicBezTo>
                  <a:cubicBezTo>
                    <a:pt x="17" y="93"/>
                    <a:pt x="26" y="111"/>
                    <a:pt x="32" y="127"/>
                  </a:cubicBezTo>
                  <a:cubicBezTo>
                    <a:pt x="69" y="142"/>
                    <a:pt x="104" y="63"/>
                    <a:pt x="150" y="77"/>
                  </a:cubicBezTo>
                  <a:cubicBezTo>
                    <a:pt x="140" y="46"/>
                    <a:pt x="117" y="45"/>
                    <a:pt x="9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42"/>
            <p:cNvSpPr>
              <a:spLocks/>
            </p:cNvSpPr>
            <p:nvPr/>
          </p:nvSpPr>
          <p:spPr bwMode="auto">
            <a:xfrm>
              <a:off x="8545296" y="3227131"/>
              <a:ext cx="136380" cy="283442"/>
            </a:xfrm>
            <a:custGeom>
              <a:avLst/>
              <a:gdLst>
                <a:gd name="T0" fmla="*/ 0 w 166"/>
                <a:gd name="T1" fmla="*/ 7 h 345"/>
                <a:gd name="T2" fmla="*/ 147 w 166"/>
                <a:gd name="T3" fmla="*/ 345 h 345"/>
                <a:gd name="T4" fmla="*/ 166 w 166"/>
                <a:gd name="T5" fmla="*/ 335 h 345"/>
                <a:gd name="T6" fmla="*/ 20 w 166"/>
                <a:gd name="T7" fmla="*/ 0 h 345"/>
                <a:gd name="T8" fmla="*/ 0 w 166"/>
                <a:gd name="T9" fmla="*/ 7 h 345"/>
              </a:gdLst>
              <a:ahLst/>
              <a:cxnLst>
                <a:cxn ang="0">
                  <a:pos x="T0" y="T1"/>
                </a:cxn>
                <a:cxn ang="0">
                  <a:pos x="T2" y="T3"/>
                </a:cxn>
                <a:cxn ang="0">
                  <a:pos x="T4" y="T5"/>
                </a:cxn>
                <a:cxn ang="0">
                  <a:pos x="T6" y="T7"/>
                </a:cxn>
                <a:cxn ang="0">
                  <a:pos x="T8" y="T9"/>
                </a:cxn>
              </a:cxnLst>
              <a:rect l="0" t="0" r="r" b="b"/>
              <a:pathLst>
                <a:path w="166" h="345">
                  <a:moveTo>
                    <a:pt x="0" y="7"/>
                  </a:moveTo>
                  <a:lnTo>
                    <a:pt x="147" y="345"/>
                  </a:lnTo>
                  <a:lnTo>
                    <a:pt x="166" y="335"/>
                  </a:lnTo>
                  <a:lnTo>
                    <a:pt x="20"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43"/>
            <p:cNvSpPr>
              <a:spLocks/>
            </p:cNvSpPr>
            <p:nvPr/>
          </p:nvSpPr>
          <p:spPr bwMode="auto">
            <a:xfrm>
              <a:off x="8525578" y="3189339"/>
              <a:ext cx="36149" cy="37792"/>
            </a:xfrm>
            <a:custGeom>
              <a:avLst/>
              <a:gdLst>
                <a:gd name="T0" fmla="*/ 17 w 18"/>
                <a:gd name="T1" fmla="*/ 6 h 19"/>
                <a:gd name="T2" fmla="*/ 6 w 18"/>
                <a:gd name="T3" fmla="*/ 2 h 19"/>
                <a:gd name="T4" fmla="*/ 2 w 18"/>
                <a:gd name="T5" fmla="*/ 13 h 19"/>
                <a:gd name="T6" fmla="*/ 13 w 18"/>
                <a:gd name="T7" fmla="*/ 17 h 19"/>
                <a:gd name="T8" fmla="*/ 17 w 18"/>
                <a:gd name="T9" fmla="*/ 6 h 19"/>
              </a:gdLst>
              <a:ahLst/>
              <a:cxnLst>
                <a:cxn ang="0">
                  <a:pos x="T0" y="T1"/>
                </a:cxn>
                <a:cxn ang="0">
                  <a:pos x="T2" y="T3"/>
                </a:cxn>
                <a:cxn ang="0">
                  <a:pos x="T4" y="T5"/>
                </a:cxn>
                <a:cxn ang="0">
                  <a:pos x="T6" y="T7"/>
                </a:cxn>
                <a:cxn ang="0">
                  <a:pos x="T8" y="T9"/>
                </a:cxn>
              </a:cxnLst>
              <a:rect l="0" t="0" r="r" b="b"/>
              <a:pathLst>
                <a:path w="18" h="19">
                  <a:moveTo>
                    <a:pt x="17" y="6"/>
                  </a:moveTo>
                  <a:cubicBezTo>
                    <a:pt x="15" y="2"/>
                    <a:pt x="10" y="0"/>
                    <a:pt x="6" y="2"/>
                  </a:cubicBezTo>
                  <a:cubicBezTo>
                    <a:pt x="2" y="4"/>
                    <a:pt x="0" y="9"/>
                    <a:pt x="2" y="13"/>
                  </a:cubicBezTo>
                  <a:cubicBezTo>
                    <a:pt x="4" y="17"/>
                    <a:pt x="9" y="19"/>
                    <a:pt x="13" y="17"/>
                  </a:cubicBezTo>
                  <a:cubicBezTo>
                    <a:pt x="17" y="15"/>
                    <a:pt x="18" y="10"/>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66" name="TextBox 65"/>
          <p:cNvSpPr txBox="1"/>
          <p:nvPr/>
        </p:nvSpPr>
        <p:spPr>
          <a:xfrm>
            <a:off x="1301824" y="4669436"/>
            <a:ext cx="1250924" cy="369332"/>
          </a:xfrm>
          <a:prstGeom prst="rect">
            <a:avLst/>
          </a:prstGeom>
          <a:noFill/>
        </p:spPr>
        <p:txBody>
          <a:bodyPr wrap="square" rtlCol="0">
            <a:spAutoFit/>
          </a:bodyPr>
          <a:lstStyle/>
          <a:p>
            <a:pPr algn="ctr"/>
            <a:r>
              <a:rPr lang="it-IT" b="1" dirty="0">
                <a:latin typeface="+mj-lt"/>
              </a:rPr>
              <a:t>RAD</a:t>
            </a:r>
            <a:endParaRPr lang="id-ID" b="1" dirty="0">
              <a:latin typeface="+mj-lt"/>
            </a:endParaRPr>
          </a:p>
        </p:txBody>
      </p:sp>
      <p:sp>
        <p:nvSpPr>
          <p:cNvPr id="68" name="TextBox 67"/>
          <p:cNvSpPr txBox="1"/>
          <p:nvPr/>
        </p:nvSpPr>
        <p:spPr>
          <a:xfrm>
            <a:off x="2860822" y="2281515"/>
            <a:ext cx="663964" cy="369332"/>
          </a:xfrm>
          <a:prstGeom prst="rect">
            <a:avLst/>
          </a:prstGeom>
          <a:noFill/>
        </p:spPr>
        <p:txBody>
          <a:bodyPr wrap="none" rtlCol="0">
            <a:spAutoFit/>
          </a:bodyPr>
          <a:lstStyle/>
          <a:p>
            <a:pPr algn="ctr"/>
            <a:r>
              <a:rPr lang="it-IT" b="1" dirty="0">
                <a:latin typeface="+mj-lt"/>
              </a:rPr>
              <a:t>SDD</a:t>
            </a:r>
            <a:endParaRPr lang="id-ID" b="1" dirty="0">
              <a:latin typeface="+mj-lt"/>
            </a:endParaRPr>
          </a:p>
        </p:txBody>
      </p:sp>
      <p:sp>
        <p:nvSpPr>
          <p:cNvPr id="70" name="TextBox 69"/>
          <p:cNvSpPr txBox="1"/>
          <p:nvPr/>
        </p:nvSpPr>
        <p:spPr>
          <a:xfrm>
            <a:off x="4017542" y="4699236"/>
            <a:ext cx="729687" cy="369332"/>
          </a:xfrm>
          <a:prstGeom prst="rect">
            <a:avLst/>
          </a:prstGeom>
          <a:noFill/>
        </p:spPr>
        <p:txBody>
          <a:bodyPr wrap="none" rtlCol="0">
            <a:spAutoFit/>
          </a:bodyPr>
          <a:lstStyle/>
          <a:p>
            <a:pPr algn="ctr"/>
            <a:r>
              <a:rPr lang="it-IT" b="1" dirty="0">
                <a:latin typeface="+mj-lt"/>
              </a:rPr>
              <a:t>ODD</a:t>
            </a:r>
            <a:endParaRPr lang="id-ID" b="1" dirty="0">
              <a:latin typeface="+mj-lt"/>
            </a:endParaRPr>
          </a:p>
        </p:txBody>
      </p:sp>
      <p:sp>
        <p:nvSpPr>
          <p:cNvPr id="72" name="TextBox 71"/>
          <p:cNvSpPr txBox="1"/>
          <p:nvPr/>
        </p:nvSpPr>
        <p:spPr>
          <a:xfrm>
            <a:off x="4815699" y="2225883"/>
            <a:ext cx="1915910" cy="369332"/>
          </a:xfrm>
          <a:prstGeom prst="rect">
            <a:avLst/>
          </a:prstGeom>
          <a:noFill/>
        </p:spPr>
        <p:txBody>
          <a:bodyPr wrap="none" rtlCol="0">
            <a:spAutoFit/>
          </a:bodyPr>
          <a:lstStyle/>
          <a:p>
            <a:pPr algn="r"/>
            <a:r>
              <a:rPr lang="it-IT" b="1" dirty="0">
                <a:latin typeface="+mj-lt"/>
              </a:rPr>
              <a:t>Implementazione</a:t>
            </a:r>
            <a:endParaRPr lang="id-ID" b="1" dirty="0">
              <a:latin typeface="+mj-lt"/>
            </a:endParaRPr>
          </a:p>
        </p:txBody>
      </p:sp>
      <p:sp>
        <p:nvSpPr>
          <p:cNvPr id="74" name="TextBox 73"/>
          <p:cNvSpPr txBox="1"/>
          <p:nvPr/>
        </p:nvSpPr>
        <p:spPr>
          <a:xfrm>
            <a:off x="6711564" y="4699236"/>
            <a:ext cx="920508" cy="369332"/>
          </a:xfrm>
          <a:prstGeom prst="rect">
            <a:avLst/>
          </a:prstGeom>
          <a:noFill/>
        </p:spPr>
        <p:txBody>
          <a:bodyPr wrap="none" rtlCol="0">
            <a:spAutoFit/>
          </a:bodyPr>
          <a:lstStyle/>
          <a:p>
            <a:r>
              <a:rPr lang="it-IT" b="1" dirty="0">
                <a:latin typeface="+mj-lt"/>
              </a:rPr>
              <a:t>Testing</a:t>
            </a:r>
            <a:endParaRPr lang="id-ID" b="1" dirty="0">
              <a:latin typeface="+mj-lt"/>
            </a:endParaRPr>
          </a:p>
        </p:txBody>
      </p:sp>
      <p:sp>
        <p:nvSpPr>
          <p:cNvPr id="76" name="TextBox 75"/>
          <p:cNvSpPr txBox="1"/>
          <p:nvPr/>
        </p:nvSpPr>
        <p:spPr>
          <a:xfrm>
            <a:off x="7546328" y="2004341"/>
            <a:ext cx="2274662" cy="646331"/>
          </a:xfrm>
          <a:prstGeom prst="rect">
            <a:avLst/>
          </a:prstGeom>
          <a:noFill/>
        </p:spPr>
        <p:txBody>
          <a:bodyPr wrap="square" rtlCol="0">
            <a:spAutoFit/>
          </a:bodyPr>
          <a:lstStyle/>
          <a:p>
            <a:pPr algn="ctr"/>
            <a:r>
              <a:rPr lang="it-IT" b="1" dirty="0">
                <a:latin typeface="+mj-lt"/>
              </a:rPr>
              <a:t>Correzione malfunzionamenti</a:t>
            </a:r>
            <a:endParaRPr lang="id-ID" b="1" dirty="0">
              <a:latin typeface="+mj-lt"/>
            </a:endParaRPr>
          </a:p>
        </p:txBody>
      </p:sp>
      <p:grpSp>
        <p:nvGrpSpPr>
          <p:cNvPr id="110" name="Group 77">
            <a:extLst>
              <a:ext uri="{FF2B5EF4-FFF2-40B4-BE49-F238E27FC236}">
                <a16:creationId xmlns:a16="http://schemas.microsoft.com/office/drawing/2014/main" id="{48BEA1B3-2985-4591-88C3-AF88063DF827}"/>
              </a:ext>
            </a:extLst>
          </p:cNvPr>
          <p:cNvGrpSpPr/>
          <p:nvPr/>
        </p:nvGrpSpPr>
        <p:grpSpPr>
          <a:xfrm>
            <a:off x="9900269" y="4005543"/>
            <a:ext cx="612675" cy="612675"/>
            <a:chOff x="7909914" y="5040395"/>
            <a:chExt cx="813561" cy="813561"/>
          </a:xfrm>
          <a:solidFill>
            <a:schemeClr val="tx1">
              <a:lumMod val="60000"/>
              <a:lumOff val="40000"/>
            </a:schemeClr>
          </a:solidFill>
        </p:grpSpPr>
        <p:sp>
          <p:nvSpPr>
            <p:cNvPr id="111" name="Oval 78">
              <a:extLst>
                <a:ext uri="{FF2B5EF4-FFF2-40B4-BE49-F238E27FC236}">
                  <a16:creationId xmlns:a16="http://schemas.microsoft.com/office/drawing/2014/main" id="{ECB8921E-0043-47BE-B10C-11AC789631E6}"/>
                </a:ext>
              </a:extLst>
            </p:cNvPr>
            <p:cNvSpPr/>
            <p:nvPr/>
          </p:nvSpPr>
          <p:spPr>
            <a:xfrm>
              <a:off x="7909914" y="5040395"/>
              <a:ext cx="813561" cy="813561"/>
            </a:xfrm>
            <a:prstGeom prst="ellipse">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12" name="Oval 79">
              <a:extLst>
                <a:ext uri="{FF2B5EF4-FFF2-40B4-BE49-F238E27FC236}">
                  <a16:creationId xmlns:a16="http://schemas.microsoft.com/office/drawing/2014/main" id="{571A8931-D394-42F2-8778-F6A306417ACA}"/>
                </a:ext>
              </a:extLst>
            </p:cNvPr>
            <p:cNvSpPr/>
            <p:nvPr/>
          </p:nvSpPr>
          <p:spPr>
            <a:xfrm>
              <a:off x="7937967" y="5068448"/>
              <a:ext cx="757454" cy="757454"/>
            </a:xfrm>
            <a:prstGeom prst="ellipse">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13" name="Oval 80">
              <a:extLst>
                <a:ext uri="{FF2B5EF4-FFF2-40B4-BE49-F238E27FC236}">
                  <a16:creationId xmlns:a16="http://schemas.microsoft.com/office/drawing/2014/main" id="{93CE0888-81C9-4042-94E0-BD720C1EA1E3}"/>
                </a:ext>
              </a:extLst>
            </p:cNvPr>
            <p:cNvSpPr/>
            <p:nvPr/>
          </p:nvSpPr>
          <p:spPr>
            <a:xfrm>
              <a:off x="7966022" y="5096503"/>
              <a:ext cx="701345" cy="701345"/>
            </a:xfrm>
            <a:prstGeom prst="ellipse">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
        <p:nvSpPr>
          <p:cNvPr id="114" name="Oval 10">
            <a:extLst>
              <a:ext uri="{FF2B5EF4-FFF2-40B4-BE49-F238E27FC236}">
                <a16:creationId xmlns:a16="http://schemas.microsoft.com/office/drawing/2014/main" id="{F315F194-1C36-432C-AAF7-077FC3A175F2}"/>
              </a:ext>
            </a:extLst>
          </p:cNvPr>
          <p:cNvSpPr/>
          <p:nvPr/>
        </p:nvSpPr>
        <p:spPr>
          <a:xfrm>
            <a:off x="10119502" y="3618771"/>
            <a:ext cx="180000" cy="180000"/>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6">
            <a:extLst>
              <a:ext uri="{FF2B5EF4-FFF2-40B4-BE49-F238E27FC236}">
                <a16:creationId xmlns:a16="http://schemas.microsoft.com/office/drawing/2014/main" id="{4AD3103A-C819-4397-B6E5-A4EC83572DE5}"/>
              </a:ext>
            </a:extLst>
          </p:cNvPr>
          <p:cNvCxnSpPr/>
          <p:nvPr/>
        </p:nvCxnSpPr>
        <p:spPr>
          <a:xfrm>
            <a:off x="10209502" y="3775814"/>
            <a:ext cx="0" cy="251535"/>
          </a:xfrm>
          <a:prstGeom prst="line">
            <a:avLst/>
          </a:prstGeom>
          <a:ln w="190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7" name="TextBox 73">
            <a:extLst>
              <a:ext uri="{FF2B5EF4-FFF2-40B4-BE49-F238E27FC236}">
                <a16:creationId xmlns:a16="http://schemas.microsoft.com/office/drawing/2014/main" id="{E1ED389A-A17B-4B72-9D59-7A881EF16F6C}"/>
              </a:ext>
            </a:extLst>
          </p:cNvPr>
          <p:cNvSpPr txBox="1"/>
          <p:nvPr/>
        </p:nvSpPr>
        <p:spPr>
          <a:xfrm>
            <a:off x="9525169" y="4724270"/>
            <a:ext cx="1362874" cy="369332"/>
          </a:xfrm>
          <a:prstGeom prst="rect">
            <a:avLst/>
          </a:prstGeom>
          <a:noFill/>
        </p:spPr>
        <p:txBody>
          <a:bodyPr wrap="none" rtlCol="0">
            <a:spAutoFit/>
          </a:bodyPr>
          <a:lstStyle/>
          <a:p>
            <a:r>
              <a:rPr lang="it-IT" b="1" dirty="0">
                <a:latin typeface="+mj-lt"/>
              </a:rPr>
              <a:t>Conclusioni</a:t>
            </a:r>
            <a:endParaRPr lang="id-ID" b="1" dirty="0">
              <a:latin typeface="+mj-lt"/>
            </a:endParaRPr>
          </a:p>
        </p:txBody>
      </p:sp>
      <p:sp>
        <p:nvSpPr>
          <p:cNvPr id="2" name="Segnaposto numero diapositiva 1">
            <a:extLst>
              <a:ext uri="{FF2B5EF4-FFF2-40B4-BE49-F238E27FC236}">
                <a16:creationId xmlns:a16="http://schemas.microsoft.com/office/drawing/2014/main" id="{DC629450-DDB5-4CCD-861F-99524E31F873}"/>
              </a:ext>
            </a:extLst>
          </p:cNvPr>
          <p:cNvSpPr>
            <a:spLocks noGrp="1"/>
          </p:cNvSpPr>
          <p:nvPr>
            <p:ph type="sldNum" sz="quarter" idx="12"/>
          </p:nvPr>
        </p:nvSpPr>
        <p:spPr/>
        <p:txBody>
          <a:bodyPr vert="horz" lIns="91440" tIns="45720" rIns="91440" bIns="45720" rtlCol="0" anchor="ctr"/>
          <a:lstStyle/>
          <a:p>
            <a:fld id="{32FFBE4F-D559-476D-AEE3-28F000B7084D}" type="slidenum">
              <a:rPr lang="en-US" sz="1400" b="1" smtClean="0"/>
              <a:pPr/>
              <a:t>2</a:t>
            </a:fld>
            <a:endParaRPr lang="en-US" sz="1400" b="1" dirty="0"/>
          </a:p>
        </p:txBody>
      </p:sp>
    </p:spTree>
    <p:extLst>
      <p:ext uri="{BB962C8B-B14F-4D97-AF65-F5344CB8AC3E}">
        <p14:creationId xmlns:p14="http://schemas.microsoft.com/office/powerpoint/2010/main" val="203926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p:cTn id="7" dur="500" fill="hold"/>
                                        <p:tgtEl>
                                          <p:spTgt spid="98"/>
                                        </p:tgtEl>
                                        <p:attrNameLst>
                                          <p:attrName>ppt_w</p:attrName>
                                        </p:attrNameLst>
                                      </p:cBhvr>
                                      <p:tavLst>
                                        <p:tav tm="0">
                                          <p:val>
                                            <p:fltVal val="0"/>
                                          </p:val>
                                        </p:tav>
                                        <p:tav tm="100000">
                                          <p:val>
                                            <p:strVal val="#ppt_w"/>
                                          </p:val>
                                        </p:tav>
                                      </p:tavLst>
                                    </p:anim>
                                    <p:anim calcmode="lin" valueType="num">
                                      <p:cBhvr>
                                        <p:cTn id="8" dur="500" fill="hold"/>
                                        <p:tgtEl>
                                          <p:spTgt spid="98"/>
                                        </p:tgtEl>
                                        <p:attrNameLst>
                                          <p:attrName>ppt_h</p:attrName>
                                        </p:attrNameLst>
                                      </p:cBhvr>
                                      <p:tavLst>
                                        <p:tav tm="0">
                                          <p:val>
                                            <p:fltVal val="0"/>
                                          </p:val>
                                        </p:tav>
                                        <p:tav tm="100000">
                                          <p:val>
                                            <p:strVal val="#ppt_h"/>
                                          </p:val>
                                        </p:tav>
                                      </p:tavLst>
                                    </p:anim>
                                    <p:animEffect transition="in" filter="fade">
                                      <p:cBhvr>
                                        <p:cTn id="9" dur="500"/>
                                        <p:tgtEl>
                                          <p:spTgt spid="9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p:cTn id="13" dur="500" fill="hold"/>
                                        <p:tgtEl>
                                          <p:spTgt spid="40"/>
                                        </p:tgtEl>
                                        <p:attrNameLst>
                                          <p:attrName>ppt_w</p:attrName>
                                        </p:attrNameLst>
                                      </p:cBhvr>
                                      <p:tavLst>
                                        <p:tav tm="0">
                                          <p:val>
                                            <p:fltVal val="0"/>
                                          </p:val>
                                        </p:tav>
                                        <p:tav tm="100000">
                                          <p:val>
                                            <p:strVal val="#ppt_w"/>
                                          </p:val>
                                        </p:tav>
                                      </p:tavLst>
                                    </p:anim>
                                    <p:anim calcmode="lin" valueType="num">
                                      <p:cBhvr>
                                        <p:cTn id="14" dur="500" fill="hold"/>
                                        <p:tgtEl>
                                          <p:spTgt spid="40"/>
                                        </p:tgtEl>
                                        <p:attrNameLst>
                                          <p:attrName>ppt_h</p:attrName>
                                        </p:attrNameLst>
                                      </p:cBhvr>
                                      <p:tavLst>
                                        <p:tav tm="0">
                                          <p:val>
                                            <p:fltVal val="0"/>
                                          </p:val>
                                        </p:tav>
                                        <p:tav tm="100000">
                                          <p:val>
                                            <p:strVal val="#ppt_h"/>
                                          </p:val>
                                        </p:tav>
                                      </p:tavLst>
                                    </p:anim>
                                    <p:animEffect transition="in" filter="fade">
                                      <p:cBhvr>
                                        <p:cTn id="15" dur="500"/>
                                        <p:tgtEl>
                                          <p:spTgt spid="40"/>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02"/>
                                        </p:tgtEl>
                                        <p:attrNameLst>
                                          <p:attrName>style.visibility</p:attrName>
                                        </p:attrNameLst>
                                      </p:cBhvr>
                                      <p:to>
                                        <p:strVal val="visible"/>
                                      </p:to>
                                    </p:set>
                                    <p:anim calcmode="lin" valueType="num">
                                      <p:cBhvr>
                                        <p:cTn id="23" dur="500" fill="hold"/>
                                        <p:tgtEl>
                                          <p:spTgt spid="102"/>
                                        </p:tgtEl>
                                        <p:attrNameLst>
                                          <p:attrName>ppt_w</p:attrName>
                                        </p:attrNameLst>
                                      </p:cBhvr>
                                      <p:tavLst>
                                        <p:tav tm="0">
                                          <p:val>
                                            <p:fltVal val="0"/>
                                          </p:val>
                                        </p:tav>
                                        <p:tav tm="100000">
                                          <p:val>
                                            <p:strVal val="#ppt_w"/>
                                          </p:val>
                                        </p:tav>
                                      </p:tavLst>
                                    </p:anim>
                                    <p:anim calcmode="lin" valueType="num">
                                      <p:cBhvr>
                                        <p:cTn id="24" dur="500" fill="hold"/>
                                        <p:tgtEl>
                                          <p:spTgt spid="102"/>
                                        </p:tgtEl>
                                        <p:attrNameLst>
                                          <p:attrName>ppt_h</p:attrName>
                                        </p:attrNameLst>
                                      </p:cBhvr>
                                      <p:tavLst>
                                        <p:tav tm="0">
                                          <p:val>
                                            <p:fltVal val="0"/>
                                          </p:val>
                                        </p:tav>
                                        <p:tav tm="100000">
                                          <p:val>
                                            <p:strVal val="#ppt_h"/>
                                          </p:val>
                                        </p:tav>
                                      </p:tavLst>
                                    </p:anim>
                                    <p:animEffect transition="in" filter="fade">
                                      <p:cBhvr>
                                        <p:cTn id="25" dur="500"/>
                                        <p:tgtEl>
                                          <p:spTgt spid="102"/>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p:cTn id="29" dur="500" fill="hold"/>
                                        <p:tgtEl>
                                          <p:spTgt spid="42"/>
                                        </p:tgtEl>
                                        <p:attrNameLst>
                                          <p:attrName>ppt_w</p:attrName>
                                        </p:attrNameLst>
                                      </p:cBhvr>
                                      <p:tavLst>
                                        <p:tav tm="0">
                                          <p:val>
                                            <p:fltVal val="0"/>
                                          </p:val>
                                        </p:tav>
                                        <p:tav tm="100000">
                                          <p:val>
                                            <p:strVal val="#ppt_w"/>
                                          </p:val>
                                        </p:tav>
                                      </p:tavLst>
                                    </p:anim>
                                    <p:anim calcmode="lin" valueType="num">
                                      <p:cBhvr>
                                        <p:cTn id="30" dur="500" fill="hold"/>
                                        <p:tgtEl>
                                          <p:spTgt spid="42"/>
                                        </p:tgtEl>
                                        <p:attrNameLst>
                                          <p:attrName>ppt_h</p:attrName>
                                        </p:attrNameLst>
                                      </p:cBhvr>
                                      <p:tavLst>
                                        <p:tav tm="0">
                                          <p:val>
                                            <p:fltVal val="0"/>
                                          </p:val>
                                        </p:tav>
                                        <p:tav tm="100000">
                                          <p:val>
                                            <p:strVal val="#ppt_h"/>
                                          </p:val>
                                        </p:tav>
                                      </p:tavLst>
                                    </p:anim>
                                    <p:animEffect transition="in" filter="fade">
                                      <p:cBhvr>
                                        <p:cTn id="31" dur="500"/>
                                        <p:tgtEl>
                                          <p:spTgt spid="42"/>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ppt_w</p:attrName>
                                        </p:attrNameLst>
                                      </p:cBhvr>
                                      <p:tavLst>
                                        <p:tav tm="0">
                                          <p:val>
                                            <p:fltVal val="0"/>
                                          </p:val>
                                        </p:tav>
                                        <p:tav tm="100000">
                                          <p:val>
                                            <p:strVal val="#ppt_w"/>
                                          </p:val>
                                        </p:tav>
                                      </p:tavLst>
                                    </p:anim>
                                    <p:anim calcmode="lin" valueType="num">
                                      <p:cBhvr>
                                        <p:cTn id="41" dur="500" fill="hold"/>
                                        <p:tgtEl>
                                          <p:spTgt spid="8"/>
                                        </p:tgtEl>
                                        <p:attrNameLst>
                                          <p:attrName>ppt_h</p:attrName>
                                        </p:attrNameLst>
                                      </p:cBhvr>
                                      <p:tavLst>
                                        <p:tav tm="0">
                                          <p:val>
                                            <p:fltVal val="0"/>
                                          </p:val>
                                        </p:tav>
                                        <p:tav tm="100000">
                                          <p:val>
                                            <p:strVal val="#ppt_h"/>
                                          </p:val>
                                        </p:tav>
                                      </p:tavLst>
                                    </p:anim>
                                    <p:animEffect transition="in" filter="fade">
                                      <p:cBhvr>
                                        <p:cTn id="42" dur="500"/>
                                        <p:tgtEl>
                                          <p:spTgt spid="8"/>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p:cTn id="50" dur="500" fill="hold"/>
                                        <p:tgtEl>
                                          <p:spTgt spid="10"/>
                                        </p:tgtEl>
                                        <p:attrNameLst>
                                          <p:attrName>ppt_w</p:attrName>
                                        </p:attrNameLst>
                                      </p:cBhvr>
                                      <p:tavLst>
                                        <p:tav tm="0">
                                          <p:val>
                                            <p:fltVal val="0"/>
                                          </p:val>
                                        </p:tav>
                                        <p:tav tm="100000">
                                          <p:val>
                                            <p:strVal val="#ppt_w"/>
                                          </p:val>
                                        </p:tav>
                                      </p:tavLst>
                                    </p:anim>
                                    <p:anim calcmode="lin" valueType="num">
                                      <p:cBhvr>
                                        <p:cTn id="51" dur="500" fill="hold"/>
                                        <p:tgtEl>
                                          <p:spTgt spid="10"/>
                                        </p:tgtEl>
                                        <p:attrNameLst>
                                          <p:attrName>ppt_h</p:attrName>
                                        </p:attrNameLst>
                                      </p:cBhvr>
                                      <p:tavLst>
                                        <p:tav tm="0">
                                          <p:val>
                                            <p:fltVal val="0"/>
                                          </p:val>
                                        </p:tav>
                                        <p:tav tm="100000">
                                          <p:val>
                                            <p:strVal val="#ppt_h"/>
                                          </p:val>
                                        </p:tav>
                                      </p:tavLst>
                                    </p:anim>
                                    <p:animEffect transition="in" filter="fade">
                                      <p:cBhvr>
                                        <p:cTn id="52" dur="500"/>
                                        <p:tgtEl>
                                          <p:spTgt spid="10"/>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p:cTn id="55" dur="500" fill="hold"/>
                                        <p:tgtEl>
                                          <p:spTgt spid="11"/>
                                        </p:tgtEl>
                                        <p:attrNameLst>
                                          <p:attrName>ppt_w</p:attrName>
                                        </p:attrNameLst>
                                      </p:cBhvr>
                                      <p:tavLst>
                                        <p:tav tm="0">
                                          <p:val>
                                            <p:fltVal val="0"/>
                                          </p:val>
                                        </p:tav>
                                        <p:tav tm="100000">
                                          <p:val>
                                            <p:strVal val="#ppt_w"/>
                                          </p:val>
                                        </p:tav>
                                      </p:tavLst>
                                    </p:anim>
                                    <p:anim calcmode="lin" valueType="num">
                                      <p:cBhvr>
                                        <p:cTn id="56" dur="500" fill="hold"/>
                                        <p:tgtEl>
                                          <p:spTgt spid="11"/>
                                        </p:tgtEl>
                                        <p:attrNameLst>
                                          <p:attrName>ppt_h</p:attrName>
                                        </p:attrNameLst>
                                      </p:cBhvr>
                                      <p:tavLst>
                                        <p:tav tm="0">
                                          <p:val>
                                            <p:fltVal val="0"/>
                                          </p:val>
                                        </p:tav>
                                        <p:tav tm="100000">
                                          <p:val>
                                            <p:strVal val="#ppt_h"/>
                                          </p:val>
                                        </p:tav>
                                      </p:tavLst>
                                    </p:anim>
                                    <p:animEffect transition="in" filter="fade">
                                      <p:cBhvr>
                                        <p:cTn id="57" dur="500"/>
                                        <p:tgtEl>
                                          <p:spTgt spid="11"/>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 calcmode="lin" valueType="num">
                                      <p:cBhvr>
                                        <p:cTn id="60" dur="500" fill="hold"/>
                                        <p:tgtEl>
                                          <p:spTgt spid="12"/>
                                        </p:tgtEl>
                                        <p:attrNameLst>
                                          <p:attrName>ppt_w</p:attrName>
                                        </p:attrNameLst>
                                      </p:cBhvr>
                                      <p:tavLst>
                                        <p:tav tm="0">
                                          <p:val>
                                            <p:fltVal val="0"/>
                                          </p:val>
                                        </p:tav>
                                        <p:tav tm="100000">
                                          <p:val>
                                            <p:strVal val="#ppt_w"/>
                                          </p:val>
                                        </p:tav>
                                      </p:tavLst>
                                    </p:anim>
                                    <p:anim calcmode="lin" valueType="num">
                                      <p:cBhvr>
                                        <p:cTn id="61" dur="500" fill="hold"/>
                                        <p:tgtEl>
                                          <p:spTgt spid="12"/>
                                        </p:tgtEl>
                                        <p:attrNameLst>
                                          <p:attrName>ppt_h</p:attrName>
                                        </p:attrNameLst>
                                      </p:cBhvr>
                                      <p:tavLst>
                                        <p:tav tm="0">
                                          <p:val>
                                            <p:fltVal val="0"/>
                                          </p:val>
                                        </p:tav>
                                        <p:tav tm="100000">
                                          <p:val>
                                            <p:strVal val="#ppt_h"/>
                                          </p:val>
                                        </p:tav>
                                      </p:tavLst>
                                    </p:anim>
                                    <p:animEffect transition="in" filter="fade">
                                      <p:cBhvr>
                                        <p:cTn id="62" dur="500"/>
                                        <p:tgtEl>
                                          <p:spTgt spid="12"/>
                                        </p:tgtEl>
                                      </p:cBhvr>
                                    </p:animEffect>
                                  </p:childTnLst>
                                </p:cTn>
                              </p:par>
                            </p:childTnLst>
                          </p:cTn>
                        </p:par>
                        <p:par>
                          <p:cTn id="63" fill="hold">
                            <p:stCondLst>
                              <p:cond delay="3000"/>
                            </p:stCondLst>
                            <p:childTnLst>
                              <p:par>
                                <p:cTn id="64" presetID="22" presetClass="entr" presetSubtype="1" fill="hold" nodeType="after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up)">
                                      <p:cBhvr>
                                        <p:cTn id="66" dur="500"/>
                                        <p:tgtEl>
                                          <p:spTgt spid="13"/>
                                        </p:tgtEl>
                                      </p:cBhvr>
                                    </p:animEffect>
                                  </p:childTnLst>
                                </p:cTn>
                              </p:par>
                              <p:par>
                                <p:cTn id="67" presetID="22" presetClass="entr" presetSubtype="1" fill="hold"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wipe(up)">
                                      <p:cBhvr>
                                        <p:cTn id="69" dur="500"/>
                                        <p:tgtEl>
                                          <p:spTgt spid="15"/>
                                        </p:tgtEl>
                                      </p:cBhvr>
                                    </p:animEffect>
                                  </p:childTnLst>
                                </p:cTn>
                              </p:par>
                              <p:par>
                                <p:cTn id="70" presetID="22" presetClass="entr" presetSubtype="1" fill="hold"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up)">
                                      <p:cBhvr>
                                        <p:cTn id="72" dur="500"/>
                                        <p:tgtEl>
                                          <p:spTgt spid="17"/>
                                        </p:tgtEl>
                                      </p:cBhvr>
                                    </p:animEffect>
                                  </p:childTnLst>
                                </p:cTn>
                              </p:par>
                              <p:par>
                                <p:cTn id="73" presetID="22" presetClass="entr" presetSubtype="4" fill="hold" nodeType="with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wipe(down)">
                                      <p:cBhvr>
                                        <p:cTn id="75" dur="500"/>
                                        <p:tgtEl>
                                          <p:spTgt spid="14"/>
                                        </p:tgtEl>
                                      </p:cBhvr>
                                    </p:animEffect>
                                  </p:childTnLst>
                                </p:cTn>
                              </p:par>
                              <p:par>
                                <p:cTn id="76" presetID="22" presetClass="entr" presetSubtype="4" fill="hold" nodeType="with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down)">
                                      <p:cBhvr>
                                        <p:cTn id="78" dur="500"/>
                                        <p:tgtEl>
                                          <p:spTgt spid="16"/>
                                        </p:tgtEl>
                                      </p:cBhvr>
                                    </p:animEffect>
                                  </p:childTnLst>
                                </p:cTn>
                              </p:par>
                              <p:par>
                                <p:cTn id="79" presetID="22" presetClass="entr" presetSubtype="4" fill="hold" nodeType="with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wipe(down)">
                                      <p:cBhvr>
                                        <p:cTn id="81" dur="500"/>
                                        <p:tgtEl>
                                          <p:spTgt spid="18"/>
                                        </p:tgtEl>
                                      </p:cBhvr>
                                    </p:animEffect>
                                  </p:childTnLst>
                                </p:cTn>
                              </p:par>
                            </p:childTnLst>
                          </p:cTn>
                        </p:par>
                        <p:par>
                          <p:cTn id="82" fill="hold">
                            <p:stCondLst>
                              <p:cond delay="3500"/>
                            </p:stCondLst>
                            <p:childTnLst>
                              <p:par>
                                <p:cTn id="83" presetID="53" presetClass="entr" presetSubtype="16" fill="hold" nodeType="afterEffect">
                                  <p:stCondLst>
                                    <p:cond delay="0"/>
                                  </p:stCondLst>
                                  <p:childTnLst>
                                    <p:set>
                                      <p:cBhvr>
                                        <p:cTn id="84" dur="1" fill="hold">
                                          <p:stCondLst>
                                            <p:cond delay="0"/>
                                          </p:stCondLst>
                                        </p:cTn>
                                        <p:tgtEl>
                                          <p:spTgt spid="86"/>
                                        </p:tgtEl>
                                        <p:attrNameLst>
                                          <p:attrName>style.visibility</p:attrName>
                                        </p:attrNameLst>
                                      </p:cBhvr>
                                      <p:to>
                                        <p:strVal val="visible"/>
                                      </p:to>
                                    </p:set>
                                    <p:anim calcmode="lin" valueType="num">
                                      <p:cBhvr>
                                        <p:cTn id="85" dur="500" fill="hold"/>
                                        <p:tgtEl>
                                          <p:spTgt spid="86"/>
                                        </p:tgtEl>
                                        <p:attrNameLst>
                                          <p:attrName>ppt_w</p:attrName>
                                        </p:attrNameLst>
                                      </p:cBhvr>
                                      <p:tavLst>
                                        <p:tav tm="0">
                                          <p:val>
                                            <p:fltVal val="0"/>
                                          </p:val>
                                        </p:tav>
                                        <p:tav tm="100000">
                                          <p:val>
                                            <p:strVal val="#ppt_w"/>
                                          </p:val>
                                        </p:tav>
                                      </p:tavLst>
                                    </p:anim>
                                    <p:anim calcmode="lin" valueType="num">
                                      <p:cBhvr>
                                        <p:cTn id="86" dur="500" fill="hold"/>
                                        <p:tgtEl>
                                          <p:spTgt spid="86"/>
                                        </p:tgtEl>
                                        <p:attrNameLst>
                                          <p:attrName>ppt_h</p:attrName>
                                        </p:attrNameLst>
                                      </p:cBhvr>
                                      <p:tavLst>
                                        <p:tav tm="0">
                                          <p:val>
                                            <p:fltVal val="0"/>
                                          </p:val>
                                        </p:tav>
                                        <p:tav tm="100000">
                                          <p:val>
                                            <p:strVal val="#ppt_h"/>
                                          </p:val>
                                        </p:tav>
                                      </p:tavLst>
                                    </p:anim>
                                    <p:animEffect transition="in" filter="fade">
                                      <p:cBhvr>
                                        <p:cTn id="87" dur="500"/>
                                        <p:tgtEl>
                                          <p:spTgt spid="86"/>
                                        </p:tgtEl>
                                      </p:cBhvr>
                                    </p:animEffect>
                                  </p:childTnLst>
                                </p:cTn>
                              </p:par>
                              <p:par>
                                <p:cTn id="88" presetID="53" presetClass="entr" presetSubtype="16" fill="hold" nodeType="withEffect">
                                  <p:stCondLst>
                                    <p:cond delay="0"/>
                                  </p:stCondLst>
                                  <p:childTnLst>
                                    <p:set>
                                      <p:cBhvr>
                                        <p:cTn id="89" dur="1" fill="hold">
                                          <p:stCondLst>
                                            <p:cond delay="0"/>
                                          </p:stCondLst>
                                        </p:cTn>
                                        <p:tgtEl>
                                          <p:spTgt spid="94"/>
                                        </p:tgtEl>
                                        <p:attrNameLst>
                                          <p:attrName>style.visibility</p:attrName>
                                        </p:attrNameLst>
                                      </p:cBhvr>
                                      <p:to>
                                        <p:strVal val="visible"/>
                                      </p:to>
                                    </p:set>
                                    <p:anim calcmode="lin" valueType="num">
                                      <p:cBhvr>
                                        <p:cTn id="90" dur="500" fill="hold"/>
                                        <p:tgtEl>
                                          <p:spTgt spid="94"/>
                                        </p:tgtEl>
                                        <p:attrNameLst>
                                          <p:attrName>ppt_w</p:attrName>
                                        </p:attrNameLst>
                                      </p:cBhvr>
                                      <p:tavLst>
                                        <p:tav tm="0">
                                          <p:val>
                                            <p:fltVal val="0"/>
                                          </p:val>
                                        </p:tav>
                                        <p:tav tm="100000">
                                          <p:val>
                                            <p:strVal val="#ppt_w"/>
                                          </p:val>
                                        </p:tav>
                                      </p:tavLst>
                                    </p:anim>
                                    <p:anim calcmode="lin" valueType="num">
                                      <p:cBhvr>
                                        <p:cTn id="91" dur="500" fill="hold"/>
                                        <p:tgtEl>
                                          <p:spTgt spid="94"/>
                                        </p:tgtEl>
                                        <p:attrNameLst>
                                          <p:attrName>ppt_h</p:attrName>
                                        </p:attrNameLst>
                                      </p:cBhvr>
                                      <p:tavLst>
                                        <p:tav tm="0">
                                          <p:val>
                                            <p:fltVal val="0"/>
                                          </p:val>
                                        </p:tav>
                                        <p:tav tm="100000">
                                          <p:val>
                                            <p:strVal val="#ppt_h"/>
                                          </p:val>
                                        </p:tav>
                                      </p:tavLst>
                                    </p:anim>
                                    <p:animEffect transition="in" filter="fade">
                                      <p:cBhvr>
                                        <p:cTn id="92" dur="500"/>
                                        <p:tgtEl>
                                          <p:spTgt spid="94"/>
                                        </p:tgtEl>
                                      </p:cBhvr>
                                    </p:animEffect>
                                  </p:childTnLst>
                                </p:cTn>
                              </p:par>
                              <p:par>
                                <p:cTn id="93" presetID="53" presetClass="entr" presetSubtype="16" fill="hold" nodeType="withEffect">
                                  <p:stCondLst>
                                    <p:cond delay="0"/>
                                  </p:stCondLst>
                                  <p:childTnLst>
                                    <p:set>
                                      <p:cBhvr>
                                        <p:cTn id="94" dur="1" fill="hold">
                                          <p:stCondLst>
                                            <p:cond delay="0"/>
                                          </p:stCondLst>
                                        </p:cTn>
                                        <p:tgtEl>
                                          <p:spTgt spid="78"/>
                                        </p:tgtEl>
                                        <p:attrNameLst>
                                          <p:attrName>style.visibility</p:attrName>
                                        </p:attrNameLst>
                                      </p:cBhvr>
                                      <p:to>
                                        <p:strVal val="visible"/>
                                      </p:to>
                                    </p:set>
                                    <p:anim calcmode="lin" valueType="num">
                                      <p:cBhvr>
                                        <p:cTn id="95" dur="500" fill="hold"/>
                                        <p:tgtEl>
                                          <p:spTgt spid="78"/>
                                        </p:tgtEl>
                                        <p:attrNameLst>
                                          <p:attrName>ppt_w</p:attrName>
                                        </p:attrNameLst>
                                      </p:cBhvr>
                                      <p:tavLst>
                                        <p:tav tm="0">
                                          <p:val>
                                            <p:fltVal val="0"/>
                                          </p:val>
                                        </p:tav>
                                        <p:tav tm="100000">
                                          <p:val>
                                            <p:strVal val="#ppt_w"/>
                                          </p:val>
                                        </p:tav>
                                      </p:tavLst>
                                    </p:anim>
                                    <p:anim calcmode="lin" valueType="num">
                                      <p:cBhvr>
                                        <p:cTn id="96" dur="500" fill="hold"/>
                                        <p:tgtEl>
                                          <p:spTgt spid="78"/>
                                        </p:tgtEl>
                                        <p:attrNameLst>
                                          <p:attrName>ppt_h</p:attrName>
                                        </p:attrNameLst>
                                      </p:cBhvr>
                                      <p:tavLst>
                                        <p:tav tm="0">
                                          <p:val>
                                            <p:fltVal val="0"/>
                                          </p:val>
                                        </p:tav>
                                        <p:tav tm="100000">
                                          <p:val>
                                            <p:strVal val="#ppt_h"/>
                                          </p:val>
                                        </p:tav>
                                      </p:tavLst>
                                    </p:anim>
                                    <p:animEffect transition="in" filter="fade">
                                      <p:cBhvr>
                                        <p:cTn id="97" dur="500"/>
                                        <p:tgtEl>
                                          <p:spTgt spid="78"/>
                                        </p:tgtEl>
                                      </p:cBhvr>
                                    </p:animEffect>
                                  </p:childTnLst>
                                </p:cTn>
                              </p:par>
                              <p:par>
                                <p:cTn id="98" presetID="53" presetClass="entr" presetSubtype="16" fill="hold" nodeType="withEffect">
                                  <p:stCondLst>
                                    <p:cond delay="0"/>
                                  </p:stCondLst>
                                  <p:childTnLst>
                                    <p:set>
                                      <p:cBhvr>
                                        <p:cTn id="99" dur="1" fill="hold">
                                          <p:stCondLst>
                                            <p:cond delay="0"/>
                                          </p:stCondLst>
                                        </p:cTn>
                                        <p:tgtEl>
                                          <p:spTgt spid="90"/>
                                        </p:tgtEl>
                                        <p:attrNameLst>
                                          <p:attrName>style.visibility</p:attrName>
                                        </p:attrNameLst>
                                      </p:cBhvr>
                                      <p:to>
                                        <p:strVal val="visible"/>
                                      </p:to>
                                    </p:set>
                                    <p:anim calcmode="lin" valueType="num">
                                      <p:cBhvr>
                                        <p:cTn id="100" dur="500" fill="hold"/>
                                        <p:tgtEl>
                                          <p:spTgt spid="90"/>
                                        </p:tgtEl>
                                        <p:attrNameLst>
                                          <p:attrName>ppt_w</p:attrName>
                                        </p:attrNameLst>
                                      </p:cBhvr>
                                      <p:tavLst>
                                        <p:tav tm="0">
                                          <p:val>
                                            <p:fltVal val="0"/>
                                          </p:val>
                                        </p:tav>
                                        <p:tav tm="100000">
                                          <p:val>
                                            <p:strVal val="#ppt_w"/>
                                          </p:val>
                                        </p:tav>
                                      </p:tavLst>
                                    </p:anim>
                                    <p:anim calcmode="lin" valueType="num">
                                      <p:cBhvr>
                                        <p:cTn id="101" dur="500" fill="hold"/>
                                        <p:tgtEl>
                                          <p:spTgt spid="90"/>
                                        </p:tgtEl>
                                        <p:attrNameLst>
                                          <p:attrName>ppt_h</p:attrName>
                                        </p:attrNameLst>
                                      </p:cBhvr>
                                      <p:tavLst>
                                        <p:tav tm="0">
                                          <p:val>
                                            <p:fltVal val="0"/>
                                          </p:val>
                                        </p:tav>
                                        <p:tav tm="100000">
                                          <p:val>
                                            <p:strVal val="#ppt_h"/>
                                          </p:val>
                                        </p:tav>
                                      </p:tavLst>
                                    </p:anim>
                                    <p:animEffect transition="in" filter="fade">
                                      <p:cBhvr>
                                        <p:cTn id="102" dur="500"/>
                                        <p:tgtEl>
                                          <p:spTgt spid="90"/>
                                        </p:tgtEl>
                                      </p:cBhvr>
                                    </p:animEffect>
                                  </p:childTnLst>
                                </p:cTn>
                              </p:par>
                              <p:par>
                                <p:cTn id="103" presetID="53" presetClass="entr" presetSubtype="16" fill="hold" nodeType="withEffect">
                                  <p:stCondLst>
                                    <p:cond delay="0"/>
                                  </p:stCondLst>
                                  <p:childTnLst>
                                    <p:set>
                                      <p:cBhvr>
                                        <p:cTn id="104" dur="1" fill="hold">
                                          <p:stCondLst>
                                            <p:cond delay="0"/>
                                          </p:stCondLst>
                                        </p:cTn>
                                        <p:tgtEl>
                                          <p:spTgt spid="82"/>
                                        </p:tgtEl>
                                        <p:attrNameLst>
                                          <p:attrName>style.visibility</p:attrName>
                                        </p:attrNameLst>
                                      </p:cBhvr>
                                      <p:to>
                                        <p:strVal val="visible"/>
                                      </p:to>
                                    </p:set>
                                    <p:anim calcmode="lin" valueType="num">
                                      <p:cBhvr>
                                        <p:cTn id="105" dur="500" fill="hold"/>
                                        <p:tgtEl>
                                          <p:spTgt spid="82"/>
                                        </p:tgtEl>
                                        <p:attrNameLst>
                                          <p:attrName>ppt_w</p:attrName>
                                        </p:attrNameLst>
                                      </p:cBhvr>
                                      <p:tavLst>
                                        <p:tav tm="0">
                                          <p:val>
                                            <p:fltVal val="0"/>
                                          </p:val>
                                        </p:tav>
                                        <p:tav tm="100000">
                                          <p:val>
                                            <p:strVal val="#ppt_w"/>
                                          </p:val>
                                        </p:tav>
                                      </p:tavLst>
                                    </p:anim>
                                    <p:anim calcmode="lin" valueType="num">
                                      <p:cBhvr>
                                        <p:cTn id="106" dur="500" fill="hold"/>
                                        <p:tgtEl>
                                          <p:spTgt spid="82"/>
                                        </p:tgtEl>
                                        <p:attrNameLst>
                                          <p:attrName>ppt_h</p:attrName>
                                        </p:attrNameLst>
                                      </p:cBhvr>
                                      <p:tavLst>
                                        <p:tav tm="0">
                                          <p:val>
                                            <p:fltVal val="0"/>
                                          </p:val>
                                        </p:tav>
                                        <p:tav tm="100000">
                                          <p:val>
                                            <p:strVal val="#ppt_h"/>
                                          </p:val>
                                        </p:tav>
                                      </p:tavLst>
                                    </p:anim>
                                    <p:animEffect transition="in" filter="fade">
                                      <p:cBhvr>
                                        <p:cTn id="107" dur="500"/>
                                        <p:tgtEl>
                                          <p:spTgt spid="82"/>
                                        </p:tgtEl>
                                      </p:cBhvr>
                                    </p:animEffect>
                                  </p:childTnLst>
                                </p:cTn>
                              </p:par>
                              <p:par>
                                <p:cTn id="108" presetID="53" presetClass="entr" presetSubtype="16" fill="hold" nodeType="withEffect">
                                  <p:stCondLst>
                                    <p:cond delay="0"/>
                                  </p:stCondLst>
                                  <p:childTnLst>
                                    <p:set>
                                      <p:cBhvr>
                                        <p:cTn id="109" dur="1" fill="hold">
                                          <p:stCondLst>
                                            <p:cond delay="0"/>
                                          </p:stCondLst>
                                        </p:cTn>
                                        <p:tgtEl>
                                          <p:spTgt spid="106"/>
                                        </p:tgtEl>
                                        <p:attrNameLst>
                                          <p:attrName>style.visibility</p:attrName>
                                        </p:attrNameLst>
                                      </p:cBhvr>
                                      <p:to>
                                        <p:strVal val="visible"/>
                                      </p:to>
                                    </p:set>
                                    <p:anim calcmode="lin" valueType="num">
                                      <p:cBhvr>
                                        <p:cTn id="110" dur="500" fill="hold"/>
                                        <p:tgtEl>
                                          <p:spTgt spid="106"/>
                                        </p:tgtEl>
                                        <p:attrNameLst>
                                          <p:attrName>ppt_w</p:attrName>
                                        </p:attrNameLst>
                                      </p:cBhvr>
                                      <p:tavLst>
                                        <p:tav tm="0">
                                          <p:val>
                                            <p:fltVal val="0"/>
                                          </p:val>
                                        </p:tav>
                                        <p:tav tm="100000">
                                          <p:val>
                                            <p:strVal val="#ppt_w"/>
                                          </p:val>
                                        </p:tav>
                                      </p:tavLst>
                                    </p:anim>
                                    <p:anim calcmode="lin" valueType="num">
                                      <p:cBhvr>
                                        <p:cTn id="111" dur="500" fill="hold"/>
                                        <p:tgtEl>
                                          <p:spTgt spid="106"/>
                                        </p:tgtEl>
                                        <p:attrNameLst>
                                          <p:attrName>ppt_h</p:attrName>
                                        </p:attrNameLst>
                                      </p:cBhvr>
                                      <p:tavLst>
                                        <p:tav tm="0">
                                          <p:val>
                                            <p:fltVal val="0"/>
                                          </p:val>
                                        </p:tav>
                                        <p:tav tm="100000">
                                          <p:val>
                                            <p:strVal val="#ppt_h"/>
                                          </p:val>
                                        </p:tav>
                                      </p:tavLst>
                                    </p:anim>
                                    <p:animEffect transition="in" filter="fade">
                                      <p:cBhvr>
                                        <p:cTn id="112" dur="500"/>
                                        <p:tgtEl>
                                          <p:spTgt spid="106"/>
                                        </p:tgtEl>
                                      </p:cBhvr>
                                    </p:animEffect>
                                  </p:childTnLst>
                                </p:cTn>
                              </p:par>
                            </p:childTnLst>
                          </p:cTn>
                        </p:par>
                        <p:par>
                          <p:cTn id="113" fill="hold">
                            <p:stCondLst>
                              <p:cond delay="4000"/>
                            </p:stCondLst>
                            <p:childTnLst>
                              <p:par>
                                <p:cTn id="114" presetID="47" presetClass="entr" presetSubtype="0" fill="hold" grpId="0" nodeType="afterEffect">
                                  <p:stCondLst>
                                    <p:cond delay="0"/>
                                  </p:stCondLst>
                                  <p:childTnLst>
                                    <p:set>
                                      <p:cBhvr>
                                        <p:cTn id="115" dur="1" fill="hold">
                                          <p:stCondLst>
                                            <p:cond delay="0"/>
                                          </p:stCondLst>
                                        </p:cTn>
                                        <p:tgtEl>
                                          <p:spTgt spid="68"/>
                                        </p:tgtEl>
                                        <p:attrNameLst>
                                          <p:attrName>style.visibility</p:attrName>
                                        </p:attrNameLst>
                                      </p:cBhvr>
                                      <p:to>
                                        <p:strVal val="visible"/>
                                      </p:to>
                                    </p:set>
                                    <p:animEffect transition="in" filter="fade">
                                      <p:cBhvr>
                                        <p:cTn id="116" dur="750"/>
                                        <p:tgtEl>
                                          <p:spTgt spid="68"/>
                                        </p:tgtEl>
                                      </p:cBhvr>
                                    </p:animEffect>
                                    <p:anim calcmode="lin" valueType="num">
                                      <p:cBhvr>
                                        <p:cTn id="117" dur="750" fill="hold"/>
                                        <p:tgtEl>
                                          <p:spTgt spid="68"/>
                                        </p:tgtEl>
                                        <p:attrNameLst>
                                          <p:attrName>ppt_x</p:attrName>
                                        </p:attrNameLst>
                                      </p:cBhvr>
                                      <p:tavLst>
                                        <p:tav tm="0">
                                          <p:val>
                                            <p:strVal val="#ppt_x"/>
                                          </p:val>
                                        </p:tav>
                                        <p:tav tm="100000">
                                          <p:val>
                                            <p:strVal val="#ppt_x"/>
                                          </p:val>
                                        </p:tav>
                                      </p:tavLst>
                                    </p:anim>
                                    <p:anim calcmode="lin" valueType="num">
                                      <p:cBhvr>
                                        <p:cTn id="118" dur="750" fill="hold"/>
                                        <p:tgtEl>
                                          <p:spTgt spid="68"/>
                                        </p:tgtEl>
                                        <p:attrNameLst>
                                          <p:attrName>ppt_y</p:attrName>
                                        </p:attrNameLst>
                                      </p:cBhvr>
                                      <p:tavLst>
                                        <p:tav tm="0">
                                          <p:val>
                                            <p:strVal val="#ppt_y-.1"/>
                                          </p:val>
                                        </p:tav>
                                        <p:tav tm="100000">
                                          <p:val>
                                            <p:strVal val="#ppt_y"/>
                                          </p:val>
                                        </p:tav>
                                      </p:tavLst>
                                    </p:anim>
                                  </p:childTnLst>
                                </p:cTn>
                              </p:par>
                              <p:par>
                                <p:cTn id="119" presetID="47" presetClass="entr" presetSubtype="0" fill="hold" grpId="0" nodeType="withEffect">
                                  <p:stCondLst>
                                    <p:cond delay="0"/>
                                  </p:stCondLst>
                                  <p:childTnLst>
                                    <p:set>
                                      <p:cBhvr>
                                        <p:cTn id="120" dur="1" fill="hold">
                                          <p:stCondLst>
                                            <p:cond delay="0"/>
                                          </p:stCondLst>
                                        </p:cTn>
                                        <p:tgtEl>
                                          <p:spTgt spid="72"/>
                                        </p:tgtEl>
                                        <p:attrNameLst>
                                          <p:attrName>style.visibility</p:attrName>
                                        </p:attrNameLst>
                                      </p:cBhvr>
                                      <p:to>
                                        <p:strVal val="visible"/>
                                      </p:to>
                                    </p:set>
                                    <p:animEffect transition="in" filter="fade">
                                      <p:cBhvr>
                                        <p:cTn id="121" dur="750"/>
                                        <p:tgtEl>
                                          <p:spTgt spid="72"/>
                                        </p:tgtEl>
                                      </p:cBhvr>
                                    </p:animEffect>
                                    <p:anim calcmode="lin" valueType="num">
                                      <p:cBhvr>
                                        <p:cTn id="122" dur="750" fill="hold"/>
                                        <p:tgtEl>
                                          <p:spTgt spid="72"/>
                                        </p:tgtEl>
                                        <p:attrNameLst>
                                          <p:attrName>ppt_x</p:attrName>
                                        </p:attrNameLst>
                                      </p:cBhvr>
                                      <p:tavLst>
                                        <p:tav tm="0">
                                          <p:val>
                                            <p:strVal val="#ppt_x"/>
                                          </p:val>
                                        </p:tav>
                                        <p:tav tm="100000">
                                          <p:val>
                                            <p:strVal val="#ppt_x"/>
                                          </p:val>
                                        </p:tav>
                                      </p:tavLst>
                                    </p:anim>
                                    <p:anim calcmode="lin" valueType="num">
                                      <p:cBhvr>
                                        <p:cTn id="123" dur="750" fill="hold"/>
                                        <p:tgtEl>
                                          <p:spTgt spid="72"/>
                                        </p:tgtEl>
                                        <p:attrNameLst>
                                          <p:attrName>ppt_y</p:attrName>
                                        </p:attrNameLst>
                                      </p:cBhvr>
                                      <p:tavLst>
                                        <p:tav tm="0">
                                          <p:val>
                                            <p:strVal val="#ppt_y-.1"/>
                                          </p:val>
                                        </p:tav>
                                        <p:tav tm="100000">
                                          <p:val>
                                            <p:strVal val="#ppt_y"/>
                                          </p:val>
                                        </p:tav>
                                      </p:tavLst>
                                    </p:anim>
                                  </p:childTnLst>
                                </p:cTn>
                              </p:par>
                              <p:par>
                                <p:cTn id="124" presetID="47" presetClass="entr" presetSubtype="0" fill="hold" grpId="0" nodeType="withEffect">
                                  <p:stCondLst>
                                    <p:cond delay="0"/>
                                  </p:stCondLst>
                                  <p:childTnLst>
                                    <p:set>
                                      <p:cBhvr>
                                        <p:cTn id="125" dur="1" fill="hold">
                                          <p:stCondLst>
                                            <p:cond delay="0"/>
                                          </p:stCondLst>
                                        </p:cTn>
                                        <p:tgtEl>
                                          <p:spTgt spid="76"/>
                                        </p:tgtEl>
                                        <p:attrNameLst>
                                          <p:attrName>style.visibility</p:attrName>
                                        </p:attrNameLst>
                                      </p:cBhvr>
                                      <p:to>
                                        <p:strVal val="visible"/>
                                      </p:to>
                                    </p:set>
                                    <p:animEffect transition="in" filter="fade">
                                      <p:cBhvr>
                                        <p:cTn id="126" dur="750"/>
                                        <p:tgtEl>
                                          <p:spTgt spid="76"/>
                                        </p:tgtEl>
                                      </p:cBhvr>
                                    </p:animEffect>
                                    <p:anim calcmode="lin" valueType="num">
                                      <p:cBhvr>
                                        <p:cTn id="127" dur="750" fill="hold"/>
                                        <p:tgtEl>
                                          <p:spTgt spid="76"/>
                                        </p:tgtEl>
                                        <p:attrNameLst>
                                          <p:attrName>ppt_x</p:attrName>
                                        </p:attrNameLst>
                                      </p:cBhvr>
                                      <p:tavLst>
                                        <p:tav tm="0">
                                          <p:val>
                                            <p:strVal val="#ppt_x"/>
                                          </p:val>
                                        </p:tav>
                                        <p:tav tm="100000">
                                          <p:val>
                                            <p:strVal val="#ppt_x"/>
                                          </p:val>
                                        </p:tav>
                                      </p:tavLst>
                                    </p:anim>
                                    <p:anim calcmode="lin" valueType="num">
                                      <p:cBhvr>
                                        <p:cTn id="128" dur="750" fill="hold"/>
                                        <p:tgtEl>
                                          <p:spTgt spid="76"/>
                                        </p:tgtEl>
                                        <p:attrNameLst>
                                          <p:attrName>ppt_y</p:attrName>
                                        </p:attrNameLst>
                                      </p:cBhvr>
                                      <p:tavLst>
                                        <p:tav tm="0">
                                          <p:val>
                                            <p:strVal val="#ppt_y-.1"/>
                                          </p:val>
                                        </p:tav>
                                        <p:tav tm="100000">
                                          <p:val>
                                            <p:strVal val="#ppt_y"/>
                                          </p:val>
                                        </p:tav>
                                      </p:tavLst>
                                    </p:anim>
                                  </p:childTnLst>
                                </p:cTn>
                              </p:par>
                              <p:par>
                                <p:cTn id="129" presetID="47" presetClass="entr" presetSubtype="0" fill="hold" grpId="0" nodeType="withEffect">
                                  <p:stCondLst>
                                    <p:cond delay="0"/>
                                  </p:stCondLst>
                                  <p:childTnLst>
                                    <p:set>
                                      <p:cBhvr>
                                        <p:cTn id="130" dur="1" fill="hold">
                                          <p:stCondLst>
                                            <p:cond delay="0"/>
                                          </p:stCondLst>
                                        </p:cTn>
                                        <p:tgtEl>
                                          <p:spTgt spid="66"/>
                                        </p:tgtEl>
                                        <p:attrNameLst>
                                          <p:attrName>style.visibility</p:attrName>
                                        </p:attrNameLst>
                                      </p:cBhvr>
                                      <p:to>
                                        <p:strVal val="visible"/>
                                      </p:to>
                                    </p:set>
                                    <p:animEffect transition="in" filter="fade">
                                      <p:cBhvr>
                                        <p:cTn id="131" dur="750"/>
                                        <p:tgtEl>
                                          <p:spTgt spid="66"/>
                                        </p:tgtEl>
                                      </p:cBhvr>
                                    </p:animEffect>
                                    <p:anim calcmode="lin" valueType="num">
                                      <p:cBhvr>
                                        <p:cTn id="132" dur="750" fill="hold"/>
                                        <p:tgtEl>
                                          <p:spTgt spid="66"/>
                                        </p:tgtEl>
                                        <p:attrNameLst>
                                          <p:attrName>ppt_x</p:attrName>
                                        </p:attrNameLst>
                                      </p:cBhvr>
                                      <p:tavLst>
                                        <p:tav tm="0">
                                          <p:val>
                                            <p:strVal val="#ppt_x"/>
                                          </p:val>
                                        </p:tav>
                                        <p:tav tm="100000">
                                          <p:val>
                                            <p:strVal val="#ppt_x"/>
                                          </p:val>
                                        </p:tav>
                                      </p:tavLst>
                                    </p:anim>
                                    <p:anim calcmode="lin" valueType="num">
                                      <p:cBhvr>
                                        <p:cTn id="133" dur="750" fill="hold"/>
                                        <p:tgtEl>
                                          <p:spTgt spid="66"/>
                                        </p:tgtEl>
                                        <p:attrNameLst>
                                          <p:attrName>ppt_y</p:attrName>
                                        </p:attrNameLst>
                                      </p:cBhvr>
                                      <p:tavLst>
                                        <p:tav tm="0">
                                          <p:val>
                                            <p:strVal val="#ppt_y-.1"/>
                                          </p:val>
                                        </p:tav>
                                        <p:tav tm="100000">
                                          <p:val>
                                            <p:strVal val="#ppt_y"/>
                                          </p:val>
                                        </p:tav>
                                      </p:tavLst>
                                    </p:anim>
                                  </p:childTnLst>
                                </p:cTn>
                              </p:par>
                              <p:par>
                                <p:cTn id="134" presetID="47" presetClass="entr" presetSubtype="0" fill="hold" grpId="0" nodeType="withEffect">
                                  <p:stCondLst>
                                    <p:cond delay="0"/>
                                  </p:stCondLst>
                                  <p:childTnLst>
                                    <p:set>
                                      <p:cBhvr>
                                        <p:cTn id="135" dur="1" fill="hold">
                                          <p:stCondLst>
                                            <p:cond delay="0"/>
                                          </p:stCondLst>
                                        </p:cTn>
                                        <p:tgtEl>
                                          <p:spTgt spid="70"/>
                                        </p:tgtEl>
                                        <p:attrNameLst>
                                          <p:attrName>style.visibility</p:attrName>
                                        </p:attrNameLst>
                                      </p:cBhvr>
                                      <p:to>
                                        <p:strVal val="visible"/>
                                      </p:to>
                                    </p:set>
                                    <p:animEffect transition="in" filter="fade">
                                      <p:cBhvr>
                                        <p:cTn id="136" dur="750"/>
                                        <p:tgtEl>
                                          <p:spTgt spid="70"/>
                                        </p:tgtEl>
                                      </p:cBhvr>
                                    </p:animEffect>
                                    <p:anim calcmode="lin" valueType="num">
                                      <p:cBhvr>
                                        <p:cTn id="137" dur="750" fill="hold"/>
                                        <p:tgtEl>
                                          <p:spTgt spid="70"/>
                                        </p:tgtEl>
                                        <p:attrNameLst>
                                          <p:attrName>ppt_x</p:attrName>
                                        </p:attrNameLst>
                                      </p:cBhvr>
                                      <p:tavLst>
                                        <p:tav tm="0">
                                          <p:val>
                                            <p:strVal val="#ppt_x"/>
                                          </p:val>
                                        </p:tav>
                                        <p:tav tm="100000">
                                          <p:val>
                                            <p:strVal val="#ppt_x"/>
                                          </p:val>
                                        </p:tav>
                                      </p:tavLst>
                                    </p:anim>
                                    <p:anim calcmode="lin" valueType="num">
                                      <p:cBhvr>
                                        <p:cTn id="138" dur="750" fill="hold"/>
                                        <p:tgtEl>
                                          <p:spTgt spid="70"/>
                                        </p:tgtEl>
                                        <p:attrNameLst>
                                          <p:attrName>ppt_y</p:attrName>
                                        </p:attrNameLst>
                                      </p:cBhvr>
                                      <p:tavLst>
                                        <p:tav tm="0">
                                          <p:val>
                                            <p:strVal val="#ppt_y-.1"/>
                                          </p:val>
                                        </p:tav>
                                        <p:tav tm="100000">
                                          <p:val>
                                            <p:strVal val="#ppt_y"/>
                                          </p:val>
                                        </p:tav>
                                      </p:tavLst>
                                    </p:anim>
                                  </p:childTnLst>
                                </p:cTn>
                              </p:par>
                              <p:par>
                                <p:cTn id="139" presetID="47" presetClass="entr" presetSubtype="0" fill="hold" grpId="0" nodeType="withEffect">
                                  <p:stCondLst>
                                    <p:cond delay="0"/>
                                  </p:stCondLst>
                                  <p:childTnLst>
                                    <p:set>
                                      <p:cBhvr>
                                        <p:cTn id="140" dur="1" fill="hold">
                                          <p:stCondLst>
                                            <p:cond delay="0"/>
                                          </p:stCondLst>
                                        </p:cTn>
                                        <p:tgtEl>
                                          <p:spTgt spid="74"/>
                                        </p:tgtEl>
                                        <p:attrNameLst>
                                          <p:attrName>style.visibility</p:attrName>
                                        </p:attrNameLst>
                                      </p:cBhvr>
                                      <p:to>
                                        <p:strVal val="visible"/>
                                      </p:to>
                                    </p:set>
                                    <p:animEffect transition="in" filter="fade">
                                      <p:cBhvr>
                                        <p:cTn id="141" dur="750"/>
                                        <p:tgtEl>
                                          <p:spTgt spid="74"/>
                                        </p:tgtEl>
                                      </p:cBhvr>
                                    </p:animEffect>
                                    <p:anim calcmode="lin" valueType="num">
                                      <p:cBhvr>
                                        <p:cTn id="142" dur="750" fill="hold"/>
                                        <p:tgtEl>
                                          <p:spTgt spid="74"/>
                                        </p:tgtEl>
                                        <p:attrNameLst>
                                          <p:attrName>ppt_x</p:attrName>
                                        </p:attrNameLst>
                                      </p:cBhvr>
                                      <p:tavLst>
                                        <p:tav tm="0">
                                          <p:val>
                                            <p:strVal val="#ppt_x"/>
                                          </p:val>
                                        </p:tav>
                                        <p:tav tm="100000">
                                          <p:val>
                                            <p:strVal val="#ppt_x"/>
                                          </p:val>
                                        </p:tav>
                                      </p:tavLst>
                                    </p:anim>
                                    <p:anim calcmode="lin" valueType="num">
                                      <p:cBhvr>
                                        <p:cTn id="143" dur="750" fill="hold"/>
                                        <p:tgtEl>
                                          <p:spTgt spid="74"/>
                                        </p:tgtEl>
                                        <p:attrNameLst>
                                          <p:attrName>ppt_y</p:attrName>
                                        </p:attrNameLst>
                                      </p:cBhvr>
                                      <p:tavLst>
                                        <p:tav tm="0">
                                          <p:val>
                                            <p:strVal val="#ppt_y-.1"/>
                                          </p:val>
                                        </p:tav>
                                        <p:tav tm="100000">
                                          <p:val>
                                            <p:strVal val="#ppt_y"/>
                                          </p:val>
                                        </p:tav>
                                      </p:tavLst>
                                    </p:anim>
                                  </p:childTnLst>
                                </p:cTn>
                              </p:par>
                              <p:par>
                                <p:cTn id="144" presetID="53" presetClass="entr" presetSubtype="16" fill="hold" grpId="0" nodeType="withEffect">
                                  <p:stCondLst>
                                    <p:cond delay="0"/>
                                  </p:stCondLst>
                                  <p:childTnLst>
                                    <p:set>
                                      <p:cBhvr>
                                        <p:cTn id="145" dur="1" fill="hold">
                                          <p:stCondLst>
                                            <p:cond delay="0"/>
                                          </p:stCondLst>
                                        </p:cTn>
                                        <p:tgtEl>
                                          <p:spTgt spid="114"/>
                                        </p:tgtEl>
                                        <p:attrNameLst>
                                          <p:attrName>style.visibility</p:attrName>
                                        </p:attrNameLst>
                                      </p:cBhvr>
                                      <p:to>
                                        <p:strVal val="visible"/>
                                      </p:to>
                                    </p:set>
                                    <p:anim calcmode="lin" valueType="num">
                                      <p:cBhvr>
                                        <p:cTn id="146" dur="500" fill="hold"/>
                                        <p:tgtEl>
                                          <p:spTgt spid="114"/>
                                        </p:tgtEl>
                                        <p:attrNameLst>
                                          <p:attrName>ppt_w</p:attrName>
                                        </p:attrNameLst>
                                      </p:cBhvr>
                                      <p:tavLst>
                                        <p:tav tm="0">
                                          <p:val>
                                            <p:fltVal val="0"/>
                                          </p:val>
                                        </p:tav>
                                        <p:tav tm="100000">
                                          <p:val>
                                            <p:strVal val="#ppt_w"/>
                                          </p:val>
                                        </p:tav>
                                      </p:tavLst>
                                    </p:anim>
                                    <p:anim calcmode="lin" valueType="num">
                                      <p:cBhvr>
                                        <p:cTn id="147" dur="500" fill="hold"/>
                                        <p:tgtEl>
                                          <p:spTgt spid="114"/>
                                        </p:tgtEl>
                                        <p:attrNameLst>
                                          <p:attrName>ppt_h</p:attrName>
                                        </p:attrNameLst>
                                      </p:cBhvr>
                                      <p:tavLst>
                                        <p:tav tm="0">
                                          <p:val>
                                            <p:fltVal val="0"/>
                                          </p:val>
                                        </p:tav>
                                        <p:tav tm="100000">
                                          <p:val>
                                            <p:strVal val="#ppt_h"/>
                                          </p:val>
                                        </p:tav>
                                      </p:tavLst>
                                    </p:anim>
                                    <p:animEffect transition="in" filter="fade">
                                      <p:cBhvr>
                                        <p:cTn id="148" dur="500"/>
                                        <p:tgtEl>
                                          <p:spTgt spid="114"/>
                                        </p:tgtEl>
                                      </p:cBhvr>
                                    </p:animEffect>
                                  </p:childTnLst>
                                </p:cTn>
                              </p:par>
                              <p:par>
                                <p:cTn id="149" presetID="22" presetClass="entr" presetSubtype="1" fill="hold" nodeType="withEffect">
                                  <p:stCondLst>
                                    <p:cond delay="0"/>
                                  </p:stCondLst>
                                  <p:childTnLst>
                                    <p:set>
                                      <p:cBhvr>
                                        <p:cTn id="150" dur="1" fill="hold">
                                          <p:stCondLst>
                                            <p:cond delay="0"/>
                                          </p:stCondLst>
                                        </p:cTn>
                                        <p:tgtEl>
                                          <p:spTgt spid="115"/>
                                        </p:tgtEl>
                                        <p:attrNameLst>
                                          <p:attrName>style.visibility</p:attrName>
                                        </p:attrNameLst>
                                      </p:cBhvr>
                                      <p:to>
                                        <p:strVal val="visible"/>
                                      </p:to>
                                    </p:set>
                                    <p:animEffect transition="in" filter="wipe(up)">
                                      <p:cBhvr>
                                        <p:cTn id="151" dur="500"/>
                                        <p:tgtEl>
                                          <p:spTgt spid="115"/>
                                        </p:tgtEl>
                                      </p:cBhvr>
                                    </p:animEffect>
                                  </p:childTnLst>
                                </p:cTn>
                              </p:par>
                              <p:par>
                                <p:cTn id="152" presetID="53" presetClass="entr" presetSubtype="16" fill="hold" nodeType="withEffect">
                                  <p:stCondLst>
                                    <p:cond delay="0"/>
                                  </p:stCondLst>
                                  <p:childTnLst>
                                    <p:set>
                                      <p:cBhvr>
                                        <p:cTn id="153" dur="1" fill="hold">
                                          <p:stCondLst>
                                            <p:cond delay="0"/>
                                          </p:stCondLst>
                                        </p:cTn>
                                        <p:tgtEl>
                                          <p:spTgt spid="110"/>
                                        </p:tgtEl>
                                        <p:attrNameLst>
                                          <p:attrName>style.visibility</p:attrName>
                                        </p:attrNameLst>
                                      </p:cBhvr>
                                      <p:to>
                                        <p:strVal val="visible"/>
                                      </p:to>
                                    </p:set>
                                    <p:anim calcmode="lin" valueType="num">
                                      <p:cBhvr>
                                        <p:cTn id="154" dur="500" fill="hold"/>
                                        <p:tgtEl>
                                          <p:spTgt spid="110"/>
                                        </p:tgtEl>
                                        <p:attrNameLst>
                                          <p:attrName>ppt_w</p:attrName>
                                        </p:attrNameLst>
                                      </p:cBhvr>
                                      <p:tavLst>
                                        <p:tav tm="0">
                                          <p:val>
                                            <p:fltVal val="0"/>
                                          </p:val>
                                        </p:tav>
                                        <p:tav tm="100000">
                                          <p:val>
                                            <p:strVal val="#ppt_w"/>
                                          </p:val>
                                        </p:tav>
                                      </p:tavLst>
                                    </p:anim>
                                    <p:anim calcmode="lin" valueType="num">
                                      <p:cBhvr>
                                        <p:cTn id="155" dur="500" fill="hold"/>
                                        <p:tgtEl>
                                          <p:spTgt spid="110"/>
                                        </p:tgtEl>
                                        <p:attrNameLst>
                                          <p:attrName>ppt_h</p:attrName>
                                        </p:attrNameLst>
                                      </p:cBhvr>
                                      <p:tavLst>
                                        <p:tav tm="0">
                                          <p:val>
                                            <p:fltVal val="0"/>
                                          </p:val>
                                        </p:tav>
                                        <p:tav tm="100000">
                                          <p:val>
                                            <p:strVal val="#ppt_h"/>
                                          </p:val>
                                        </p:tav>
                                      </p:tavLst>
                                    </p:anim>
                                    <p:animEffect transition="in" filter="fade">
                                      <p:cBhvr>
                                        <p:cTn id="156" dur="500"/>
                                        <p:tgtEl>
                                          <p:spTgt spid="110"/>
                                        </p:tgtEl>
                                      </p:cBhvr>
                                    </p:animEffect>
                                  </p:childTnLst>
                                </p:cTn>
                              </p:par>
                              <p:par>
                                <p:cTn id="157" presetID="47" presetClass="entr" presetSubtype="0" fill="hold" grpId="0" nodeType="withEffect">
                                  <p:stCondLst>
                                    <p:cond delay="0"/>
                                  </p:stCondLst>
                                  <p:childTnLst>
                                    <p:set>
                                      <p:cBhvr>
                                        <p:cTn id="158" dur="1" fill="hold">
                                          <p:stCondLst>
                                            <p:cond delay="0"/>
                                          </p:stCondLst>
                                        </p:cTn>
                                        <p:tgtEl>
                                          <p:spTgt spid="117"/>
                                        </p:tgtEl>
                                        <p:attrNameLst>
                                          <p:attrName>style.visibility</p:attrName>
                                        </p:attrNameLst>
                                      </p:cBhvr>
                                      <p:to>
                                        <p:strVal val="visible"/>
                                      </p:to>
                                    </p:set>
                                    <p:animEffect transition="in" filter="fade">
                                      <p:cBhvr>
                                        <p:cTn id="159" dur="750"/>
                                        <p:tgtEl>
                                          <p:spTgt spid="117"/>
                                        </p:tgtEl>
                                      </p:cBhvr>
                                    </p:animEffect>
                                    <p:anim calcmode="lin" valueType="num">
                                      <p:cBhvr>
                                        <p:cTn id="160" dur="750" fill="hold"/>
                                        <p:tgtEl>
                                          <p:spTgt spid="117"/>
                                        </p:tgtEl>
                                        <p:attrNameLst>
                                          <p:attrName>ppt_x</p:attrName>
                                        </p:attrNameLst>
                                      </p:cBhvr>
                                      <p:tavLst>
                                        <p:tav tm="0">
                                          <p:val>
                                            <p:strVal val="#ppt_x"/>
                                          </p:val>
                                        </p:tav>
                                        <p:tav tm="100000">
                                          <p:val>
                                            <p:strVal val="#ppt_x"/>
                                          </p:val>
                                        </p:tav>
                                      </p:tavLst>
                                    </p:anim>
                                    <p:anim calcmode="lin" valueType="num">
                                      <p:cBhvr>
                                        <p:cTn id="161" dur="750" fill="hold"/>
                                        <p:tgtEl>
                                          <p:spTgt spid="1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40" grpId="0" animBg="1"/>
      <p:bldP spid="66" grpId="0"/>
      <p:bldP spid="68" grpId="0"/>
      <p:bldP spid="70" grpId="0"/>
      <p:bldP spid="72" grpId="0"/>
      <p:bldP spid="74" grpId="0"/>
      <p:bldP spid="76" grpId="0"/>
      <p:bldP spid="114" grpId="0" animBg="1"/>
      <p:bldP spid="1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AC3C58D-51E0-4F1E-96DF-1C235BFBF73E}"/>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rPr>
              <a:t>Perché un DBMS?</a:t>
            </a:r>
          </a:p>
        </p:txBody>
      </p:sp>
      <p:sp>
        <p:nvSpPr>
          <p:cNvPr id="5" name="CasellaDiTesto 4">
            <a:extLst>
              <a:ext uri="{FF2B5EF4-FFF2-40B4-BE49-F238E27FC236}">
                <a16:creationId xmlns:a16="http://schemas.microsoft.com/office/drawing/2014/main" id="{2AAFB3EF-1D22-41DA-B7BD-12E209B1208D}"/>
              </a:ext>
            </a:extLst>
          </p:cNvPr>
          <p:cNvSpPr txBox="1"/>
          <p:nvPr/>
        </p:nvSpPr>
        <p:spPr>
          <a:xfrm>
            <a:off x="2074983" y="1593404"/>
            <a:ext cx="8634047" cy="830997"/>
          </a:xfrm>
          <a:prstGeom prst="rect">
            <a:avLst/>
          </a:prstGeom>
          <a:noFill/>
        </p:spPr>
        <p:txBody>
          <a:bodyPr wrap="square" rtlCol="0">
            <a:spAutoFit/>
          </a:bodyPr>
          <a:lstStyle/>
          <a:p>
            <a:r>
              <a:rPr lang="it-IT" sz="2400" b="1" dirty="0"/>
              <a:t>Privatezza dei dati: </a:t>
            </a:r>
            <a:r>
              <a:rPr lang="it-IT" sz="2400" dirty="0"/>
              <a:t>ci permette di consentire la sicurezza dei propri dati ai nostri utenti</a:t>
            </a:r>
          </a:p>
        </p:txBody>
      </p:sp>
      <p:sp>
        <p:nvSpPr>
          <p:cNvPr id="6" name="CasellaDiTesto 5">
            <a:extLst>
              <a:ext uri="{FF2B5EF4-FFF2-40B4-BE49-F238E27FC236}">
                <a16:creationId xmlns:a16="http://schemas.microsoft.com/office/drawing/2014/main" id="{F13B9907-6FDB-47D5-9F7F-336CBD5B59EB}"/>
              </a:ext>
            </a:extLst>
          </p:cNvPr>
          <p:cNvSpPr txBox="1"/>
          <p:nvPr/>
        </p:nvSpPr>
        <p:spPr>
          <a:xfrm>
            <a:off x="2074984" y="4125889"/>
            <a:ext cx="8634046" cy="830997"/>
          </a:xfrm>
          <a:prstGeom prst="rect">
            <a:avLst/>
          </a:prstGeom>
          <a:noFill/>
        </p:spPr>
        <p:txBody>
          <a:bodyPr wrap="square" rtlCol="0">
            <a:spAutoFit/>
          </a:bodyPr>
          <a:lstStyle/>
          <a:p>
            <a:r>
              <a:rPr lang="it-IT" sz="2400" b="1" dirty="0"/>
              <a:t>Imposizioni di vincoli di integrità sui dati: </a:t>
            </a:r>
            <a:r>
              <a:rPr lang="it-IT" sz="2400" dirty="0"/>
              <a:t>ci permette di imporre dei vincoli sui nostri dati e di verificarli automaticamente</a:t>
            </a:r>
          </a:p>
        </p:txBody>
      </p:sp>
      <p:sp>
        <p:nvSpPr>
          <p:cNvPr id="7" name="CasellaDiTesto 6">
            <a:extLst>
              <a:ext uri="{FF2B5EF4-FFF2-40B4-BE49-F238E27FC236}">
                <a16:creationId xmlns:a16="http://schemas.microsoft.com/office/drawing/2014/main" id="{F3505C67-55FE-4D89-BB86-1BF675D90FB5}"/>
              </a:ext>
            </a:extLst>
          </p:cNvPr>
          <p:cNvSpPr txBox="1"/>
          <p:nvPr/>
        </p:nvSpPr>
        <p:spPr>
          <a:xfrm>
            <a:off x="2074984" y="5386116"/>
            <a:ext cx="8634046" cy="830997"/>
          </a:xfrm>
          <a:prstGeom prst="rect">
            <a:avLst/>
          </a:prstGeom>
          <a:noFill/>
        </p:spPr>
        <p:txBody>
          <a:bodyPr wrap="square" rtlCol="0">
            <a:spAutoFit/>
          </a:bodyPr>
          <a:lstStyle/>
          <a:p>
            <a:r>
              <a:rPr lang="it-IT" sz="2400" b="1" dirty="0"/>
              <a:t>Atomicità delle operazioni: </a:t>
            </a:r>
            <a:r>
              <a:rPr lang="it-IT" sz="2400" dirty="0"/>
              <a:t>ci permette di garantire operazioni atomiche.</a:t>
            </a:r>
          </a:p>
        </p:txBody>
      </p:sp>
      <p:sp>
        <p:nvSpPr>
          <p:cNvPr id="8" name="CasellaDiTesto 7">
            <a:extLst>
              <a:ext uri="{FF2B5EF4-FFF2-40B4-BE49-F238E27FC236}">
                <a16:creationId xmlns:a16="http://schemas.microsoft.com/office/drawing/2014/main" id="{50F6DA93-7F8F-4341-8B63-C0DF78722AB0}"/>
              </a:ext>
            </a:extLst>
          </p:cNvPr>
          <p:cNvSpPr txBox="1"/>
          <p:nvPr/>
        </p:nvSpPr>
        <p:spPr>
          <a:xfrm>
            <a:off x="2074984" y="2862381"/>
            <a:ext cx="8634046" cy="830997"/>
          </a:xfrm>
          <a:prstGeom prst="rect">
            <a:avLst/>
          </a:prstGeom>
          <a:noFill/>
        </p:spPr>
        <p:txBody>
          <a:bodyPr wrap="square" rtlCol="0">
            <a:spAutoFit/>
          </a:bodyPr>
          <a:lstStyle/>
          <a:p>
            <a:r>
              <a:rPr lang="it-IT" sz="2400" b="1" dirty="0"/>
              <a:t>Affidabilità dei dati: </a:t>
            </a:r>
            <a:r>
              <a:rPr lang="it-IT" sz="2400" dirty="0"/>
              <a:t>ci permette di recuperare e ripristinare i dati persi in caso di guasti</a:t>
            </a:r>
          </a:p>
        </p:txBody>
      </p:sp>
      <p:grpSp>
        <p:nvGrpSpPr>
          <p:cNvPr id="9" name="Group 2">
            <a:extLst>
              <a:ext uri="{FF2B5EF4-FFF2-40B4-BE49-F238E27FC236}">
                <a16:creationId xmlns:a16="http://schemas.microsoft.com/office/drawing/2014/main" id="{88079F82-26A9-467F-8F86-D79BC023071C}"/>
              </a:ext>
            </a:extLst>
          </p:cNvPr>
          <p:cNvGrpSpPr/>
          <p:nvPr/>
        </p:nvGrpSpPr>
        <p:grpSpPr>
          <a:xfrm>
            <a:off x="950159" y="1598873"/>
            <a:ext cx="678149" cy="678149"/>
            <a:chOff x="1492662" y="2054078"/>
            <a:chExt cx="678149" cy="678149"/>
          </a:xfrm>
        </p:grpSpPr>
        <p:sp>
          <p:nvSpPr>
            <p:cNvPr id="10" name="Oval 20">
              <a:extLst>
                <a:ext uri="{FF2B5EF4-FFF2-40B4-BE49-F238E27FC236}">
                  <a16:creationId xmlns:a16="http://schemas.microsoft.com/office/drawing/2014/main" id="{F423888F-795F-4CA9-899B-FC8CD2AE17E4}"/>
                </a:ext>
              </a:extLst>
            </p:cNvPr>
            <p:cNvSpPr/>
            <p:nvPr/>
          </p:nvSpPr>
          <p:spPr>
            <a:xfrm>
              <a:off x="1492662" y="2054078"/>
              <a:ext cx="678149" cy="67814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21">
              <a:extLst>
                <a:ext uri="{FF2B5EF4-FFF2-40B4-BE49-F238E27FC236}">
                  <a16:creationId xmlns:a16="http://schemas.microsoft.com/office/drawing/2014/main" id="{CCAF8CA5-82F8-424F-96B5-339BCBD029AE}"/>
                </a:ext>
              </a:extLst>
            </p:cNvPr>
            <p:cNvSpPr/>
            <p:nvPr/>
          </p:nvSpPr>
          <p:spPr>
            <a:xfrm>
              <a:off x="1516046" y="2077462"/>
              <a:ext cx="631380" cy="6313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22">
              <a:extLst>
                <a:ext uri="{FF2B5EF4-FFF2-40B4-BE49-F238E27FC236}">
                  <a16:creationId xmlns:a16="http://schemas.microsoft.com/office/drawing/2014/main" id="{552FBD08-5A0F-4CF3-86EB-95BF8EC6994F}"/>
                </a:ext>
              </a:extLst>
            </p:cNvPr>
            <p:cNvSpPr/>
            <p:nvPr/>
          </p:nvSpPr>
          <p:spPr>
            <a:xfrm>
              <a:off x="1557416" y="2118832"/>
              <a:ext cx="548640" cy="548640"/>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2">
            <a:extLst>
              <a:ext uri="{FF2B5EF4-FFF2-40B4-BE49-F238E27FC236}">
                <a16:creationId xmlns:a16="http://schemas.microsoft.com/office/drawing/2014/main" id="{D024E913-2B39-4E07-92BB-5778BF7A1F50}"/>
              </a:ext>
            </a:extLst>
          </p:cNvPr>
          <p:cNvGrpSpPr/>
          <p:nvPr/>
        </p:nvGrpSpPr>
        <p:grpSpPr>
          <a:xfrm>
            <a:off x="950159" y="2862381"/>
            <a:ext cx="678149" cy="678149"/>
            <a:chOff x="1492662" y="2054078"/>
            <a:chExt cx="678149" cy="678149"/>
          </a:xfrm>
        </p:grpSpPr>
        <p:sp>
          <p:nvSpPr>
            <p:cNvPr id="14" name="Oval 20">
              <a:extLst>
                <a:ext uri="{FF2B5EF4-FFF2-40B4-BE49-F238E27FC236}">
                  <a16:creationId xmlns:a16="http://schemas.microsoft.com/office/drawing/2014/main" id="{E4E2ED24-3E92-4A9E-8DBF-533DF9E5DC2E}"/>
                </a:ext>
              </a:extLst>
            </p:cNvPr>
            <p:cNvSpPr/>
            <p:nvPr/>
          </p:nvSpPr>
          <p:spPr>
            <a:xfrm>
              <a:off x="1492662" y="2054078"/>
              <a:ext cx="678149" cy="67814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21">
              <a:extLst>
                <a:ext uri="{FF2B5EF4-FFF2-40B4-BE49-F238E27FC236}">
                  <a16:creationId xmlns:a16="http://schemas.microsoft.com/office/drawing/2014/main" id="{515CE17D-A448-449D-A43C-C3321E224E28}"/>
                </a:ext>
              </a:extLst>
            </p:cNvPr>
            <p:cNvSpPr/>
            <p:nvPr/>
          </p:nvSpPr>
          <p:spPr>
            <a:xfrm>
              <a:off x="1516046" y="2077462"/>
              <a:ext cx="631380" cy="6313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22">
              <a:extLst>
                <a:ext uri="{FF2B5EF4-FFF2-40B4-BE49-F238E27FC236}">
                  <a16:creationId xmlns:a16="http://schemas.microsoft.com/office/drawing/2014/main" id="{53477249-7916-4208-9DFB-C5CA9FC7B36B}"/>
                </a:ext>
              </a:extLst>
            </p:cNvPr>
            <p:cNvSpPr/>
            <p:nvPr/>
          </p:nvSpPr>
          <p:spPr>
            <a:xfrm>
              <a:off x="1557416" y="2118832"/>
              <a:ext cx="548640" cy="548640"/>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2">
            <a:extLst>
              <a:ext uri="{FF2B5EF4-FFF2-40B4-BE49-F238E27FC236}">
                <a16:creationId xmlns:a16="http://schemas.microsoft.com/office/drawing/2014/main" id="{F7D50D8E-3F08-42F0-8C56-BD3D7D709385}"/>
              </a:ext>
            </a:extLst>
          </p:cNvPr>
          <p:cNvGrpSpPr/>
          <p:nvPr/>
        </p:nvGrpSpPr>
        <p:grpSpPr>
          <a:xfrm>
            <a:off x="950160" y="4125889"/>
            <a:ext cx="678149" cy="678149"/>
            <a:chOff x="1492662" y="2054078"/>
            <a:chExt cx="678149" cy="678149"/>
          </a:xfrm>
        </p:grpSpPr>
        <p:sp>
          <p:nvSpPr>
            <p:cNvPr id="18" name="Oval 20">
              <a:extLst>
                <a:ext uri="{FF2B5EF4-FFF2-40B4-BE49-F238E27FC236}">
                  <a16:creationId xmlns:a16="http://schemas.microsoft.com/office/drawing/2014/main" id="{3DAFA7B6-1A97-4FF3-994A-9FCDC69E089B}"/>
                </a:ext>
              </a:extLst>
            </p:cNvPr>
            <p:cNvSpPr/>
            <p:nvPr/>
          </p:nvSpPr>
          <p:spPr>
            <a:xfrm>
              <a:off x="1492662" y="2054078"/>
              <a:ext cx="678149" cy="67814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21">
              <a:extLst>
                <a:ext uri="{FF2B5EF4-FFF2-40B4-BE49-F238E27FC236}">
                  <a16:creationId xmlns:a16="http://schemas.microsoft.com/office/drawing/2014/main" id="{9E0D7E52-6E64-4393-8611-737A7869CE45}"/>
                </a:ext>
              </a:extLst>
            </p:cNvPr>
            <p:cNvSpPr/>
            <p:nvPr/>
          </p:nvSpPr>
          <p:spPr>
            <a:xfrm>
              <a:off x="1516046" y="2077462"/>
              <a:ext cx="631380" cy="6313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22">
              <a:extLst>
                <a:ext uri="{FF2B5EF4-FFF2-40B4-BE49-F238E27FC236}">
                  <a16:creationId xmlns:a16="http://schemas.microsoft.com/office/drawing/2014/main" id="{05A7D795-DEF6-430C-8D26-1F5EB2D04075}"/>
                </a:ext>
              </a:extLst>
            </p:cNvPr>
            <p:cNvSpPr/>
            <p:nvPr/>
          </p:nvSpPr>
          <p:spPr>
            <a:xfrm>
              <a:off x="1557416" y="2118832"/>
              <a:ext cx="548640" cy="548640"/>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
            <a:extLst>
              <a:ext uri="{FF2B5EF4-FFF2-40B4-BE49-F238E27FC236}">
                <a16:creationId xmlns:a16="http://schemas.microsoft.com/office/drawing/2014/main" id="{97FD39B8-8052-4435-A590-E023FF3EB290}"/>
              </a:ext>
            </a:extLst>
          </p:cNvPr>
          <p:cNvGrpSpPr/>
          <p:nvPr/>
        </p:nvGrpSpPr>
        <p:grpSpPr>
          <a:xfrm>
            <a:off x="950160" y="5389397"/>
            <a:ext cx="678149" cy="678149"/>
            <a:chOff x="1492662" y="2054078"/>
            <a:chExt cx="678149" cy="678149"/>
          </a:xfrm>
        </p:grpSpPr>
        <p:sp>
          <p:nvSpPr>
            <p:cNvPr id="22" name="Oval 20">
              <a:extLst>
                <a:ext uri="{FF2B5EF4-FFF2-40B4-BE49-F238E27FC236}">
                  <a16:creationId xmlns:a16="http://schemas.microsoft.com/office/drawing/2014/main" id="{CAC963E9-2B2E-4ABE-A57B-6B04EC48E081}"/>
                </a:ext>
              </a:extLst>
            </p:cNvPr>
            <p:cNvSpPr/>
            <p:nvPr/>
          </p:nvSpPr>
          <p:spPr>
            <a:xfrm>
              <a:off x="1492662" y="2054078"/>
              <a:ext cx="678149" cy="678149"/>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1">
              <a:extLst>
                <a:ext uri="{FF2B5EF4-FFF2-40B4-BE49-F238E27FC236}">
                  <a16:creationId xmlns:a16="http://schemas.microsoft.com/office/drawing/2014/main" id="{A859CF76-D186-43E6-80A0-39AD5CCD5708}"/>
                </a:ext>
              </a:extLst>
            </p:cNvPr>
            <p:cNvSpPr/>
            <p:nvPr/>
          </p:nvSpPr>
          <p:spPr>
            <a:xfrm>
              <a:off x="1516046" y="2077462"/>
              <a:ext cx="631380" cy="6313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2">
              <a:extLst>
                <a:ext uri="{FF2B5EF4-FFF2-40B4-BE49-F238E27FC236}">
                  <a16:creationId xmlns:a16="http://schemas.microsoft.com/office/drawing/2014/main" id="{39A92233-7EAE-4768-80AD-185DA69A5BC1}"/>
                </a:ext>
              </a:extLst>
            </p:cNvPr>
            <p:cNvSpPr/>
            <p:nvPr/>
          </p:nvSpPr>
          <p:spPr>
            <a:xfrm>
              <a:off x="1557416" y="2118832"/>
              <a:ext cx="548640" cy="548640"/>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egnaposto numero diapositiva 1">
            <a:extLst>
              <a:ext uri="{FF2B5EF4-FFF2-40B4-BE49-F238E27FC236}">
                <a16:creationId xmlns:a16="http://schemas.microsoft.com/office/drawing/2014/main" id="{5C451957-DC3D-4E37-BB31-109CE87750EF}"/>
              </a:ext>
            </a:extLst>
          </p:cNvPr>
          <p:cNvSpPr>
            <a:spLocks noGrp="1"/>
          </p:cNvSpPr>
          <p:nvPr>
            <p:ph type="sldNum" sz="quarter" idx="12"/>
          </p:nvPr>
        </p:nvSpPr>
        <p:spPr/>
        <p:txBody>
          <a:bodyPr/>
          <a:lstStyle/>
          <a:p>
            <a:fld id="{32FFBE4F-D559-476D-AEE3-28F000B7084D}" type="slidenum">
              <a:rPr lang="en-US" smtClean="0">
                <a:solidFill>
                  <a:srgbClr val="FFFFFF"/>
                </a:solidFill>
              </a:rPr>
              <a:pPr/>
              <a:t>29</a:t>
            </a:fld>
            <a:endParaRPr lang="en-US">
              <a:solidFill>
                <a:srgbClr val="FFFFFF"/>
              </a:solidFill>
            </a:endParaRPr>
          </a:p>
        </p:txBody>
      </p:sp>
    </p:spTree>
    <p:extLst>
      <p:ext uri="{BB962C8B-B14F-4D97-AF65-F5344CB8AC3E}">
        <p14:creationId xmlns:p14="http://schemas.microsoft.com/office/powerpoint/2010/main" val="279518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childTnLst>
                          </p:cTn>
                        </p:par>
                        <p:par>
                          <p:cTn id="34" fill="hold">
                            <p:stCondLst>
                              <p:cond delay="3500"/>
                            </p:stCondLst>
                            <p:childTnLst>
                              <p:par>
                                <p:cTn id="35" presetID="42"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childTnLst>
                          </p:cTn>
                        </p:par>
                        <p:par>
                          <p:cTn id="40" fill="hold">
                            <p:stCondLst>
                              <p:cond delay="4500"/>
                            </p:stCondLst>
                            <p:childTnLst>
                              <p:par>
                                <p:cTn id="41" presetID="53" presetClass="entr" presetSubtype="16"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Effect transition="in" filter="fade">
                                      <p:cBhvr>
                                        <p:cTn id="45" dur="500"/>
                                        <p:tgtEl>
                                          <p:spTgt spid="21"/>
                                        </p:tgtEl>
                                      </p:cBhvr>
                                    </p:animEffect>
                                  </p:childTnLst>
                                </p:cTn>
                              </p:par>
                            </p:childTnLst>
                          </p:cTn>
                        </p:par>
                        <p:par>
                          <p:cTn id="46" fill="hold">
                            <p:stCondLst>
                              <p:cond delay="5000"/>
                            </p:stCondLst>
                            <p:childTnLst>
                              <p:par>
                                <p:cTn id="47" presetID="42" presetClass="entr" presetSubtype="0"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CustomShape 1"/>
          <p:cNvSpPr/>
          <p:nvPr/>
        </p:nvSpPr>
        <p:spPr>
          <a:xfrm>
            <a:off x="11273760" y="487440"/>
            <a:ext cx="61020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fld id="{BC5F019D-135A-42BD-8702-9FC3920627A2}" type="slidenum">
              <a:rPr lang="it-IT" sz="1200" b="1" strike="noStrike" spc="-1">
                <a:solidFill>
                  <a:srgbClr val="FFFFFF"/>
                </a:solidFill>
                <a:latin typeface="Ubuntu"/>
                <a:ea typeface="DejaVu Sans"/>
              </a:rPr>
              <a:t>30</a:t>
            </a:fld>
            <a:endParaRPr lang="it-IT" sz="1200" b="0" strike="noStrike" spc="-1">
              <a:latin typeface="Arial"/>
            </a:endParaRPr>
          </a:p>
        </p:txBody>
      </p:sp>
      <p:sp>
        <p:nvSpPr>
          <p:cNvPr id="494" name="CustomShape 2"/>
          <p:cNvSpPr/>
          <p:nvPr/>
        </p:nvSpPr>
        <p:spPr>
          <a:xfrm>
            <a:off x="838080" y="609220"/>
            <a:ext cx="10513440" cy="837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it-IT" sz="4800" b="0" strike="noStrike" spc="-1" dirty="0">
                <a:solidFill>
                  <a:srgbClr val="464646"/>
                </a:solidFill>
                <a:latin typeface="Nevis"/>
                <a:ea typeface="DejaVu Sans"/>
              </a:rPr>
              <a:t>System Design</a:t>
            </a:r>
            <a:endParaRPr lang="it-IT" sz="4800" b="0" strike="noStrike" spc="-1" dirty="0">
              <a:latin typeface="Arial"/>
            </a:endParaRPr>
          </a:p>
        </p:txBody>
      </p:sp>
      <p:sp>
        <p:nvSpPr>
          <p:cNvPr id="495" name="CustomShape 3"/>
          <p:cNvSpPr/>
          <p:nvPr/>
        </p:nvSpPr>
        <p:spPr>
          <a:xfrm>
            <a:off x="838080" y="1413720"/>
            <a:ext cx="10513440" cy="26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1001"/>
              </a:spcBef>
            </a:pPr>
            <a:r>
              <a:rPr lang="it-IT" sz="1400" b="0" strike="noStrike" spc="-1">
                <a:solidFill>
                  <a:srgbClr val="909090"/>
                </a:solidFill>
                <a:latin typeface="Ubuntu"/>
                <a:ea typeface="DejaVu Sans"/>
              </a:rPr>
              <a:t>Design Goal e Trade Off</a:t>
            </a:r>
            <a:endParaRPr lang="it-IT" sz="1400" b="0" strike="noStrike" spc="-1">
              <a:latin typeface="Arial"/>
            </a:endParaRPr>
          </a:p>
        </p:txBody>
      </p:sp>
      <p:sp>
        <p:nvSpPr>
          <p:cNvPr id="496" name="CustomShape 4"/>
          <p:cNvSpPr/>
          <p:nvPr/>
        </p:nvSpPr>
        <p:spPr>
          <a:xfrm>
            <a:off x="2432880" y="2339640"/>
            <a:ext cx="2162880" cy="39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it-IT" sz="2400" b="0" strike="noStrike" spc="-1" dirty="0">
                <a:solidFill>
                  <a:srgbClr val="464646"/>
                </a:solidFill>
                <a:latin typeface="Nevis"/>
                <a:ea typeface="DejaVu Sans"/>
              </a:rPr>
              <a:t>Design Goal</a:t>
            </a:r>
            <a:endParaRPr lang="it-IT" sz="2400" b="0" strike="noStrike" spc="-1" dirty="0">
              <a:latin typeface="Arial"/>
            </a:endParaRPr>
          </a:p>
        </p:txBody>
      </p:sp>
      <p:sp>
        <p:nvSpPr>
          <p:cNvPr id="497" name="CustomShape 5"/>
          <p:cNvSpPr/>
          <p:nvPr/>
        </p:nvSpPr>
        <p:spPr>
          <a:xfrm>
            <a:off x="2448000" y="2772000"/>
            <a:ext cx="8143560" cy="57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it-IT" strike="noStrike" spc="-1" dirty="0">
                <a:solidFill>
                  <a:srgbClr val="303030"/>
                </a:solidFill>
                <a:latin typeface="Ubuntu"/>
                <a:ea typeface="DejaVu Sans"/>
              </a:rPr>
              <a:t>Identificare gli obiettivi di design: effettuato per identificare le qualità su cui deve essere focalizzato il sistema.</a:t>
            </a:r>
            <a:endParaRPr lang="it-IT" strike="noStrike" spc="-1" dirty="0">
              <a:solidFill>
                <a:srgbClr val="303030"/>
              </a:solidFill>
              <a:latin typeface="Arial"/>
            </a:endParaRPr>
          </a:p>
        </p:txBody>
      </p:sp>
      <p:sp>
        <p:nvSpPr>
          <p:cNvPr id="498" name="CustomShape 6"/>
          <p:cNvSpPr/>
          <p:nvPr/>
        </p:nvSpPr>
        <p:spPr>
          <a:xfrm>
            <a:off x="2442600" y="4070520"/>
            <a:ext cx="3983760" cy="39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it-IT" sz="2400" b="0" strike="noStrike" spc="-1" dirty="0">
                <a:solidFill>
                  <a:srgbClr val="464646"/>
                </a:solidFill>
                <a:latin typeface="Nevis"/>
                <a:ea typeface="DejaVu Sans"/>
              </a:rPr>
              <a:t>Divisione in sottosistemi</a:t>
            </a:r>
            <a:endParaRPr lang="it-IT" sz="2400" b="0" strike="noStrike" spc="-1" dirty="0">
              <a:latin typeface="Arial"/>
            </a:endParaRPr>
          </a:p>
        </p:txBody>
      </p:sp>
      <p:sp>
        <p:nvSpPr>
          <p:cNvPr id="499" name="CustomShape 7"/>
          <p:cNvSpPr/>
          <p:nvPr/>
        </p:nvSpPr>
        <p:spPr>
          <a:xfrm>
            <a:off x="1396480" y="4032390"/>
            <a:ext cx="767520" cy="76752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500" name="CustomShape 8"/>
          <p:cNvSpPr/>
          <p:nvPr/>
        </p:nvSpPr>
        <p:spPr>
          <a:xfrm>
            <a:off x="1423120" y="4059030"/>
            <a:ext cx="714240" cy="714240"/>
          </a:xfrm>
          <a:prstGeom prst="ellipse">
            <a:avLst/>
          </a:prstGeom>
          <a:solidFill>
            <a:schemeClr val="accent2">
              <a:alpha val="65000"/>
            </a:schemeClr>
          </a:solidFill>
          <a:ln>
            <a:noFill/>
          </a:ln>
        </p:spPr>
        <p:style>
          <a:lnRef idx="2">
            <a:schemeClr val="accent1">
              <a:shade val="50000"/>
            </a:schemeClr>
          </a:lnRef>
          <a:fillRef idx="1">
            <a:schemeClr val="accent1"/>
          </a:fillRef>
          <a:effectRef idx="0">
            <a:schemeClr val="accent1"/>
          </a:effectRef>
          <a:fontRef idx="minor"/>
        </p:style>
      </p:sp>
      <p:sp>
        <p:nvSpPr>
          <p:cNvPr id="501" name="CustomShape 9"/>
          <p:cNvSpPr/>
          <p:nvPr/>
        </p:nvSpPr>
        <p:spPr>
          <a:xfrm>
            <a:off x="1470280" y="4105830"/>
            <a:ext cx="620280" cy="620640"/>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p:style>
      </p:sp>
      <p:sp>
        <p:nvSpPr>
          <p:cNvPr id="502" name="CustomShape 10"/>
          <p:cNvSpPr/>
          <p:nvPr/>
        </p:nvSpPr>
        <p:spPr>
          <a:xfrm>
            <a:off x="1705720" y="4233270"/>
            <a:ext cx="258480" cy="256320"/>
          </a:xfrm>
          <a:custGeom>
            <a:avLst/>
            <a:gdLst/>
            <a:ahLst/>
            <a:cxnLst/>
            <a:rect l="l" t="t" r="r" b="b"/>
            <a:pathLst>
              <a:path w="45" h="45">
                <a:moveTo>
                  <a:pt x="31" y="5"/>
                </a:moveTo>
                <a:cubicBezTo>
                  <a:pt x="27" y="6"/>
                  <a:pt x="21" y="10"/>
                  <a:pt x="18" y="13"/>
                </a:cubicBezTo>
                <a:cubicBezTo>
                  <a:pt x="1" y="30"/>
                  <a:pt x="1" y="30"/>
                  <a:pt x="1" y="30"/>
                </a:cubicBezTo>
                <a:cubicBezTo>
                  <a:pt x="0" y="31"/>
                  <a:pt x="0" y="34"/>
                  <a:pt x="1" y="35"/>
                </a:cubicBezTo>
                <a:cubicBezTo>
                  <a:pt x="10" y="44"/>
                  <a:pt x="10" y="44"/>
                  <a:pt x="10" y="44"/>
                </a:cubicBezTo>
                <a:cubicBezTo>
                  <a:pt x="11" y="45"/>
                  <a:pt x="14" y="45"/>
                  <a:pt x="15" y="44"/>
                </a:cubicBezTo>
                <a:cubicBezTo>
                  <a:pt x="32" y="27"/>
                  <a:pt x="32" y="27"/>
                  <a:pt x="32" y="27"/>
                </a:cubicBezTo>
                <a:cubicBezTo>
                  <a:pt x="35" y="24"/>
                  <a:pt x="39" y="18"/>
                  <a:pt x="40" y="14"/>
                </a:cubicBezTo>
                <a:cubicBezTo>
                  <a:pt x="45" y="0"/>
                  <a:pt x="45" y="0"/>
                  <a:pt x="45" y="0"/>
                </a:cubicBezTo>
                <a:lnTo>
                  <a:pt x="31" y="5"/>
                </a:lnTo>
                <a:close/>
                <a:moveTo>
                  <a:pt x="20" y="34"/>
                </a:moveTo>
                <a:cubicBezTo>
                  <a:pt x="17" y="36"/>
                  <a:pt x="13" y="36"/>
                  <a:pt x="11" y="34"/>
                </a:cubicBezTo>
                <a:cubicBezTo>
                  <a:pt x="9" y="32"/>
                  <a:pt x="9" y="28"/>
                  <a:pt x="11" y="25"/>
                </a:cubicBezTo>
                <a:cubicBezTo>
                  <a:pt x="13" y="23"/>
                  <a:pt x="17" y="23"/>
                  <a:pt x="20" y="25"/>
                </a:cubicBezTo>
                <a:cubicBezTo>
                  <a:pt x="22" y="28"/>
                  <a:pt x="22" y="32"/>
                  <a:pt x="20" y="34"/>
                </a:cubicBezTo>
                <a:close/>
                <a:moveTo>
                  <a:pt x="31" y="23"/>
                </a:moveTo>
                <a:cubicBezTo>
                  <a:pt x="29" y="25"/>
                  <a:pt x="25" y="25"/>
                  <a:pt x="22" y="23"/>
                </a:cubicBezTo>
                <a:cubicBezTo>
                  <a:pt x="20" y="20"/>
                  <a:pt x="20" y="16"/>
                  <a:pt x="22" y="14"/>
                </a:cubicBezTo>
                <a:cubicBezTo>
                  <a:pt x="25" y="12"/>
                  <a:pt x="29" y="12"/>
                  <a:pt x="31" y="14"/>
                </a:cubicBezTo>
                <a:cubicBezTo>
                  <a:pt x="33" y="16"/>
                  <a:pt x="33" y="20"/>
                  <a:pt x="31" y="23"/>
                </a:cubicBezTo>
                <a:close/>
              </a:path>
            </a:pathLst>
          </a:custGeom>
          <a:solidFill>
            <a:schemeClr val="bg2"/>
          </a:solidFill>
          <a:ln>
            <a:noFill/>
          </a:ln>
        </p:spPr>
        <p:style>
          <a:lnRef idx="0">
            <a:scrgbClr r="0" g="0" b="0"/>
          </a:lnRef>
          <a:fillRef idx="0">
            <a:scrgbClr r="0" g="0" b="0"/>
          </a:fillRef>
          <a:effectRef idx="0">
            <a:scrgbClr r="0" g="0" b="0"/>
          </a:effectRef>
          <a:fontRef idx="minor"/>
        </p:style>
      </p:sp>
      <p:sp>
        <p:nvSpPr>
          <p:cNvPr id="503" name="CustomShape 11"/>
          <p:cNvSpPr/>
          <p:nvPr/>
        </p:nvSpPr>
        <p:spPr>
          <a:xfrm>
            <a:off x="1608520" y="4335510"/>
            <a:ext cx="119520" cy="107280"/>
          </a:xfrm>
          <a:custGeom>
            <a:avLst/>
            <a:gdLst/>
            <a:ahLst/>
            <a:cxnLst/>
            <a:rect l="l" t="t" r="r" b="b"/>
            <a:pathLst>
              <a:path w="21" h="19">
                <a:moveTo>
                  <a:pt x="7" y="17"/>
                </a:moveTo>
                <a:cubicBezTo>
                  <a:pt x="21" y="3"/>
                  <a:pt x="21" y="3"/>
                  <a:pt x="21" y="3"/>
                </a:cubicBezTo>
                <a:cubicBezTo>
                  <a:pt x="18" y="0"/>
                  <a:pt x="13" y="0"/>
                  <a:pt x="10" y="3"/>
                </a:cubicBezTo>
                <a:cubicBezTo>
                  <a:pt x="1" y="12"/>
                  <a:pt x="1" y="12"/>
                  <a:pt x="1" y="12"/>
                </a:cubicBezTo>
                <a:cubicBezTo>
                  <a:pt x="0" y="13"/>
                  <a:pt x="0" y="16"/>
                  <a:pt x="1" y="17"/>
                </a:cubicBezTo>
                <a:cubicBezTo>
                  <a:pt x="3" y="19"/>
                  <a:pt x="5" y="19"/>
                  <a:pt x="7" y="17"/>
                </a:cubicBezTo>
                <a:close/>
              </a:path>
            </a:pathLst>
          </a:custGeom>
          <a:solidFill>
            <a:schemeClr val="bg2"/>
          </a:solidFill>
          <a:ln>
            <a:noFill/>
          </a:ln>
        </p:spPr>
        <p:style>
          <a:lnRef idx="0">
            <a:scrgbClr r="0" g="0" b="0"/>
          </a:lnRef>
          <a:fillRef idx="0">
            <a:scrgbClr r="0" g="0" b="0"/>
          </a:fillRef>
          <a:effectRef idx="0">
            <a:scrgbClr r="0" g="0" b="0"/>
          </a:effectRef>
          <a:fontRef idx="minor"/>
        </p:style>
      </p:sp>
      <p:sp>
        <p:nvSpPr>
          <p:cNvPr id="504" name="CustomShape 12"/>
          <p:cNvSpPr/>
          <p:nvPr/>
        </p:nvSpPr>
        <p:spPr>
          <a:xfrm>
            <a:off x="1752520" y="4469430"/>
            <a:ext cx="107280" cy="117360"/>
          </a:xfrm>
          <a:custGeom>
            <a:avLst/>
            <a:gdLst/>
            <a:ahLst/>
            <a:cxnLst/>
            <a:rect l="l" t="t" r="r" b="b"/>
            <a:pathLst>
              <a:path w="19" h="21">
                <a:moveTo>
                  <a:pt x="2" y="14"/>
                </a:moveTo>
                <a:cubicBezTo>
                  <a:pt x="0" y="16"/>
                  <a:pt x="0" y="18"/>
                  <a:pt x="2" y="20"/>
                </a:cubicBezTo>
                <a:cubicBezTo>
                  <a:pt x="3" y="21"/>
                  <a:pt x="6" y="21"/>
                  <a:pt x="7" y="20"/>
                </a:cubicBezTo>
                <a:cubicBezTo>
                  <a:pt x="16" y="11"/>
                  <a:pt x="16" y="11"/>
                  <a:pt x="16" y="11"/>
                </a:cubicBezTo>
                <a:cubicBezTo>
                  <a:pt x="19" y="8"/>
                  <a:pt x="19" y="3"/>
                  <a:pt x="16" y="0"/>
                </a:cubicBezTo>
                <a:lnTo>
                  <a:pt x="2" y="14"/>
                </a:lnTo>
                <a:close/>
              </a:path>
            </a:pathLst>
          </a:custGeom>
          <a:solidFill>
            <a:schemeClr val="bg2"/>
          </a:solidFill>
          <a:ln>
            <a:noFill/>
          </a:ln>
        </p:spPr>
        <p:style>
          <a:lnRef idx="0">
            <a:scrgbClr r="0" g="0" b="0"/>
          </a:lnRef>
          <a:fillRef idx="0">
            <a:scrgbClr r="0" g="0" b="0"/>
          </a:fillRef>
          <a:effectRef idx="0">
            <a:scrgbClr r="0" g="0" b="0"/>
          </a:effectRef>
          <a:fontRef idx="minor"/>
        </p:style>
      </p:sp>
      <p:sp>
        <p:nvSpPr>
          <p:cNvPr id="505" name="CustomShape 13"/>
          <p:cNvSpPr/>
          <p:nvPr/>
        </p:nvSpPr>
        <p:spPr>
          <a:xfrm>
            <a:off x="1684120" y="4452510"/>
            <a:ext cx="61200" cy="60840"/>
          </a:xfrm>
          <a:custGeom>
            <a:avLst/>
            <a:gdLst/>
            <a:ahLst/>
            <a:cxnLst/>
            <a:rect l="l" t="t" r="r" b="b"/>
            <a:pathLst>
              <a:path w="11" h="11">
                <a:moveTo>
                  <a:pt x="1" y="2"/>
                </a:moveTo>
                <a:cubicBezTo>
                  <a:pt x="0" y="2"/>
                  <a:pt x="0" y="4"/>
                  <a:pt x="1" y="4"/>
                </a:cubicBezTo>
                <a:cubicBezTo>
                  <a:pt x="7" y="10"/>
                  <a:pt x="7" y="10"/>
                  <a:pt x="7" y="10"/>
                </a:cubicBezTo>
                <a:cubicBezTo>
                  <a:pt x="7" y="11"/>
                  <a:pt x="9" y="11"/>
                  <a:pt x="9" y="10"/>
                </a:cubicBezTo>
                <a:cubicBezTo>
                  <a:pt x="11" y="9"/>
                  <a:pt x="11" y="9"/>
                  <a:pt x="11" y="9"/>
                </a:cubicBezTo>
                <a:cubicBezTo>
                  <a:pt x="2" y="0"/>
                  <a:pt x="2" y="0"/>
                  <a:pt x="2" y="0"/>
                </a:cubicBezTo>
                <a:lnTo>
                  <a:pt x="1" y="2"/>
                </a:lnTo>
                <a:close/>
              </a:path>
            </a:pathLst>
          </a:custGeom>
          <a:solidFill>
            <a:schemeClr val="bg2"/>
          </a:solidFill>
          <a:ln>
            <a:noFill/>
          </a:ln>
        </p:spPr>
        <p:style>
          <a:lnRef idx="0">
            <a:scrgbClr r="0" g="0" b="0"/>
          </a:lnRef>
          <a:fillRef idx="0">
            <a:scrgbClr r="0" g="0" b="0"/>
          </a:fillRef>
          <a:effectRef idx="0">
            <a:scrgbClr r="0" g="0" b="0"/>
          </a:effectRef>
          <a:fontRef idx="minor"/>
        </p:style>
      </p:sp>
      <p:sp>
        <p:nvSpPr>
          <p:cNvPr id="506" name="CustomShape 14"/>
          <p:cNvSpPr/>
          <p:nvPr/>
        </p:nvSpPr>
        <p:spPr>
          <a:xfrm>
            <a:off x="1596280" y="4486710"/>
            <a:ext cx="114840" cy="112320"/>
          </a:xfrm>
          <a:custGeom>
            <a:avLst/>
            <a:gdLst/>
            <a:ahLst/>
            <a:cxnLst/>
            <a:rect l="l" t="t" r="r" b="b"/>
            <a:pathLst>
              <a:path w="20" h="20">
                <a:moveTo>
                  <a:pt x="0" y="20"/>
                </a:moveTo>
                <a:cubicBezTo>
                  <a:pt x="8" y="16"/>
                  <a:pt x="20" y="8"/>
                  <a:pt x="16" y="4"/>
                </a:cubicBezTo>
                <a:cubicBezTo>
                  <a:pt x="12" y="0"/>
                  <a:pt x="4" y="12"/>
                  <a:pt x="0" y="20"/>
                </a:cubicBezTo>
                <a:close/>
              </a:path>
            </a:pathLst>
          </a:custGeom>
          <a:solidFill>
            <a:schemeClr val="bg2"/>
          </a:solidFill>
          <a:ln>
            <a:noFill/>
          </a:ln>
        </p:spPr>
        <p:style>
          <a:lnRef idx="0">
            <a:scrgbClr r="0" g="0" b="0"/>
          </a:lnRef>
          <a:fillRef idx="0">
            <a:scrgbClr r="0" g="0" b="0"/>
          </a:fillRef>
          <a:effectRef idx="0">
            <a:scrgbClr r="0" g="0" b="0"/>
          </a:effectRef>
          <a:fontRef idx="minor"/>
        </p:style>
      </p:sp>
      <p:sp>
        <p:nvSpPr>
          <p:cNvPr id="507" name="CustomShape 15"/>
          <p:cNvSpPr/>
          <p:nvPr/>
        </p:nvSpPr>
        <p:spPr>
          <a:xfrm>
            <a:off x="1343920" y="2396190"/>
            <a:ext cx="767520" cy="76716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p:style>
      </p:sp>
      <p:sp>
        <p:nvSpPr>
          <p:cNvPr id="508" name="CustomShape 16"/>
          <p:cNvSpPr/>
          <p:nvPr/>
        </p:nvSpPr>
        <p:spPr>
          <a:xfrm>
            <a:off x="1370560" y="2422470"/>
            <a:ext cx="714240" cy="714600"/>
          </a:xfrm>
          <a:prstGeom prst="ellipse">
            <a:avLst/>
          </a:prstGeom>
          <a:solidFill>
            <a:schemeClr val="accent2">
              <a:alpha val="65000"/>
            </a:schemeClr>
          </a:solidFill>
          <a:ln>
            <a:noFill/>
          </a:ln>
        </p:spPr>
        <p:style>
          <a:lnRef idx="2">
            <a:schemeClr val="accent1">
              <a:shade val="50000"/>
            </a:schemeClr>
          </a:lnRef>
          <a:fillRef idx="1">
            <a:schemeClr val="accent1"/>
          </a:fillRef>
          <a:effectRef idx="0">
            <a:schemeClr val="accent1"/>
          </a:effectRef>
          <a:fontRef idx="minor"/>
        </p:style>
      </p:sp>
      <p:sp>
        <p:nvSpPr>
          <p:cNvPr id="509" name="CustomShape 17"/>
          <p:cNvSpPr/>
          <p:nvPr/>
        </p:nvSpPr>
        <p:spPr>
          <a:xfrm>
            <a:off x="1409260" y="2469630"/>
            <a:ext cx="620280" cy="620280"/>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p:style>
      </p:sp>
      <p:sp>
        <p:nvSpPr>
          <p:cNvPr id="510" name="CustomShape 18"/>
          <p:cNvSpPr/>
          <p:nvPr/>
        </p:nvSpPr>
        <p:spPr>
          <a:xfrm>
            <a:off x="2442600" y="4452480"/>
            <a:ext cx="8926200" cy="32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it-IT" spc="-1" dirty="0">
                <a:solidFill>
                  <a:srgbClr val="303030"/>
                </a:solidFill>
                <a:latin typeface="Ubuntu"/>
              </a:rPr>
              <a:t>Progettare la decomposizione del sistema in sottosistemi.</a:t>
            </a:r>
          </a:p>
        </p:txBody>
      </p:sp>
      <p:sp>
        <p:nvSpPr>
          <p:cNvPr id="511" name="CustomShape 19"/>
          <p:cNvSpPr/>
          <p:nvPr/>
        </p:nvSpPr>
        <p:spPr>
          <a:xfrm>
            <a:off x="1561360" y="2602830"/>
            <a:ext cx="333720" cy="335520"/>
          </a:xfrm>
          <a:custGeom>
            <a:avLst/>
            <a:gdLst/>
            <a:ahLst/>
            <a:cxnLst/>
            <a:rect l="l" t="t" r="r" b="b"/>
            <a:pathLst>
              <a:path w="166" h="166">
                <a:moveTo>
                  <a:pt x="158" y="51"/>
                </a:moveTo>
                <a:cubicBezTo>
                  <a:pt x="144" y="45"/>
                  <a:pt x="144" y="45"/>
                  <a:pt x="144" y="45"/>
                </a:cubicBezTo>
                <a:cubicBezTo>
                  <a:pt x="133" y="55"/>
                  <a:pt x="133" y="55"/>
                  <a:pt x="133" y="55"/>
                </a:cubicBezTo>
                <a:cubicBezTo>
                  <a:pt x="137" y="64"/>
                  <a:pt x="140" y="73"/>
                  <a:pt x="140" y="83"/>
                </a:cubicBezTo>
                <a:cubicBezTo>
                  <a:pt x="140" y="114"/>
                  <a:pt x="114" y="140"/>
                  <a:pt x="83" y="140"/>
                </a:cubicBezTo>
                <a:cubicBezTo>
                  <a:pt x="51" y="140"/>
                  <a:pt x="26" y="114"/>
                  <a:pt x="26" y="83"/>
                </a:cubicBezTo>
                <a:cubicBezTo>
                  <a:pt x="26" y="51"/>
                  <a:pt x="51" y="26"/>
                  <a:pt x="83" y="26"/>
                </a:cubicBezTo>
                <a:cubicBezTo>
                  <a:pt x="93" y="26"/>
                  <a:pt x="103" y="29"/>
                  <a:pt x="112" y="34"/>
                </a:cubicBezTo>
                <a:cubicBezTo>
                  <a:pt x="122" y="24"/>
                  <a:pt x="122" y="24"/>
                  <a:pt x="122" y="24"/>
                </a:cubicBezTo>
                <a:cubicBezTo>
                  <a:pt x="116" y="9"/>
                  <a:pt x="116" y="9"/>
                  <a:pt x="116" y="9"/>
                </a:cubicBezTo>
                <a:cubicBezTo>
                  <a:pt x="115" y="6"/>
                  <a:pt x="115" y="6"/>
                  <a:pt x="115" y="6"/>
                </a:cubicBezTo>
                <a:cubicBezTo>
                  <a:pt x="105" y="2"/>
                  <a:pt x="94" y="0"/>
                  <a:pt x="83" y="0"/>
                </a:cubicBezTo>
                <a:cubicBezTo>
                  <a:pt x="37" y="0"/>
                  <a:pt x="0" y="37"/>
                  <a:pt x="0" y="83"/>
                </a:cubicBezTo>
                <a:cubicBezTo>
                  <a:pt x="0" y="129"/>
                  <a:pt x="37" y="166"/>
                  <a:pt x="83" y="166"/>
                </a:cubicBezTo>
                <a:cubicBezTo>
                  <a:pt x="129" y="166"/>
                  <a:pt x="166" y="129"/>
                  <a:pt x="166" y="83"/>
                </a:cubicBezTo>
                <a:cubicBezTo>
                  <a:pt x="166" y="72"/>
                  <a:pt x="164" y="61"/>
                  <a:pt x="160" y="52"/>
                </a:cubicBezTo>
                <a:lnTo>
                  <a:pt x="158" y="51"/>
                </a:lnTo>
                <a:close/>
              </a:path>
            </a:pathLst>
          </a:custGeom>
          <a:solidFill>
            <a:schemeClr val="bg2"/>
          </a:solidFill>
          <a:ln>
            <a:noFill/>
          </a:ln>
        </p:spPr>
        <p:style>
          <a:lnRef idx="0">
            <a:scrgbClr r="0" g="0" b="0"/>
          </a:lnRef>
          <a:fillRef idx="0">
            <a:scrgbClr r="0" g="0" b="0"/>
          </a:fillRef>
          <a:effectRef idx="0">
            <a:scrgbClr r="0" g="0" b="0"/>
          </a:effectRef>
          <a:fontRef idx="minor"/>
        </p:style>
      </p:sp>
      <p:sp>
        <p:nvSpPr>
          <p:cNvPr id="512" name="CustomShape 20"/>
          <p:cNvSpPr/>
          <p:nvPr/>
        </p:nvSpPr>
        <p:spPr>
          <a:xfrm>
            <a:off x="1720480" y="2552430"/>
            <a:ext cx="227520" cy="227520"/>
          </a:xfrm>
          <a:custGeom>
            <a:avLst/>
            <a:gdLst/>
            <a:ahLst/>
            <a:cxnLst/>
            <a:rect l="l" t="t" r="r" b="b"/>
            <a:pathLst>
              <a:path w="113" h="113">
                <a:moveTo>
                  <a:pt x="97" y="16"/>
                </a:moveTo>
                <a:cubicBezTo>
                  <a:pt x="95" y="13"/>
                  <a:pt x="91" y="13"/>
                  <a:pt x="88" y="16"/>
                </a:cubicBezTo>
                <a:cubicBezTo>
                  <a:pt x="84" y="20"/>
                  <a:pt x="84" y="20"/>
                  <a:pt x="84" y="20"/>
                </a:cubicBezTo>
                <a:cubicBezTo>
                  <a:pt x="75" y="0"/>
                  <a:pt x="75" y="0"/>
                  <a:pt x="75" y="0"/>
                </a:cubicBezTo>
                <a:cubicBezTo>
                  <a:pt x="45" y="31"/>
                  <a:pt x="45" y="31"/>
                  <a:pt x="45" y="31"/>
                </a:cubicBezTo>
                <a:cubicBezTo>
                  <a:pt x="53" y="51"/>
                  <a:pt x="53" y="51"/>
                  <a:pt x="53" y="51"/>
                </a:cubicBezTo>
                <a:cubicBezTo>
                  <a:pt x="2" y="102"/>
                  <a:pt x="2" y="102"/>
                  <a:pt x="2" y="102"/>
                </a:cubicBezTo>
                <a:cubicBezTo>
                  <a:pt x="0" y="104"/>
                  <a:pt x="0" y="108"/>
                  <a:pt x="2" y="111"/>
                </a:cubicBezTo>
                <a:cubicBezTo>
                  <a:pt x="5" y="113"/>
                  <a:pt x="9" y="113"/>
                  <a:pt x="11" y="111"/>
                </a:cubicBezTo>
                <a:cubicBezTo>
                  <a:pt x="63" y="60"/>
                  <a:pt x="63" y="60"/>
                  <a:pt x="63" y="60"/>
                </a:cubicBezTo>
                <a:cubicBezTo>
                  <a:pt x="82" y="68"/>
                  <a:pt x="82" y="68"/>
                  <a:pt x="82" y="68"/>
                </a:cubicBezTo>
                <a:cubicBezTo>
                  <a:pt x="113" y="38"/>
                  <a:pt x="113" y="38"/>
                  <a:pt x="113" y="38"/>
                </a:cubicBezTo>
                <a:cubicBezTo>
                  <a:pt x="93" y="29"/>
                  <a:pt x="93" y="29"/>
                  <a:pt x="93" y="29"/>
                </a:cubicBezTo>
                <a:cubicBezTo>
                  <a:pt x="97" y="25"/>
                  <a:pt x="97" y="25"/>
                  <a:pt x="97" y="25"/>
                </a:cubicBezTo>
                <a:cubicBezTo>
                  <a:pt x="100" y="22"/>
                  <a:pt x="100" y="18"/>
                  <a:pt x="97" y="16"/>
                </a:cubicBezTo>
                <a:close/>
              </a:path>
            </a:pathLst>
          </a:custGeom>
          <a:solidFill>
            <a:schemeClr val="bg2"/>
          </a:solidFill>
          <a:ln>
            <a:noFill/>
          </a:ln>
        </p:spPr>
        <p:style>
          <a:lnRef idx="0">
            <a:scrgbClr r="0" g="0" b="0"/>
          </a:lnRef>
          <a:fillRef idx="0">
            <a:scrgbClr r="0" g="0" b="0"/>
          </a:fillRef>
          <a:effectRef idx="0">
            <a:scrgbClr r="0" g="0" b="0"/>
          </a:effectRef>
          <a:fontRef idx="minor"/>
        </p:style>
      </p:sp>
      <p:sp>
        <p:nvSpPr>
          <p:cNvPr id="513" name="CustomShape 21"/>
          <p:cNvSpPr/>
          <p:nvPr/>
        </p:nvSpPr>
        <p:spPr>
          <a:xfrm>
            <a:off x="1646320" y="2688510"/>
            <a:ext cx="163800" cy="164160"/>
          </a:xfrm>
          <a:custGeom>
            <a:avLst/>
            <a:gdLst/>
            <a:ahLst/>
            <a:cxnLst/>
            <a:rect l="l" t="t" r="r" b="b"/>
            <a:pathLst>
              <a:path w="82" h="82">
                <a:moveTo>
                  <a:pt x="55" y="50"/>
                </a:moveTo>
                <a:cubicBezTo>
                  <a:pt x="49" y="56"/>
                  <a:pt x="39" y="56"/>
                  <a:pt x="33" y="50"/>
                </a:cubicBezTo>
                <a:cubicBezTo>
                  <a:pt x="27" y="44"/>
                  <a:pt x="27" y="34"/>
                  <a:pt x="33" y="28"/>
                </a:cubicBezTo>
                <a:cubicBezTo>
                  <a:pt x="58" y="4"/>
                  <a:pt x="58" y="4"/>
                  <a:pt x="58" y="4"/>
                </a:cubicBezTo>
                <a:cubicBezTo>
                  <a:pt x="53" y="1"/>
                  <a:pt x="47" y="0"/>
                  <a:pt x="41" y="0"/>
                </a:cubicBezTo>
                <a:cubicBezTo>
                  <a:pt x="18" y="0"/>
                  <a:pt x="0" y="18"/>
                  <a:pt x="0" y="41"/>
                </a:cubicBezTo>
                <a:cubicBezTo>
                  <a:pt x="0" y="63"/>
                  <a:pt x="18" y="82"/>
                  <a:pt x="41" y="82"/>
                </a:cubicBezTo>
                <a:cubicBezTo>
                  <a:pt x="63" y="82"/>
                  <a:pt x="82" y="63"/>
                  <a:pt x="82" y="41"/>
                </a:cubicBezTo>
                <a:cubicBezTo>
                  <a:pt x="82" y="35"/>
                  <a:pt x="81" y="30"/>
                  <a:pt x="79" y="26"/>
                </a:cubicBezTo>
                <a:lnTo>
                  <a:pt x="55" y="50"/>
                </a:lnTo>
                <a:close/>
              </a:path>
            </a:pathLst>
          </a:custGeom>
          <a:solidFill>
            <a:schemeClr val="bg2"/>
          </a:solidFill>
          <a:ln>
            <a:noFill/>
          </a:ln>
        </p:spPr>
        <p:style>
          <a:lnRef idx="0">
            <a:scrgbClr r="0" g="0" b="0"/>
          </a:lnRef>
          <a:fillRef idx="0">
            <a:scrgbClr r="0" g="0" b="0"/>
          </a:fillRef>
          <a:effectRef idx="0">
            <a:scrgbClr r="0" g="0" b="0"/>
          </a:effectRef>
          <a:fontRef idx="minor"/>
        </p:style>
      </p:sp>
      <p:sp>
        <p:nvSpPr>
          <p:cNvPr id="2" name="Segnaposto numero diapositiva 1">
            <a:extLst>
              <a:ext uri="{FF2B5EF4-FFF2-40B4-BE49-F238E27FC236}">
                <a16:creationId xmlns:a16="http://schemas.microsoft.com/office/drawing/2014/main" id="{3751E680-3BB7-4771-8C22-7EADAFBBD316}"/>
              </a:ext>
            </a:extLst>
          </p:cNvPr>
          <p:cNvSpPr>
            <a:spLocks noGrp="1"/>
          </p:cNvSpPr>
          <p:nvPr>
            <p:ph type="sldNum" sz="quarter" idx="12"/>
          </p:nvPr>
        </p:nvSpPr>
        <p:spPr/>
        <p:txBody>
          <a:bodyPr/>
          <a:lstStyle/>
          <a:p>
            <a:fld id="{8ED1307E-BE41-4323-92B0-77B884429A35}" type="slidenum">
              <a:rPr lang="it-IT" smtClean="0"/>
              <a:t>30</a:t>
            </a:fld>
            <a:endParaRPr lang="it-IT"/>
          </a:p>
        </p:txBody>
      </p:sp>
    </p:spTree>
    <p:extLst>
      <p:ext uri="{BB962C8B-B14F-4D97-AF65-F5344CB8AC3E}">
        <p14:creationId xmlns:p14="http://schemas.microsoft.com/office/powerpoint/2010/main" val="138723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99"/>
                                        </p:tgtEl>
                                        <p:attrNameLst>
                                          <p:attrName>style.visibility</p:attrName>
                                        </p:attrNameLst>
                                      </p:cBhvr>
                                      <p:to>
                                        <p:strVal val="visible"/>
                                      </p:to>
                                    </p:set>
                                    <p:animEffect transition="in" filter="fade">
                                      <p:cBhvr>
                                        <p:cTn id="7" dur="1000"/>
                                        <p:tgtEl>
                                          <p:spTgt spid="499"/>
                                        </p:tgtEl>
                                      </p:cBhvr>
                                    </p:animEffect>
                                    <p:anim calcmode="lin" valueType="num">
                                      <p:cBhvr>
                                        <p:cTn id="8" dur="1000" fill="hold"/>
                                        <p:tgtEl>
                                          <p:spTgt spid="499"/>
                                        </p:tgtEl>
                                        <p:attrNameLst>
                                          <p:attrName>ppt_x</p:attrName>
                                        </p:attrNameLst>
                                      </p:cBhvr>
                                      <p:tavLst>
                                        <p:tav tm="0">
                                          <p:val>
                                            <p:strVal val="#ppt_x"/>
                                          </p:val>
                                        </p:tav>
                                        <p:tav tm="100000">
                                          <p:val>
                                            <p:strVal val="#ppt_x"/>
                                          </p:val>
                                        </p:tav>
                                      </p:tavLst>
                                    </p:anim>
                                    <p:anim calcmode="lin" valueType="num">
                                      <p:cBhvr>
                                        <p:cTn id="9" dur="1000" fill="hold"/>
                                        <p:tgtEl>
                                          <p:spTgt spid="49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00"/>
                                        </p:tgtEl>
                                        <p:attrNameLst>
                                          <p:attrName>style.visibility</p:attrName>
                                        </p:attrNameLst>
                                      </p:cBhvr>
                                      <p:to>
                                        <p:strVal val="visible"/>
                                      </p:to>
                                    </p:set>
                                    <p:animEffect transition="in" filter="fade">
                                      <p:cBhvr>
                                        <p:cTn id="12" dur="1000"/>
                                        <p:tgtEl>
                                          <p:spTgt spid="500"/>
                                        </p:tgtEl>
                                      </p:cBhvr>
                                    </p:animEffect>
                                    <p:anim calcmode="lin" valueType="num">
                                      <p:cBhvr>
                                        <p:cTn id="13" dur="1000" fill="hold"/>
                                        <p:tgtEl>
                                          <p:spTgt spid="500"/>
                                        </p:tgtEl>
                                        <p:attrNameLst>
                                          <p:attrName>ppt_x</p:attrName>
                                        </p:attrNameLst>
                                      </p:cBhvr>
                                      <p:tavLst>
                                        <p:tav tm="0">
                                          <p:val>
                                            <p:strVal val="#ppt_x"/>
                                          </p:val>
                                        </p:tav>
                                        <p:tav tm="100000">
                                          <p:val>
                                            <p:strVal val="#ppt_x"/>
                                          </p:val>
                                        </p:tav>
                                      </p:tavLst>
                                    </p:anim>
                                    <p:anim calcmode="lin" valueType="num">
                                      <p:cBhvr>
                                        <p:cTn id="14" dur="1000" fill="hold"/>
                                        <p:tgtEl>
                                          <p:spTgt spid="50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01"/>
                                        </p:tgtEl>
                                        <p:attrNameLst>
                                          <p:attrName>style.visibility</p:attrName>
                                        </p:attrNameLst>
                                      </p:cBhvr>
                                      <p:to>
                                        <p:strVal val="visible"/>
                                      </p:to>
                                    </p:set>
                                    <p:animEffect transition="in" filter="fade">
                                      <p:cBhvr>
                                        <p:cTn id="17" dur="1000"/>
                                        <p:tgtEl>
                                          <p:spTgt spid="501"/>
                                        </p:tgtEl>
                                      </p:cBhvr>
                                    </p:animEffect>
                                    <p:anim calcmode="lin" valueType="num">
                                      <p:cBhvr>
                                        <p:cTn id="18" dur="1000" fill="hold"/>
                                        <p:tgtEl>
                                          <p:spTgt spid="501"/>
                                        </p:tgtEl>
                                        <p:attrNameLst>
                                          <p:attrName>ppt_x</p:attrName>
                                        </p:attrNameLst>
                                      </p:cBhvr>
                                      <p:tavLst>
                                        <p:tav tm="0">
                                          <p:val>
                                            <p:strVal val="#ppt_x"/>
                                          </p:val>
                                        </p:tav>
                                        <p:tav tm="100000">
                                          <p:val>
                                            <p:strVal val="#ppt_x"/>
                                          </p:val>
                                        </p:tav>
                                      </p:tavLst>
                                    </p:anim>
                                    <p:anim calcmode="lin" valueType="num">
                                      <p:cBhvr>
                                        <p:cTn id="19" dur="1000" fill="hold"/>
                                        <p:tgtEl>
                                          <p:spTgt spid="50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02"/>
                                        </p:tgtEl>
                                        <p:attrNameLst>
                                          <p:attrName>style.visibility</p:attrName>
                                        </p:attrNameLst>
                                      </p:cBhvr>
                                      <p:to>
                                        <p:strVal val="visible"/>
                                      </p:to>
                                    </p:set>
                                    <p:animEffect transition="in" filter="fade">
                                      <p:cBhvr>
                                        <p:cTn id="22" dur="1000"/>
                                        <p:tgtEl>
                                          <p:spTgt spid="502"/>
                                        </p:tgtEl>
                                      </p:cBhvr>
                                    </p:animEffect>
                                    <p:anim calcmode="lin" valueType="num">
                                      <p:cBhvr>
                                        <p:cTn id="23" dur="1000" fill="hold"/>
                                        <p:tgtEl>
                                          <p:spTgt spid="502"/>
                                        </p:tgtEl>
                                        <p:attrNameLst>
                                          <p:attrName>ppt_x</p:attrName>
                                        </p:attrNameLst>
                                      </p:cBhvr>
                                      <p:tavLst>
                                        <p:tav tm="0">
                                          <p:val>
                                            <p:strVal val="#ppt_x"/>
                                          </p:val>
                                        </p:tav>
                                        <p:tav tm="100000">
                                          <p:val>
                                            <p:strVal val="#ppt_x"/>
                                          </p:val>
                                        </p:tav>
                                      </p:tavLst>
                                    </p:anim>
                                    <p:anim calcmode="lin" valueType="num">
                                      <p:cBhvr>
                                        <p:cTn id="24" dur="1000" fill="hold"/>
                                        <p:tgtEl>
                                          <p:spTgt spid="50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03"/>
                                        </p:tgtEl>
                                        <p:attrNameLst>
                                          <p:attrName>style.visibility</p:attrName>
                                        </p:attrNameLst>
                                      </p:cBhvr>
                                      <p:to>
                                        <p:strVal val="visible"/>
                                      </p:to>
                                    </p:set>
                                    <p:animEffect transition="in" filter="fade">
                                      <p:cBhvr>
                                        <p:cTn id="27" dur="1000"/>
                                        <p:tgtEl>
                                          <p:spTgt spid="503"/>
                                        </p:tgtEl>
                                      </p:cBhvr>
                                    </p:animEffect>
                                    <p:anim calcmode="lin" valueType="num">
                                      <p:cBhvr>
                                        <p:cTn id="28" dur="1000" fill="hold"/>
                                        <p:tgtEl>
                                          <p:spTgt spid="503"/>
                                        </p:tgtEl>
                                        <p:attrNameLst>
                                          <p:attrName>ppt_x</p:attrName>
                                        </p:attrNameLst>
                                      </p:cBhvr>
                                      <p:tavLst>
                                        <p:tav tm="0">
                                          <p:val>
                                            <p:strVal val="#ppt_x"/>
                                          </p:val>
                                        </p:tav>
                                        <p:tav tm="100000">
                                          <p:val>
                                            <p:strVal val="#ppt_x"/>
                                          </p:val>
                                        </p:tav>
                                      </p:tavLst>
                                    </p:anim>
                                    <p:anim calcmode="lin" valueType="num">
                                      <p:cBhvr>
                                        <p:cTn id="29" dur="1000" fill="hold"/>
                                        <p:tgtEl>
                                          <p:spTgt spid="50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04"/>
                                        </p:tgtEl>
                                        <p:attrNameLst>
                                          <p:attrName>style.visibility</p:attrName>
                                        </p:attrNameLst>
                                      </p:cBhvr>
                                      <p:to>
                                        <p:strVal val="visible"/>
                                      </p:to>
                                    </p:set>
                                    <p:animEffect transition="in" filter="fade">
                                      <p:cBhvr>
                                        <p:cTn id="32" dur="1000"/>
                                        <p:tgtEl>
                                          <p:spTgt spid="504"/>
                                        </p:tgtEl>
                                      </p:cBhvr>
                                    </p:animEffect>
                                    <p:anim calcmode="lin" valueType="num">
                                      <p:cBhvr>
                                        <p:cTn id="33" dur="1000" fill="hold"/>
                                        <p:tgtEl>
                                          <p:spTgt spid="504"/>
                                        </p:tgtEl>
                                        <p:attrNameLst>
                                          <p:attrName>ppt_x</p:attrName>
                                        </p:attrNameLst>
                                      </p:cBhvr>
                                      <p:tavLst>
                                        <p:tav tm="0">
                                          <p:val>
                                            <p:strVal val="#ppt_x"/>
                                          </p:val>
                                        </p:tav>
                                        <p:tav tm="100000">
                                          <p:val>
                                            <p:strVal val="#ppt_x"/>
                                          </p:val>
                                        </p:tav>
                                      </p:tavLst>
                                    </p:anim>
                                    <p:anim calcmode="lin" valueType="num">
                                      <p:cBhvr>
                                        <p:cTn id="34" dur="1000" fill="hold"/>
                                        <p:tgtEl>
                                          <p:spTgt spid="50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505"/>
                                        </p:tgtEl>
                                        <p:attrNameLst>
                                          <p:attrName>style.visibility</p:attrName>
                                        </p:attrNameLst>
                                      </p:cBhvr>
                                      <p:to>
                                        <p:strVal val="visible"/>
                                      </p:to>
                                    </p:set>
                                    <p:animEffect transition="in" filter="fade">
                                      <p:cBhvr>
                                        <p:cTn id="37" dur="1000"/>
                                        <p:tgtEl>
                                          <p:spTgt spid="505"/>
                                        </p:tgtEl>
                                      </p:cBhvr>
                                    </p:animEffect>
                                    <p:anim calcmode="lin" valueType="num">
                                      <p:cBhvr>
                                        <p:cTn id="38" dur="1000" fill="hold"/>
                                        <p:tgtEl>
                                          <p:spTgt spid="505"/>
                                        </p:tgtEl>
                                        <p:attrNameLst>
                                          <p:attrName>ppt_x</p:attrName>
                                        </p:attrNameLst>
                                      </p:cBhvr>
                                      <p:tavLst>
                                        <p:tav tm="0">
                                          <p:val>
                                            <p:strVal val="#ppt_x"/>
                                          </p:val>
                                        </p:tav>
                                        <p:tav tm="100000">
                                          <p:val>
                                            <p:strVal val="#ppt_x"/>
                                          </p:val>
                                        </p:tav>
                                      </p:tavLst>
                                    </p:anim>
                                    <p:anim calcmode="lin" valueType="num">
                                      <p:cBhvr>
                                        <p:cTn id="39" dur="1000" fill="hold"/>
                                        <p:tgtEl>
                                          <p:spTgt spid="50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506"/>
                                        </p:tgtEl>
                                        <p:attrNameLst>
                                          <p:attrName>style.visibility</p:attrName>
                                        </p:attrNameLst>
                                      </p:cBhvr>
                                      <p:to>
                                        <p:strVal val="visible"/>
                                      </p:to>
                                    </p:set>
                                    <p:animEffect transition="in" filter="fade">
                                      <p:cBhvr>
                                        <p:cTn id="42" dur="1000"/>
                                        <p:tgtEl>
                                          <p:spTgt spid="506"/>
                                        </p:tgtEl>
                                      </p:cBhvr>
                                    </p:animEffect>
                                    <p:anim calcmode="lin" valueType="num">
                                      <p:cBhvr>
                                        <p:cTn id="43" dur="1000" fill="hold"/>
                                        <p:tgtEl>
                                          <p:spTgt spid="506"/>
                                        </p:tgtEl>
                                        <p:attrNameLst>
                                          <p:attrName>ppt_x</p:attrName>
                                        </p:attrNameLst>
                                      </p:cBhvr>
                                      <p:tavLst>
                                        <p:tav tm="0">
                                          <p:val>
                                            <p:strVal val="#ppt_x"/>
                                          </p:val>
                                        </p:tav>
                                        <p:tav tm="100000">
                                          <p:val>
                                            <p:strVal val="#ppt_x"/>
                                          </p:val>
                                        </p:tav>
                                      </p:tavLst>
                                    </p:anim>
                                    <p:anim calcmode="lin" valueType="num">
                                      <p:cBhvr>
                                        <p:cTn id="44" dur="1000" fill="hold"/>
                                        <p:tgtEl>
                                          <p:spTgt spid="50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507"/>
                                        </p:tgtEl>
                                        <p:attrNameLst>
                                          <p:attrName>style.visibility</p:attrName>
                                        </p:attrNameLst>
                                      </p:cBhvr>
                                      <p:to>
                                        <p:strVal val="visible"/>
                                      </p:to>
                                    </p:set>
                                    <p:animEffect transition="in" filter="fade">
                                      <p:cBhvr>
                                        <p:cTn id="47" dur="1000"/>
                                        <p:tgtEl>
                                          <p:spTgt spid="507"/>
                                        </p:tgtEl>
                                      </p:cBhvr>
                                    </p:animEffect>
                                    <p:anim calcmode="lin" valueType="num">
                                      <p:cBhvr>
                                        <p:cTn id="48" dur="1000" fill="hold"/>
                                        <p:tgtEl>
                                          <p:spTgt spid="507"/>
                                        </p:tgtEl>
                                        <p:attrNameLst>
                                          <p:attrName>ppt_x</p:attrName>
                                        </p:attrNameLst>
                                      </p:cBhvr>
                                      <p:tavLst>
                                        <p:tav tm="0">
                                          <p:val>
                                            <p:strVal val="#ppt_x"/>
                                          </p:val>
                                        </p:tav>
                                        <p:tav tm="100000">
                                          <p:val>
                                            <p:strVal val="#ppt_x"/>
                                          </p:val>
                                        </p:tav>
                                      </p:tavLst>
                                    </p:anim>
                                    <p:anim calcmode="lin" valueType="num">
                                      <p:cBhvr>
                                        <p:cTn id="49" dur="1000" fill="hold"/>
                                        <p:tgtEl>
                                          <p:spTgt spid="50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508"/>
                                        </p:tgtEl>
                                        <p:attrNameLst>
                                          <p:attrName>style.visibility</p:attrName>
                                        </p:attrNameLst>
                                      </p:cBhvr>
                                      <p:to>
                                        <p:strVal val="visible"/>
                                      </p:to>
                                    </p:set>
                                    <p:animEffect transition="in" filter="fade">
                                      <p:cBhvr>
                                        <p:cTn id="52" dur="1000"/>
                                        <p:tgtEl>
                                          <p:spTgt spid="508"/>
                                        </p:tgtEl>
                                      </p:cBhvr>
                                    </p:animEffect>
                                    <p:anim calcmode="lin" valueType="num">
                                      <p:cBhvr>
                                        <p:cTn id="53" dur="1000" fill="hold"/>
                                        <p:tgtEl>
                                          <p:spTgt spid="508"/>
                                        </p:tgtEl>
                                        <p:attrNameLst>
                                          <p:attrName>ppt_x</p:attrName>
                                        </p:attrNameLst>
                                      </p:cBhvr>
                                      <p:tavLst>
                                        <p:tav tm="0">
                                          <p:val>
                                            <p:strVal val="#ppt_x"/>
                                          </p:val>
                                        </p:tav>
                                        <p:tav tm="100000">
                                          <p:val>
                                            <p:strVal val="#ppt_x"/>
                                          </p:val>
                                        </p:tav>
                                      </p:tavLst>
                                    </p:anim>
                                    <p:anim calcmode="lin" valueType="num">
                                      <p:cBhvr>
                                        <p:cTn id="54" dur="1000" fill="hold"/>
                                        <p:tgtEl>
                                          <p:spTgt spid="50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09"/>
                                        </p:tgtEl>
                                        <p:attrNameLst>
                                          <p:attrName>style.visibility</p:attrName>
                                        </p:attrNameLst>
                                      </p:cBhvr>
                                      <p:to>
                                        <p:strVal val="visible"/>
                                      </p:to>
                                    </p:set>
                                    <p:animEffect transition="in" filter="fade">
                                      <p:cBhvr>
                                        <p:cTn id="57" dur="1000"/>
                                        <p:tgtEl>
                                          <p:spTgt spid="509"/>
                                        </p:tgtEl>
                                      </p:cBhvr>
                                    </p:animEffect>
                                    <p:anim calcmode="lin" valueType="num">
                                      <p:cBhvr>
                                        <p:cTn id="58" dur="1000" fill="hold"/>
                                        <p:tgtEl>
                                          <p:spTgt spid="509"/>
                                        </p:tgtEl>
                                        <p:attrNameLst>
                                          <p:attrName>ppt_x</p:attrName>
                                        </p:attrNameLst>
                                      </p:cBhvr>
                                      <p:tavLst>
                                        <p:tav tm="0">
                                          <p:val>
                                            <p:strVal val="#ppt_x"/>
                                          </p:val>
                                        </p:tav>
                                        <p:tav tm="100000">
                                          <p:val>
                                            <p:strVal val="#ppt_x"/>
                                          </p:val>
                                        </p:tav>
                                      </p:tavLst>
                                    </p:anim>
                                    <p:anim calcmode="lin" valueType="num">
                                      <p:cBhvr>
                                        <p:cTn id="59" dur="1000" fill="hold"/>
                                        <p:tgtEl>
                                          <p:spTgt spid="509"/>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511"/>
                                        </p:tgtEl>
                                        <p:attrNameLst>
                                          <p:attrName>style.visibility</p:attrName>
                                        </p:attrNameLst>
                                      </p:cBhvr>
                                      <p:to>
                                        <p:strVal val="visible"/>
                                      </p:to>
                                    </p:set>
                                    <p:animEffect transition="in" filter="fade">
                                      <p:cBhvr>
                                        <p:cTn id="62" dur="1000"/>
                                        <p:tgtEl>
                                          <p:spTgt spid="511"/>
                                        </p:tgtEl>
                                      </p:cBhvr>
                                    </p:animEffect>
                                    <p:anim calcmode="lin" valueType="num">
                                      <p:cBhvr>
                                        <p:cTn id="63" dur="1000" fill="hold"/>
                                        <p:tgtEl>
                                          <p:spTgt spid="511"/>
                                        </p:tgtEl>
                                        <p:attrNameLst>
                                          <p:attrName>ppt_x</p:attrName>
                                        </p:attrNameLst>
                                      </p:cBhvr>
                                      <p:tavLst>
                                        <p:tav tm="0">
                                          <p:val>
                                            <p:strVal val="#ppt_x"/>
                                          </p:val>
                                        </p:tav>
                                        <p:tav tm="100000">
                                          <p:val>
                                            <p:strVal val="#ppt_x"/>
                                          </p:val>
                                        </p:tav>
                                      </p:tavLst>
                                    </p:anim>
                                    <p:anim calcmode="lin" valueType="num">
                                      <p:cBhvr>
                                        <p:cTn id="64" dur="1000" fill="hold"/>
                                        <p:tgtEl>
                                          <p:spTgt spid="511"/>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512"/>
                                        </p:tgtEl>
                                        <p:attrNameLst>
                                          <p:attrName>style.visibility</p:attrName>
                                        </p:attrNameLst>
                                      </p:cBhvr>
                                      <p:to>
                                        <p:strVal val="visible"/>
                                      </p:to>
                                    </p:set>
                                    <p:animEffect transition="in" filter="fade">
                                      <p:cBhvr>
                                        <p:cTn id="67" dur="1000"/>
                                        <p:tgtEl>
                                          <p:spTgt spid="512"/>
                                        </p:tgtEl>
                                      </p:cBhvr>
                                    </p:animEffect>
                                    <p:anim calcmode="lin" valueType="num">
                                      <p:cBhvr>
                                        <p:cTn id="68" dur="1000" fill="hold"/>
                                        <p:tgtEl>
                                          <p:spTgt spid="512"/>
                                        </p:tgtEl>
                                        <p:attrNameLst>
                                          <p:attrName>ppt_x</p:attrName>
                                        </p:attrNameLst>
                                      </p:cBhvr>
                                      <p:tavLst>
                                        <p:tav tm="0">
                                          <p:val>
                                            <p:strVal val="#ppt_x"/>
                                          </p:val>
                                        </p:tav>
                                        <p:tav tm="100000">
                                          <p:val>
                                            <p:strVal val="#ppt_x"/>
                                          </p:val>
                                        </p:tav>
                                      </p:tavLst>
                                    </p:anim>
                                    <p:anim calcmode="lin" valueType="num">
                                      <p:cBhvr>
                                        <p:cTn id="69" dur="1000" fill="hold"/>
                                        <p:tgtEl>
                                          <p:spTgt spid="512"/>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513"/>
                                        </p:tgtEl>
                                        <p:attrNameLst>
                                          <p:attrName>style.visibility</p:attrName>
                                        </p:attrNameLst>
                                      </p:cBhvr>
                                      <p:to>
                                        <p:strVal val="visible"/>
                                      </p:to>
                                    </p:set>
                                    <p:animEffect transition="in" filter="fade">
                                      <p:cBhvr>
                                        <p:cTn id="72" dur="1000"/>
                                        <p:tgtEl>
                                          <p:spTgt spid="513"/>
                                        </p:tgtEl>
                                      </p:cBhvr>
                                    </p:animEffect>
                                    <p:anim calcmode="lin" valueType="num">
                                      <p:cBhvr>
                                        <p:cTn id="73" dur="1000" fill="hold"/>
                                        <p:tgtEl>
                                          <p:spTgt spid="513"/>
                                        </p:tgtEl>
                                        <p:attrNameLst>
                                          <p:attrName>ppt_x</p:attrName>
                                        </p:attrNameLst>
                                      </p:cBhvr>
                                      <p:tavLst>
                                        <p:tav tm="0">
                                          <p:val>
                                            <p:strVal val="#ppt_x"/>
                                          </p:val>
                                        </p:tav>
                                        <p:tav tm="100000">
                                          <p:val>
                                            <p:strVal val="#ppt_x"/>
                                          </p:val>
                                        </p:tav>
                                      </p:tavLst>
                                    </p:anim>
                                    <p:anim calcmode="lin" valueType="num">
                                      <p:cBhvr>
                                        <p:cTn id="74" dur="1000" fill="hold"/>
                                        <p:tgtEl>
                                          <p:spTgt spid="513"/>
                                        </p:tgtEl>
                                        <p:attrNameLst>
                                          <p:attrName>ppt_y</p:attrName>
                                        </p:attrNameLst>
                                      </p:cBhvr>
                                      <p:tavLst>
                                        <p:tav tm="0">
                                          <p:val>
                                            <p:strVal val="#ppt_y+.1"/>
                                          </p:val>
                                        </p:tav>
                                        <p:tav tm="100000">
                                          <p:val>
                                            <p:strVal val="#ppt_y"/>
                                          </p:val>
                                        </p:tav>
                                      </p:tavLst>
                                    </p:anim>
                                  </p:childTnLst>
                                </p:cTn>
                              </p:par>
                            </p:childTnLst>
                          </p:cTn>
                        </p:par>
                        <p:par>
                          <p:cTn id="75" fill="hold">
                            <p:stCondLst>
                              <p:cond delay="1000"/>
                            </p:stCondLst>
                            <p:childTnLst>
                              <p:par>
                                <p:cTn id="76" presetID="2" presetClass="entr" presetSubtype="4" fill="hold" grpId="0" nodeType="afterEffect">
                                  <p:stCondLst>
                                    <p:cond delay="0"/>
                                  </p:stCondLst>
                                  <p:childTnLst>
                                    <p:set>
                                      <p:cBhvr>
                                        <p:cTn id="77" dur="1" fill="hold">
                                          <p:stCondLst>
                                            <p:cond delay="0"/>
                                          </p:stCondLst>
                                        </p:cTn>
                                        <p:tgtEl>
                                          <p:spTgt spid="496"/>
                                        </p:tgtEl>
                                        <p:attrNameLst>
                                          <p:attrName>style.visibility</p:attrName>
                                        </p:attrNameLst>
                                      </p:cBhvr>
                                      <p:to>
                                        <p:strVal val="visible"/>
                                      </p:to>
                                    </p:set>
                                    <p:anim calcmode="lin" valueType="num">
                                      <p:cBhvr additive="base">
                                        <p:cTn id="78" dur="500" fill="hold"/>
                                        <p:tgtEl>
                                          <p:spTgt spid="496"/>
                                        </p:tgtEl>
                                        <p:attrNameLst>
                                          <p:attrName>ppt_x</p:attrName>
                                        </p:attrNameLst>
                                      </p:cBhvr>
                                      <p:tavLst>
                                        <p:tav tm="0">
                                          <p:val>
                                            <p:strVal val="#ppt_x"/>
                                          </p:val>
                                        </p:tav>
                                        <p:tav tm="100000">
                                          <p:val>
                                            <p:strVal val="#ppt_x"/>
                                          </p:val>
                                        </p:tav>
                                      </p:tavLst>
                                    </p:anim>
                                    <p:anim calcmode="lin" valueType="num">
                                      <p:cBhvr additive="base">
                                        <p:cTn id="79" dur="500" fill="hold"/>
                                        <p:tgtEl>
                                          <p:spTgt spid="496"/>
                                        </p:tgtEl>
                                        <p:attrNameLst>
                                          <p:attrName>ppt_y</p:attrName>
                                        </p:attrNameLst>
                                      </p:cBhvr>
                                      <p:tavLst>
                                        <p:tav tm="0">
                                          <p:val>
                                            <p:strVal val="1+#ppt_h/2"/>
                                          </p:val>
                                        </p:tav>
                                        <p:tav tm="100000">
                                          <p:val>
                                            <p:strVal val="#ppt_y"/>
                                          </p:val>
                                        </p:tav>
                                      </p:tavLst>
                                    </p:anim>
                                  </p:childTnLst>
                                </p:cTn>
                              </p:par>
                            </p:childTnLst>
                          </p:cTn>
                        </p:par>
                        <p:par>
                          <p:cTn id="80" fill="hold">
                            <p:stCondLst>
                              <p:cond delay="1500"/>
                            </p:stCondLst>
                            <p:childTnLst>
                              <p:par>
                                <p:cTn id="81" presetID="2" presetClass="entr" presetSubtype="4" fill="hold" grpId="0" nodeType="afterEffect">
                                  <p:stCondLst>
                                    <p:cond delay="0"/>
                                  </p:stCondLst>
                                  <p:childTnLst>
                                    <p:set>
                                      <p:cBhvr>
                                        <p:cTn id="82" dur="1" fill="hold">
                                          <p:stCondLst>
                                            <p:cond delay="0"/>
                                          </p:stCondLst>
                                        </p:cTn>
                                        <p:tgtEl>
                                          <p:spTgt spid="497"/>
                                        </p:tgtEl>
                                        <p:attrNameLst>
                                          <p:attrName>style.visibility</p:attrName>
                                        </p:attrNameLst>
                                      </p:cBhvr>
                                      <p:to>
                                        <p:strVal val="visible"/>
                                      </p:to>
                                    </p:set>
                                    <p:anim calcmode="lin" valueType="num">
                                      <p:cBhvr additive="base">
                                        <p:cTn id="83" dur="500" fill="hold"/>
                                        <p:tgtEl>
                                          <p:spTgt spid="497"/>
                                        </p:tgtEl>
                                        <p:attrNameLst>
                                          <p:attrName>ppt_x</p:attrName>
                                        </p:attrNameLst>
                                      </p:cBhvr>
                                      <p:tavLst>
                                        <p:tav tm="0">
                                          <p:val>
                                            <p:strVal val="#ppt_x"/>
                                          </p:val>
                                        </p:tav>
                                        <p:tav tm="100000">
                                          <p:val>
                                            <p:strVal val="#ppt_x"/>
                                          </p:val>
                                        </p:tav>
                                      </p:tavLst>
                                    </p:anim>
                                    <p:anim calcmode="lin" valueType="num">
                                      <p:cBhvr additive="base">
                                        <p:cTn id="84" dur="500" fill="hold"/>
                                        <p:tgtEl>
                                          <p:spTgt spid="497"/>
                                        </p:tgtEl>
                                        <p:attrNameLst>
                                          <p:attrName>ppt_y</p:attrName>
                                        </p:attrNameLst>
                                      </p:cBhvr>
                                      <p:tavLst>
                                        <p:tav tm="0">
                                          <p:val>
                                            <p:strVal val="1+#ppt_h/2"/>
                                          </p:val>
                                        </p:tav>
                                        <p:tav tm="100000">
                                          <p:val>
                                            <p:strVal val="#ppt_y"/>
                                          </p:val>
                                        </p:tav>
                                      </p:tavLst>
                                    </p:anim>
                                  </p:childTnLst>
                                </p:cTn>
                              </p:par>
                            </p:childTnLst>
                          </p:cTn>
                        </p:par>
                        <p:par>
                          <p:cTn id="85" fill="hold">
                            <p:stCondLst>
                              <p:cond delay="2000"/>
                            </p:stCondLst>
                            <p:childTnLst>
                              <p:par>
                                <p:cTn id="86" presetID="2" presetClass="entr" presetSubtype="4" fill="hold" grpId="0" nodeType="afterEffect">
                                  <p:stCondLst>
                                    <p:cond delay="0"/>
                                  </p:stCondLst>
                                  <p:childTnLst>
                                    <p:set>
                                      <p:cBhvr>
                                        <p:cTn id="87" dur="1" fill="hold">
                                          <p:stCondLst>
                                            <p:cond delay="0"/>
                                          </p:stCondLst>
                                        </p:cTn>
                                        <p:tgtEl>
                                          <p:spTgt spid="498"/>
                                        </p:tgtEl>
                                        <p:attrNameLst>
                                          <p:attrName>style.visibility</p:attrName>
                                        </p:attrNameLst>
                                      </p:cBhvr>
                                      <p:to>
                                        <p:strVal val="visible"/>
                                      </p:to>
                                    </p:set>
                                    <p:anim calcmode="lin" valueType="num">
                                      <p:cBhvr additive="base">
                                        <p:cTn id="88" dur="500" fill="hold"/>
                                        <p:tgtEl>
                                          <p:spTgt spid="498"/>
                                        </p:tgtEl>
                                        <p:attrNameLst>
                                          <p:attrName>ppt_x</p:attrName>
                                        </p:attrNameLst>
                                      </p:cBhvr>
                                      <p:tavLst>
                                        <p:tav tm="0">
                                          <p:val>
                                            <p:strVal val="#ppt_x"/>
                                          </p:val>
                                        </p:tav>
                                        <p:tav tm="100000">
                                          <p:val>
                                            <p:strVal val="#ppt_x"/>
                                          </p:val>
                                        </p:tav>
                                      </p:tavLst>
                                    </p:anim>
                                    <p:anim calcmode="lin" valueType="num">
                                      <p:cBhvr additive="base">
                                        <p:cTn id="89" dur="500" fill="hold"/>
                                        <p:tgtEl>
                                          <p:spTgt spid="498"/>
                                        </p:tgtEl>
                                        <p:attrNameLst>
                                          <p:attrName>ppt_y</p:attrName>
                                        </p:attrNameLst>
                                      </p:cBhvr>
                                      <p:tavLst>
                                        <p:tav tm="0">
                                          <p:val>
                                            <p:strVal val="1+#ppt_h/2"/>
                                          </p:val>
                                        </p:tav>
                                        <p:tav tm="100000">
                                          <p:val>
                                            <p:strVal val="#ppt_y"/>
                                          </p:val>
                                        </p:tav>
                                      </p:tavLst>
                                    </p:anim>
                                  </p:childTnLst>
                                </p:cTn>
                              </p:par>
                            </p:childTnLst>
                          </p:cTn>
                        </p:par>
                        <p:par>
                          <p:cTn id="90" fill="hold">
                            <p:stCondLst>
                              <p:cond delay="2500"/>
                            </p:stCondLst>
                            <p:childTnLst>
                              <p:par>
                                <p:cTn id="91" presetID="2" presetClass="entr" presetSubtype="4" fill="hold" grpId="0" nodeType="afterEffect">
                                  <p:stCondLst>
                                    <p:cond delay="0"/>
                                  </p:stCondLst>
                                  <p:childTnLst>
                                    <p:set>
                                      <p:cBhvr>
                                        <p:cTn id="92" dur="1" fill="hold">
                                          <p:stCondLst>
                                            <p:cond delay="0"/>
                                          </p:stCondLst>
                                        </p:cTn>
                                        <p:tgtEl>
                                          <p:spTgt spid="510"/>
                                        </p:tgtEl>
                                        <p:attrNameLst>
                                          <p:attrName>style.visibility</p:attrName>
                                        </p:attrNameLst>
                                      </p:cBhvr>
                                      <p:to>
                                        <p:strVal val="visible"/>
                                      </p:to>
                                    </p:set>
                                    <p:anim calcmode="lin" valueType="num">
                                      <p:cBhvr additive="base">
                                        <p:cTn id="93" dur="500" fill="hold"/>
                                        <p:tgtEl>
                                          <p:spTgt spid="510"/>
                                        </p:tgtEl>
                                        <p:attrNameLst>
                                          <p:attrName>ppt_x</p:attrName>
                                        </p:attrNameLst>
                                      </p:cBhvr>
                                      <p:tavLst>
                                        <p:tav tm="0">
                                          <p:val>
                                            <p:strVal val="#ppt_x"/>
                                          </p:val>
                                        </p:tav>
                                        <p:tav tm="100000">
                                          <p:val>
                                            <p:strVal val="#ppt_x"/>
                                          </p:val>
                                        </p:tav>
                                      </p:tavLst>
                                    </p:anim>
                                    <p:anim calcmode="lin" valueType="num">
                                      <p:cBhvr additive="base">
                                        <p:cTn id="94" dur="500" fill="hold"/>
                                        <p:tgtEl>
                                          <p:spTgt spid="5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497" grpId="0"/>
      <p:bldP spid="498" grpId="0"/>
      <p:bldP spid="5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1EE1E2B7-9A3B-4405-927A-F808B22AE762}"/>
              </a:ext>
            </a:extLst>
          </p:cNvPr>
          <p:cNvSpPr>
            <a:spLocks noGrp="1"/>
          </p:cNvSpPr>
          <p:nvPr>
            <p:ph type="sldNum" sz="quarter" idx="12"/>
          </p:nvPr>
        </p:nvSpPr>
        <p:spPr/>
        <p:txBody>
          <a:bodyPr/>
          <a:lstStyle/>
          <a:p>
            <a:fld id="{8ED1307E-BE41-4323-92B0-77B884429A35}" type="slidenum">
              <a:rPr lang="it-IT" smtClean="0"/>
              <a:t>31</a:t>
            </a:fld>
            <a:endParaRPr lang="it-IT"/>
          </a:p>
        </p:txBody>
      </p:sp>
      <p:sp>
        <p:nvSpPr>
          <p:cNvPr id="4" name="CasellaDiTesto 3">
            <a:extLst>
              <a:ext uri="{FF2B5EF4-FFF2-40B4-BE49-F238E27FC236}">
                <a16:creationId xmlns:a16="http://schemas.microsoft.com/office/drawing/2014/main" id="{A4FBF83C-8704-46D8-9FF1-C5477EFC3DF3}"/>
              </a:ext>
            </a:extLst>
          </p:cNvPr>
          <p:cNvSpPr txBox="1"/>
          <p:nvPr/>
        </p:nvSpPr>
        <p:spPr>
          <a:xfrm>
            <a:off x="926123" y="843677"/>
            <a:ext cx="10339754" cy="5170646"/>
          </a:xfrm>
          <a:prstGeom prst="rect">
            <a:avLst/>
          </a:prstGeom>
          <a:noFill/>
        </p:spPr>
        <p:txBody>
          <a:bodyPr wrap="square" rtlCol="0">
            <a:spAutoFit/>
          </a:bodyPr>
          <a:lstStyle/>
          <a:p>
            <a:pPr>
              <a:lnSpc>
                <a:spcPct val="150000"/>
              </a:lnSpc>
            </a:pPr>
            <a:r>
              <a:rPr lang="it-IT" sz="2000" dirty="0"/>
              <a:t>Il primo passo del system design è identificare le qualità su cui deve essere focalizzato il sistema.</a:t>
            </a:r>
          </a:p>
          <a:p>
            <a:pPr>
              <a:lnSpc>
                <a:spcPct val="150000"/>
              </a:lnSpc>
            </a:pPr>
            <a:r>
              <a:rPr lang="it-IT" sz="2000" dirty="0"/>
              <a:t>Molti design goal possono essere ricavati dai requisiti non funzionali o dal dominio di applicazione, altri sono forniti dal cliente.</a:t>
            </a:r>
          </a:p>
          <a:p>
            <a:pPr>
              <a:lnSpc>
                <a:spcPct val="150000"/>
              </a:lnSpc>
            </a:pPr>
            <a:r>
              <a:rPr lang="it-IT" sz="2000" dirty="0"/>
              <a:t>E’ importante formalizzarli esplicitamente poiché ogni importante decisione di design deve essere fatta seguendo lo stesso insieme di criteri.</a:t>
            </a:r>
          </a:p>
          <a:p>
            <a:pPr>
              <a:lnSpc>
                <a:spcPct val="150000"/>
              </a:lnSpc>
            </a:pPr>
            <a:r>
              <a:rPr lang="it-IT" sz="2000" dirty="0"/>
              <a:t>Possiamo selezionare gli obiettivi di design da una lunga lista di qualità desiderabili.</a:t>
            </a:r>
          </a:p>
          <a:p>
            <a:pPr>
              <a:lnSpc>
                <a:spcPct val="150000"/>
              </a:lnSpc>
            </a:pPr>
            <a:r>
              <a:rPr lang="it-IT" sz="2000" dirty="0"/>
              <a:t>I criteri sono organizzati in cinque gruppi : </a:t>
            </a:r>
          </a:p>
          <a:p>
            <a:pPr algn="ctr"/>
            <a:r>
              <a:rPr lang="it-IT" sz="2400" b="1" dirty="0"/>
              <a:t>1-Performance</a:t>
            </a:r>
          </a:p>
          <a:p>
            <a:pPr algn="ctr"/>
            <a:r>
              <a:rPr lang="it-IT" sz="2400" b="1" dirty="0"/>
              <a:t>2-Affidabilità</a:t>
            </a:r>
          </a:p>
          <a:p>
            <a:pPr algn="ctr"/>
            <a:r>
              <a:rPr lang="it-IT" sz="2400" b="1" dirty="0"/>
              <a:t>3-Costi</a:t>
            </a:r>
          </a:p>
          <a:p>
            <a:pPr algn="ctr"/>
            <a:r>
              <a:rPr lang="it-IT" sz="2400" b="1" dirty="0"/>
              <a:t>4-Mantenimento</a:t>
            </a:r>
          </a:p>
          <a:p>
            <a:pPr algn="ctr"/>
            <a:r>
              <a:rPr lang="it-IT" sz="2400" b="1" dirty="0"/>
              <a:t>5-Criteri End User</a:t>
            </a:r>
          </a:p>
        </p:txBody>
      </p:sp>
    </p:spTree>
    <p:extLst>
      <p:ext uri="{BB962C8B-B14F-4D97-AF65-F5344CB8AC3E}">
        <p14:creationId xmlns:p14="http://schemas.microsoft.com/office/powerpoint/2010/main" val="774972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657B699C-4D20-40BB-8A83-116ED7B97C34}"/>
              </a:ext>
            </a:extLst>
          </p:cNvPr>
          <p:cNvSpPr>
            <a:spLocks noGrp="1"/>
          </p:cNvSpPr>
          <p:nvPr>
            <p:ph type="sldNum" sz="quarter" idx="12"/>
          </p:nvPr>
        </p:nvSpPr>
        <p:spPr/>
        <p:txBody>
          <a:bodyPr/>
          <a:lstStyle/>
          <a:p>
            <a:fld id="{8ED1307E-BE41-4323-92B0-77B884429A35}" type="slidenum">
              <a:rPr lang="it-IT" smtClean="0"/>
              <a:t>32</a:t>
            </a:fld>
            <a:endParaRPr lang="it-IT"/>
          </a:p>
        </p:txBody>
      </p:sp>
      <p:sp>
        <p:nvSpPr>
          <p:cNvPr id="3" name="Rettangolo 2">
            <a:extLst>
              <a:ext uri="{FF2B5EF4-FFF2-40B4-BE49-F238E27FC236}">
                <a16:creationId xmlns:a16="http://schemas.microsoft.com/office/drawing/2014/main" id="{CB98B9F8-3146-466E-AB8B-757898948350}"/>
              </a:ext>
            </a:extLst>
          </p:cNvPr>
          <p:cNvSpPr/>
          <p:nvPr/>
        </p:nvSpPr>
        <p:spPr>
          <a:xfrm>
            <a:off x="1496452" y="2757723"/>
            <a:ext cx="9199096" cy="3416320"/>
          </a:xfrm>
          <a:prstGeom prst="rect">
            <a:avLst/>
          </a:prstGeom>
        </p:spPr>
        <p:txBody>
          <a:bodyPr wrap="square">
            <a:spAutoFit/>
          </a:bodyPr>
          <a:lstStyle/>
          <a:p>
            <a:pPr algn="just" fontAlgn="base"/>
            <a:r>
              <a:rPr lang="it-IT" b="1" dirty="0">
                <a:solidFill>
                  <a:srgbClr val="000000"/>
                </a:solidFill>
                <a:latin typeface="Lucida Grande"/>
              </a:rPr>
              <a:t>Criteri di Performance</a:t>
            </a:r>
          </a:p>
          <a:p>
            <a:pPr algn="just" fontAlgn="base"/>
            <a:endParaRPr lang="it-IT" b="1" dirty="0">
              <a:solidFill>
                <a:srgbClr val="000000"/>
              </a:solidFill>
              <a:latin typeface="Lucida Grande"/>
            </a:endParaRPr>
          </a:p>
          <a:p>
            <a:pPr algn="just" fontAlgn="base"/>
            <a:r>
              <a:rPr lang="it-IT" sz="2000" dirty="0">
                <a:solidFill>
                  <a:srgbClr val="000000"/>
                </a:solidFill>
                <a:latin typeface="Lucida Grande"/>
              </a:rPr>
              <a:t>Includono i requisiti imposti sul sistema in termini di spazio e velocità</a:t>
            </a:r>
          </a:p>
          <a:p>
            <a:pPr algn="just" fontAlgn="base"/>
            <a:endParaRPr lang="it-IT" sz="2000" dirty="0">
              <a:solidFill>
                <a:srgbClr val="000000"/>
              </a:solidFill>
              <a:latin typeface="Lucida Grande"/>
            </a:endParaRPr>
          </a:p>
          <a:p>
            <a:pPr algn="just" fontAlgn="base">
              <a:buFont typeface="Arial" panose="020B0604020202020204" pitchFamily="34" charset="0"/>
              <a:buChar char="•"/>
            </a:pPr>
            <a:r>
              <a:rPr lang="it-IT" sz="2000" i="1" dirty="0">
                <a:solidFill>
                  <a:srgbClr val="000000"/>
                </a:solidFill>
                <a:latin typeface="inherit"/>
              </a:rPr>
              <a:t> Tempo di risposta</a:t>
            </a:r>
            <a:r>
              <a:rPr lang="it-IT" sz="2000" dirty="0">
                <a:solidFill>
                  <a:srgbClr val="000000"/>
                </a:solidFill>
                <a:latin typeface="inherit"/>
              </a:rPr>
              <a:t>: con quali tempi una richiesta di un utente deve essere soddisfatta dopo che la richiesta è stata immessa?</a:t>
            </a:r>
          </a:p>
          <a:p>
            <a:pPr algn="just" fontAlgn="base">
              <a:buFont typeface="Arial" panose="020B0604020202020204" pitchFamily="34" charset="0"/>
              <a:buChar char="•"/>
            </a:pPr>
            <a:endParaRPr lang="it-IT" sz="2000" dirty="0">
              <a:solidFill>
                <a:srgbClr val="000000"/>
              </a:solidFill>
              <a:latin typeface="inherit"/>
            </a:endParaRPr>
          </a:p>
          <a:p>
            <a:pPr algn="just" fontAlgn="base">
              <a:buFont typeface="Arial" panose="020B0604020202020204" pitchFamily="34" charset="0"/>
              <a:buChar char="•"/>
            </a:pPr>
            <a:r>
              <a:rPr lang="it-IT" sz="2000" i="1" dirty="0">
                <a:solidFill>
                  <a:srgbClr val="000000"/>
                </a:solidFill>
                <a:latin typeface="inherit"/>
              </a:rPr>
              <a:t> </a:t>
            </a:r>
            <a:r>
              <a:rPr lang="it-IT" sz="2000" i="1" dirty="0" err="1">
                <a:solidFill>
                  <a:srgbClr val="000000"/>
                </a:solidFill>
                <a:latin typeface="inherit"/>
              </a:rPr>
              <a:t>Throughput</a:t>
            </a:r>
            <a:r>
              <a:rPr lang="it-IT" sz="2000" dirty="0">
                <a:solidFill>
                  <a:srgbClr val="000000"/>
                </a:solidFill>
                <a:latin typeface="inherit"/>
              </a:rPr>
              <a:t>: quanti task il sistema deve portare a compimento in un periodo di tempo prefissato?</a:t>
            </a:r>
          </a:p>
          <a:p>
            <a:pPr algn="just" fontAlgn="base">
              <a:buFont typeface="Arial" panose="020B0604020202020204" pitchFamily="34" charset="0"/>
              <a:buChar char="•"/>
            </a:pPr>
            <a:endParaRPr lang="it-IT" sz="2000" dirty="0">
              <a:solidFill>
                <a:srgbClr val="000000"/>
              </a:solidFill>
              <a:latin typeface="inherit"/>
            </a:endParaRPr>
          </a:p>
          <a:p>
            <a:pPr algn="just" fontAlgn="base">
              <a:buFont typeface="Arial" panose="020B0604020202020204" pitchFamily="34" charset="0"/>
              <a:buChar char="•"/>
            </a:pPr>
            <a:r>
              <a:rPr lang="it-IT" sz="2000" i="1" dirty="0">
                <a:solidFill>
                  <a:srgbClr val="000000"/>
                </a:solidFill>
                <a:latin typeface="inherit"/>
              </a:rPr>
              <a:t>Memoria</a:t>
            </a:r>
            <a:r>
              <a:rPr lang="it-IT" sz="2000" dirty="0">
                <a:solidFill>
                  <a:srgbClr val="000000"/>
                </a:solidFill>
                <a:latin typeface="inherit"/>
              </a:rPr>
              <a:t>: quanto spazio è richiesto al sistema per funzionare?</a:t>
            </a:r>
            <a:endParaRPr lang="it-IT" sz="2000" b="0" i="0" dirty="0">
              <a:solidFill>
                <a:srgbClr val="000000"/>
              </a:solidFill>
              <a:effectLst/>
              <a:latin typeface="inherit"/>
            </a:endParaRPr>
          </a:p>
        </p:txBody>
      </p:sp>
      <p:pic>
        <p:nvPicPr>
          <p:cNvPr id="1026" name="Picture 2" descr="Risultati immagini per performance">
            <a:extLst>
              <a:ext uri="{FF2B5EF4-FFF2-40B4-BE49-F238E27FC236}">
                <a16:creationId xmlns:a16="http://schemas.microsoft.com/office/drawing/2014/main" id="{3BEA7306-BA2E-4116-8F4B-2BF6A706590F}"/>
              </a:ext>
            </a:extLst>
          </p:cNvPr>
          <p:cNvPicPr>
            <a:picLocks noGrp="1" noChangeAspect="1" noChangeArrowheads="1"/>
          </p:cNvPicPr>
          <p:nvPr>
            <p:ph type="pic" sz="quarter" idx="15"/>
          </p:nvPr>
        </p:nvPicPr>
        <p:blipFill>
          <a:blip r:embed="rId2">
            <a:extLst>
              <a:ext uri="{28A0092B-C50C-407E-A947-70E740481C1C}">
                <a14:useLocalDpi xmlns:a14="http://schemas.microsoft.com/office/drawing/2010/main" val="0"/>
              </a:ext>
            </a:extLst>
          </a:blip>
          <a:srcRect t="391" b="391"/>
          <a:stretch>
            <a:fillRect/>
          </a:stretch>
        </p:blipFill>
        <p:spPr bwMode="auto">
          <a:xfrm>
            <a:off x="2117275" y="399927"/>
            <a:ext cx="3005210" cy="2055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568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657B699C-4D20-40BB-8A83-116ED7B97C34}"/>
              </a:ext>
            </a:extLst>
          </p:cNvPr>
          <p:cNvSpPr>
            <a:spLocks noGrp="1"/>
          </p:cNvSpPr>
          <p:nvPr>
            <p:ph type="sldNum" sz="quarter" idx="12"/>
          </p:nvPr>
        </p:nvSpPr>
        <p:spPr/>
        <p:txBody>
          <a:bodyPr/>
          <a:lstStyle/>
          <a:p>
            <a:fld id="{8ED1307E-BE41-4323-92B0-77B884429A35}" type="slidenum">
              <a:rPr lang="it-IT" smtClean="0"/>
              <a:t>33</a:t>
            </a:fld>
            <a:endParaRPr lang="it-IT"/>
          </a:p>
        </p:txBody>
      </p:sp>
      <p:sp>
        <p:nvSpPr>
          <p:cNvPr id="3" name="Rettangolo 2">
            <a:extLst>
              <a:ext uri="{FF2B5EF4-FFF2-40B4-BE49-F238E27FC236}">
                <a16:creationId xmlns:a16="http://schemas.microsoft.com/office/drawing/2014/main" id="{CB98B9F8-3146-466E-AB8B-757898948350}"/>
              </a:ext>
            </a:extLst>
          </p:cNvPr>
          <p:cNvSpPr/>
          <p:nvPr/>
        </p:nvSpPr>
        <p:spPr>
          <a:xfrm>
            <a:off x="656401" y="2474158"/>
            <a:ext cx="10879197" cy="4247317"/>
          </a:xfrm>
          <a:prstGeom prst="rect">
            <a:avLst/>
          </a:prstGeom>
        </p:spPr>
        <p:txBody>
          <a:bodyPr wrap="square">
            <a:spAutoFit/>
          </a:bodyPr>
          <a:lstStyle/>
          <a:p>
            <a:pPr algn="just" fontAlgn="base"/>
            <a:endParaRPr lang="it-IT" b="1" dirty="0">
              <a:solidFill>
                <a:srgbClr val="000000"/>
              </a:solidFill>
              <a:latin typeface="Lucida Grande"/>
            </a:endParaRPr>
          </a:p>
          <a:p>
            <a:pPr algn="just" fontAlgn="base"/>
            <a:r>
              <a:rPr lang="it-IT" b="1" dirty="0">
                <a:solidFill>
                  <a:srgbClr val="000000"/>
                </a:solidFill>
                <a:latin typeface="Lucida Grande"/>
              </a:rPr>
              <a:t>Criteri di Affidabilità</a:t>
            </a:r>
          </a:p>
          <a:p>
            <a:pPr fontAlgn="base"/>
            <a:endParaRPr lang="it-IT" dirty="0"/>
          </a:p>
          <a:p>
            <a:pPr fontAlgn="base">
              <a:lnSpc>
                <a:spcPct val="150000"/>
              </a:lnSpc>
            </a:pPr>
            <a:r>
              <a:rPr lang="it-IT" dirty="0"/>
              <a:t>Quanto sforzo deve essere speso per minimizzare i crash del sistema e le loro conseguenze?</a:t>
            </a:r>
            <a:br>
              <a:rPr lang="it-IT" dirty="0"/>
            </a:br>
            <a:r>
              <a:rPr lang="it-IT" dirty="0"/>
              <a:t>Rispondono alle seguenti domande:</a:t>
            </a:r>
          </a:p>
          <a:p>
            <a:pPr marL="285750" indent="-285750" fontAlgn="base">
              <a:lnSpc>
                <a:spcPct val="150000"/>
              </a:lnSpc>
              <a:buFont typeface="Arial" panose="020B0604020202020204" pitchFamily="34" charset="0"/>
              <a:buChar char="•"/>
            </a:pPr>
            <a:r>
              <a:rPr lang="it-IT" i="1" dirty="0"/>
              <a:t>Robustezza</a:t>
            </a:r>
            <a:r>
              <a:rPr lang="it-IT" dirty="0"/>
              <a:t>. Capacità di sopravvivere ad input non validi immessi dall’utente</a:t>
            </a:r>
          </a:p>
          <a:p>
            <a:pPr marL="285750" indent="-285750" fontAlgn="base">
              <a:lnSpc>
                <a:spcPct val="150000"/>
              </a:lnSpc>
              <a:buFont typeface="Arial" panose="020B0604020202020204" pitchFamily="34" charset="0"/>
              <a:buChar char="•"/>
            </a:pPr>
            <a:r>
              <a:rPr lang="it-IT" i="1" dirty="0"/>
              <a:t>Attendibilità</a:t>
            </a:r>
            <a:r>
              <a:rPr lang="it-IT" dirty="0"/>
              <a:t>. Differenza fra comportamento specificato e osservato</a:t>
            </a:r>
          </a:p>
          <a:p>
            <a:pPr marL="285750" indent="-285750" fontAlgn="base">
              <a:lnSpc>
                <a:spcPct val="150000"/>
              </a:lnSpc>
              <a:buFont typeface="Arial" panose="020B0604020202020204" pitchFamily="34" charset="0"/>
              <a:buChar char="•"/>
            </a:pPr>
            <a:r>
              <a:rPr lang="it-IT" i="1" dirty="0"/>
              <a:t>Disponibilità</a:t>
            </a:r>
            <a:r>
              <a:rPr lang="it-IT" dirty="0"/>
              <a:t>. Percentuale di tempo in cui il sistema può essere utilizzato per compiere normali attività</a:t>
            </a:r>
          </a:p>
          <a:p>
            <a:pPr marL="285750" indent="-285750" fontAlgn="base">
              <a:lnSpc>
                <a:spcPct val="150000"/>
              </a:lnSpc>
              <a:buFont typeface="Arial" panose="020B0604020202020204" pitchFamily="34" charset="0"/>
              <a:buChar char="•"/>
            </a:pPr>
            <a:r>
              <a:rPr lang="it-IT" i="1" dirty="0"/>
              <a:t>Tolleranza ai fault</a:t>
            </a:r>
            <a:r>
              <a:rPr lang="it-IT" dirty="0"/>
              <a:t>. Capacità di operare sotto condizioni di errore</a:t>
            </a:r>
          </a:p>
          <a:p>
            <a:pPr marL="285750" indent="-285750" fontAlgn="base">
              <a:lnSpc>
                <a:spcPct val="150000"/>
              </a:lnSpc>
              <a:buFont typeface="Arial" panose="020B0604020202020204" pitchFamily="34" charset="0"/>
              <a:buChar char="•"/>
            </a:pPr>
            <a:r>
              <a:rPr lang="it-IT" i="1" dirty="0"/>
              <a:t>Sicurezza</a:t>
            </a:r>
            <a:r>
              <a:rPr lang="it-IT" dirty="0"/>
              <a:t>. Capacità di resistere ad attacchi di malintenzionati</a:t>
            </a:r>
          </a:p>
          <a:p>
            <a:pPr marL="285750" indent="-285750" fontAlgn="base">
              <a:lnSpc>
                <a:spcPct val="150000"/>
              </a:lnSpc>
              <a:buFont typeface="Arial" panose="020B0604020202020204" pitchFamily="34" charset="0"/>
              <a:buChar char="•"/>
            </a:pPr>
            <a:r>
              <a:rPr lang="it-IT" i="1" dirty="0"/>
              <a:t>Fidatezza</a:t>
            </a:r>
            <a:r>
              <a:rPr lang="it-IT" dirty="0"/>
              <a:t>. Capacità di evitare di danneggiare vite umane, anche in presenza di errori e di fallimenti.</a:t>
            </a:r>
          </a:p>
        </p:txBody>
      </p:sp>
      <p:pic>
        <p:nvPicPr>
          <p:cNvPr id="1026" name="Picture 2">
            <a:extLst>
              <a:ext uri="{FF2B5EF4-FFF2-40B4-BE49-F238E27FC236}">
                <a16:creationId xmlns:a16="http://schemas.microsoft.com/office/drawing/2014/main" id="{3BEA7306-BA2E-4116-8F4B-2BF6A706590F}"/>
              </a:ext>
            </a:extLst>
          </p:cNvPr>
          <p:cNvPicPr>
            <a:picLocks noGrp="1" noChangeAspect="1" noChangeArrowheads="1"/>
          </p:cNvPicPr>
          <p:nvPr>
            <p:ph type="pic" sz="quarter" idx="15"/>
          </p:nvPr>
        </p:nvPicPr>
        <p:blipFill>
          <a:blip r:embed="rId2">
            <a:extLst>
              <a:ext uri="{28A0092B-C50C-407E-A947-70E740481C1C}">
                <a14:useLocalDpi xmlns:a14="http://schemas.microsoft.com/office/drawing/2010/main" val="0"/>
              </a:ext>
            </a:extLst>
          </a:blip>
          <a:stretch>
            <a:fillRect/>
          </a:stretch>
        </p:blipFill>
        <p:spPr bwMode="auto">
          <a:xfrm>
            <a:off x="2447548" y="395088"/>
            <a:ext cx="2548419" cy="218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7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657B699C-4D20-40BB-8A83-116ED7B97C34}"/>
              </a:ext>
            </a:extLst>
          </p:cNvPr>
          <p:cNvSpPr>
            <a:spLocks noGrp="1"/>
          </p:cNvSpPr>
          <p:nvPr>
            <p:ph type="sldNum" sz="quarter" idx="12"/>
          </p:nvPr>
        </p:nvSpPr>
        <p:spPr/>
        <p:txBody>
          <a:bodyPr/>
          <a:lstStyle/>
          <a:p>
            <a:fld id="{8ED1307E-BE41-4323-92B0-77B884429A35}" type="slidenum">
              <a:rPr lang="it-IT" smtClean="0"/>
              <a:t>34</a:t>
            </a:fld>
            <a:endParaRPr lang="it-IT"/>
          </a:p>
        </p:txBody>
      </p:sp>
      <p:sp>
        <p:nvSpPr>
          <p:cNvPr id="3" name="Rettangolo 2">
            <a:extLst>
              <a:ext uri="{FF2B5EF4-FFF2-40B4-BE49-F238E27FC236}">
                <a16:creationId xmlns:a16="http://schemas.microsoft.com/office/drawing/2014/main" id="{CB98B9F8-3146-466E-AB8B-757898948350}"/>
              </a:ext>
            </a:extLst>
          </p:cNvPr>
          <p:cNvSpPr/>
          <p:nvPr/>
        </p:nvSpPr>
        <p:spPr>
          <a:xfrm>
            <a:off x="164893" y="2787321"/>
            <a:ext cx="12027107" cy="3831818"/>
          </a:xfrm>
          <a:prstGeom prst="rect">
            <a:avLst/>
          </a:prstGeom>
        </p:spPr>
        <p:txBody>
          <a:bodyPr wrap="square">
            <a:spAutoFit/>
          </a:bodyPr>
          <a:lstStyle/>
          <a:p>
            <a:pPr algn="just" fontAlgn="base"/>
            <a:r>
              <a:rPr lang="it-IT" b="1" dirty="0">
                <a:solidFill>
                  <a:srgbClr val="000000"/>
                </a:solidFill>
                <a:latin typeface="Lucida Grande"/>
              </a:rPr>
              <a:t>Criteri di Costi</a:t>
            </a:r>
            <a:endParaRPr lang="it-IT" dirty="0"/>
          </a:p>
          <a:p>
            <a:pPr fontAlgn="base">
              <a:lnSpc>
                <a:spcPct val="125000"/>
              </a:lnSpc>
            </a:pPr>
            <a:r>
              <a:rPr lang="it-IT" dirty="0" err="1"/>
              <a:t>Other</a:t>
            </a:r>
            <a:r>
              <a:rPr lang="it-IT" dirty="0"/>
              <a:t> </a:t>
            </a:r>
            <a:r>
              <a:rPr lang="it-IT" dirty="0" err="1"/>
              <a:t>Placeholder</a:t>
            </a:r>
            <a:r>
              <a:rPr lang="it-IT" dirty="0"/>
              <a:t>: Includono i costi per sviluppare il sistema, per metterlo in funzione e per amministrarlo.</a:t>
            </a:r>
            <a:br>
              <a:rPr lang="it-IT" dirty="0"/>
            </a:br>
            <a:r>
              <a:rPr lang="it-IT" dirty="0"/>
              <a:t>Quando il sistema sostituisce un sistema vecchio, è necessario considerare il costo per assicurare la compatibilità con il vecchio o per transitare verso il nuovo sistema.</a:t>
            </a:r>
            <a:br>
              <a:rPr lang="it-IT" dirty="0"/>
            </a:br>
            <a:r>
              <a:rPr lang="it-IT" dirty="0"/>
              <a:t>I criteri di costo:</a:t>
            </a:r>
          </a:p>
          <a:p>
            <a:pPr marL="285750" indent="-285750" fontAlgn="base">
              <a:lnSpc>
                <a:spcPct val="125000"/>
              </a:lnSpc>
              <a:buFont typeface="Arial" panose="020B0604020202020204" pitchFamily="34" charset="0"/>
              <a:buChar char="•"/>
            </a:pPr>
            <a:r>
              <a:rPr lang="it-IT" i="1" dirty="0"/>
              <a:t>Costo di sviluppo</a:t>
            </a:r>
            <a:r>
              <a:rPr lang="it-IT" dirty="0"/>
              <a:t> del sistema iniziale.</a:t>
            </a:r>
          </a:p>
          <a:p>
            <a:pPr marL="285750" indent="-285750" fontAlgn="base">
              <a:lnSpc>
                <a:spcPct val="125000"/>
              </a:lnSpc>
              <a:buFont typeface="Arial" panose="020B0604020202020204" pitchFamily="34" charset="0"/>
              <a:buChar char="•"/>
            </a:pPr>
            <a:r>
              <a:rPr lang="it-IT" i="1" dirty="0"/>
              <a:t>Costo</a:t>
            </a:r>
            <a:r>
              <a:rPr lang="it-IT" dirty="0"/>
              <a:t> relativo all’</a:t>
            </a:r>
            <a:r>
              <a:rPr lang="it-IT" i="1" dirty="0"/>
              <a:t>installazione</a:t>
            </a:r>
            <a:r>
              <a:rPr lang="it-IT" dirty="0"/>
              <a:t> del sistema e training degli utenti.</a:t>
            </a:r>
          </a:p>
          <a:p>
            <a:pPr marL="285750" indent="-285750" fontAlgn="base">
              <a:lnSpc>
                <a:spcPct val="125000"/>
              </a:lnSpc>
              <a:buFont typeface="Arial" panose="020B0604020202020204" pitchFamily="34" charset="0"/>
              <a:buChar char="•"/>
            </a:pPr>
            <a:r>
              <a:rPr lang="it-IT" i="1" dirty="0"/>
              <a:t>Costo per convertire i dati</a:t>
            </a:r>
            <a:r>
              <a:rPr lang="it-IT" dirty="0"/>
              <a:t> del sistema precedente. Questo criterio viene applicato quando nei requisiti è richiesta la compatibilità con il sistema precedente (</a:t>
            </a:r>
            <a:r>
              <a:rPr lang="it-IT" dirty="0" err="1"/>
              <a:t>backward</a:t>
            </a:r>
            <a:r>
              <a:rPr lang="it-IT" dirty="0"/>
              <a:t> </a:t>
            </a:r>
            <a:r>
              <a:rPr lang="it-IT" dirty="0" err="1"/>
              <a:t>compatibility</a:t>
            </a:r>
            <a:r>
              <a:rPr lang="it-IT" dirty="0"/>
              <a:t>).</a:t>
            </a:r>
          </a:p>
          <a:p>
            <a:pPr marL="285750" indent="-285750" fontAlgn="base">
              <a:lnSpc>
                <a:spcPct val="125000"/>
              </a:lnSpc>
              <a:buFont typeface="Arial" panose="020B0604020202020204" pitchFamily="34" charset="0"/>
              <a:buChar char="•"/>
            </a:pPr>
            <a:r>
              <a:rPr lang="it-IT" i="1" dirty="0"/>
              <a:t>Costo di manutenzione</a:t>
            </a:r>
            <a:r>
              <a:rPr lang="it-IT" dirty="0"/>
              <a:t>. Costo richiesto per correggere errori </a:t>
            </a:r>
            <a:r>
              <a:rPr lang="it-IT" dirty="0" err="1"/>
              <a:t>sw</a:t>
            </a:r>
            <a:r>
              <a:rPr lang="it-IT" dirty="0"/>
              <a:t> o </a:t>
            </a:r>
            <a:r>
              <a:rPr lang="it-IT" dirty="0" err="1"/>
              <a:t>hw</a:t>
            </a:r>
            <a:r>
              <a:rPr lang="it-IT" dirty="0"/>
              <a:t>.</a:t>
            </a:r>
          </a:p>
          <a:p>
            <a:pPr marL="285750" indent="-285750" fontAlgn="base">
              <a:lnSpc>
                <a:spcPct val="125000"/>
              </a:lnSpc>
              <a:buFont typeface="Arial" panose="020B0604020202020204" pitchFamily="34" charset="0"/>
              <a:buChar char="•"/>
            </a:pPr>
            <a:r>
              <a:rPr lang="it-IT" i="1" dirty="0"/>
              <a:t>Costo di amministrazione</a:t>
            </a:r>
            <a:r>
              <a:rPr lang="it-IT" dirty="0"/>
              <a:t>. Costo richiesto per amministrare il sistema.</a:t>
            </a:r>
          </a:p>
        </p:txBody>
      </p:sp>
      <p:pic>
        <p:nvPicPr>
          <p:cNvPr id="1026" name="Picture 2">
            <a:extLst>
              <a:ext uri="{FF2B5EF4-FFF2-40B4-BE49-F238E27FC236}">
                <a16:creationId xmlns:a16="http://schemas.microsoft.com/office/drawing/2014/main" id="{3BEA7306-BA2E-4116-8F4B-2BF6A706590F}"/>
              </a:ext>
            </a:extLst>
          </p:cNvPr>
          <p:cNvPicPr>
            <a:picLocks noGrp="1" noChangeAspect="1" noChangeArrowheads="1"/>
          </p:cNvPicPr>
          <p:nvPr>
            <p:ph type="pic" sz="quarter" idx="15"/>
          </p:nvPr>
        </p:nvPicPr>
        <p:blipFill>
          <a:blip r:embed="rId2">
            <a:extLst>
              <a:ext uri="{28A0092B-C50C-407E-A947-70E740481C1C}">
                <a14:useLocalDpi xmlns:a14="http://schemas.microsoft.com/office/drawing/2010/main" val="0"/>
              </a:ext>
            </a:extLst>
          </a:blip>
          <a:stretch>
            <a:fillRect/>
          </a:stretch>
        </p:blipFill>
        <p:spPr bwMode="auto">
          <a:xfrm>
            <a:off x="1112934" y="375002"/>
            <a:ext cx="3424145" cy="2193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292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657B699C-4D20-40BB-8A83-116ED7B97C34}"/>
              </a:ext>
            </a:extLst>
          </p:cNvPr>
          <p:cNvSpPr>
            <a:spLocks noGrp="1"/>
          </p:cNvSpPr>
          <p:nvPr>
            <p:ph type="sldNum" sz="quarter" idx="12"/>
          </p:nvPr>
        </p:nvSpPr>
        <p:spPr/>
        <p:txBody>
          <a:bodyPr/>
          <a:lstStyle/>
          <a:p>
            <a:fld id="{8ED1307E-BE41-4323-92B0-77B884429A35}" type="slidenum">
              <a:rPr lang="it-IT" smtClean="0"/>
              <a:t>35</a:t>
            </a:fld>
            <a:endParaRPr lang="it-IT"/>
          </a:p>
        </p:txBody>
      </p:sp>
      <p:sp>
        <p:nvSpPr>
          <p:cNvPr id="3" name="Rettangolo 2">
            <a:extLst>
              <a:ext uri="{FF2B5EF4-FFF2-40B4-BE49-F238E27FC236}">
                <a16:creationId xmlns:a16="http://schemas.microsoft.com/office/drawing/2014/main" id="{CB98B9F8-3146-466E-AB8B-757898948350}"/>
              </a:ext>
            </a:extLst>
          </p:cNvPr>
          <p:cNvSpPr/>
          <p:nvPr/>
        </p:nvSpPr>
        <p:spPr>
          <a:xfrm>
            <a:off x="1416441" y="2513915"/>
            <a:ext cx="9359117" cy="3647152"/>
          </a:xfrm>
          <a:prstGeom prst="rect">
            <a:avLst/>
          </a:prstGeom>
        </p:spPr>
        <p:txBody>
          <a:bodyPr wrap="square">
            <a:spAutoFit/>
          </a:bodyPr>
          <a:lstStyle/>
          <a:p>
            <a:pPr algn="just" fontAlgn="base">
              <a:spcAft>
                <a:spcPts val="600"/>
              </a:spcAft>
            </a:pPr>
            <a:r>
              <a:rPr lang="it-IT" b="1" dirty="0">
                <a:solidFill>
                  <a:srgbClr val="000000"/>
                </a:solidFill>
                <a:latin typeface="Lucida Grande"/>
              </a:rPr>
              <a:t>Criteri di Manutenzione</a:t>
            </a:r>
            <a:endParaRPr lang="it-IT" dirty="0"/>
          </a:p>
          <a:p>
            <a:pPr fontAlgn="base">
              <a:lnSpc>
                <a:spcPct val="125000"/>
              </a:lnSpc>
              <a:spcAft>
                <a:spcPts val="600"/>
              </a:spcAft>
            </a:pPr>
            <a:r>
              <a:rPr lang="it-IT" dirty="0"/>
              <a:t>Il software dopo il suo rilascio, specie se lo stesso ha una vita lunga, ha bisogno di alcune fasi di manutenzione. Per manutenzione intendiamo sia la correzione di eventuali bug, sia l’estensione/modifica di alcune caratteristiche. </a:t>
            </a:r>
          </a:p>
          <a:p>
            <a:pPr fontAlgn="base">
              <a:spcAft>
                <a:spcPts val="600"/>
              </a:spcAft>
            </a:pPr>
            <a:r>
              <a:rPr lang="it-IT" dirty="0"/>
              <a:t>Criteri:</a:t>
            </a:r>
          </a:p>
          <a:p>
            <a:pPr marL="285750" indent="-285750" fontAlgn="base">
              <a:lnSpc>
                <a:spcPct val="125000"/>
              </a:lnSpc>
              <a:buFont typeface="Arial" panose="020B0604020202020204" pitchFamily="34" charset="0"/>
              <a:buChar char="•"/>
            </a:pPr>
            <a:r>
              <a:rPr lang="it-IT" i="1" dirty="0"/>
              <a:t>Estendibilità</a:t>
            </a:r>
            <a:r>
              <a:rPr lang="it-IT" dirty="0"/>
              <a:t>: il sistema potrà essere esteso?</a:t>
            </a:r>
          </a:p>
          <a:p>
            <a:pPr marL="285750" indent="-285750" fontAlgn="base">
              <a:lnSpc>
                <a:spcPct val="125000"/>
              </a:lnSpc>
              <a:buFont typeface="Arial" panose="020B0604020202020204" pitchFamily="34" charset="0"/>
              <a:buChar char="•"/>
            </a:pPr>
            <a:r>
              <a:rPr lang="it-IT" i="1" dirty="0"/>
              <a:t>Modificabilità:</a:t>
            </a:r>
            <a:r>
              <a:rPr lang="it-IT" dirty="0"/>
              <a:t> sarà possibile modificare semplicemente il codice?</a:t>
            </a:r>
            <a:endParaRPr lang="it-IT" i="1" dirty="0"/>
          </a:p>
          <a:p>
            <a:pPr marL="285750" indent="-285750" fontAlgn="base">
              <a:lnSpc>
                <a:spcPct val="125000"/>
              </a:lnSpc>
              <a:buFont typeface="Arial" panose="020B0604020202020204" pitchFamily="34" charset="0"/>
              <a:buChar char="•"/>
            </a:pPr>
            <a:r>
              <a:rPr lang="it-IT" i="1" dirty="0"/>
              <a:t>Adattabilità:</a:t>
            </a:r>
            <a:r>
              <a:rPr lang="it-IT" dirty="0"/>
              <a:t> il sistema potrà essere adattato per altri scopi?</a:t>
            </a:r>
            <a:endParaRPr lang="it-IT" i="1" dirty="0"/>
          </a:p>
          <a:p>
            <a:pPr marL="285750" indent="-285750" fontAlgn="base">
              <a:lnSpc>
                <a:spcPct val="125000"/>
              </a:lnSpc>
              <a:buFont typeface="Arial" panose="020B0604020202020204" pitchFamily="34" charset="0"/>
              <a:buChar char="•"/>
            </a:pPr>
            <a:r>
              <a:rPr lang="it-IT" i="1" dirty="0"/>
              <a:t>Tracciabilità dei requisiti: </a:t>
            </a:r>
            <a:r>
              <a:rPr lang="it-IT" dirty="0"/>
              <a:t>come avviene il tracciamento dei requisiti?</a:t>
            </a:r>
            <a:endParaRPr lang="it-IT" i="1" dirty="0"/>
          </a:p>
          <a:p>
            <a:pPr marL="285750" indent="-285750" fontAlgn="base">
              <a:lnSpc>
                <a:spcPct val="125000"/>
              </a:lnSpc>
              <a:buFont typeface="Arial" panose="020B0604020202020204" pitchFamily="34" charset="0"/>
              <a:buChar char="•"/>
            </a:pPr>
            <a:r>
              <a:rPr lang="it-IT" i="1" dirty="0"/>
              <a:t>Portabilità: </a:t>
            </a:r>
            <a:r>
              <a:rPr lang="it-IT" dirty="0"/>
              <a:t>il sistema sarà indipendente dalla piattaforma utilizzata?</a:t>
            </a:r>
            <a:endParaRPr lang="it-IT" i="1" dirty="0"/>
          </a:p>
        </p:txBody>
      </p:sp>
      <p:pic>
        <p:nvPicPr>
          <p:cNvPr id="1026" name="Picture 2">
            <a:extLst>
              <a:ext uri="{FF2B5EF4-FFF2-40B4-BE49-F238E27FC236}">
                <a16:creationId xmlns:a16="http://schemas.microsoft.com/office/drawing/2014/main" id="{3BEA7306-BA2E-4116-8F4B-2BF6A706590F}"/>
              </a:ext>
            </a:extLst>
          </p:cNvPr>
          <p:cNvPicPr>
            <a:picLocks noGrp="1" noChangeAspect="1" noChangeArrowheads="1"/>
          </p:cNvPicPr>
          <p:nvPr>
            <p:ph type="pic" sz="quarter" idx="15"/>
          </p:nvPr>
        </p:nvPicPr>
        <p:blipFill>
          <a:blip r:embed="rId2">
            <a:extLst>
              <a:ext uri="{28A0092B-C50C-407E-A947-70E740481C1C}">
                <a14:useLocalDpi xmlns:a14="http://schemas.microsoft.com/office/drawing/2010/main" val="0"/>
              </a:ext>
            </a:extLst>
          </a:blip>
          <a:stretch>
            <a:fillRect/>
          </a:stretch>
        </p:blipFill>
        <p:spPr bwMode="auto">
          <a:xfrm>
            <a:off x="842521" y="394087"/>
            <a:ext cx="2474947" cy="1793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664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657B699C-4D20-40BB-8A83-116ED7B97C34}"/>
              </a:ext>
            </a:extLst>
          </p:cNvPr>
          <p:cNvSpPr>
            <a:spLocks noGrp="1"/>
          </p:cNvSpPr>
          <p:nvPr>
            <p:ph type="sldNum" sz="quarter" idx="12"/>
          </p:nvPr>
        </p:nvSpPr>
        <p:spPr/>
        <p:txBody>
          <a:bodyPr/>
          <a:lstStyle/>
          <a:p>
            <a:fld id="{8ED1307E-BE41-4323-92B0-77B884429A35}" type="slidenum">
              <a:rPr lang="it-IT" smtClean="0"/>
              <a:t>36</a:t>
            </a:fld>
            <a:endParaRPr lang="it-IT"/>
          </a:p>
        </p:txBody>
      </p:sp>
      <p:sp>
        <p:nvSpPr>
          <p:cNvPr id="3" name="Rettangolo 2">
            <a:extLst>
              <a:ext uri="{FF2B5EF4-FFF2-40B4-BE49-F238E27FC236}">
                <a16:creationId xmlns:a16="http://schemas.microsoft.com/office/drawing/2014/main" id="{CB98B9F8-3146-466E-AB8B-757898948350}"/>
              </a:ext>
            </a:extLst>
          </p:cNvPr>
          <p:cNvSpPr/>
          <p:nvPr/>
        </p:nvSpPr>
        <p:spPr>
          <a:xfrm>
            <a:off x="1027388" y="3051851"/>
            <a:ext cx="9359117" cy="3139321"/>
          </a:xfrm>
          <a:prstGeom prst="rect">
            <a:avLst/>
          </a:prstGeom>
        </p:spPr>
        <p:txBody>
          <a:bodyPr wrap="square">
            <a:spAutoFit/>
          </a:bodyPr>
          <a:lstStyle/>
          <a:p>
            <a:pPr algn="just" fontAlgn="base"/>
            <a:endParaRPr lang="it-IT" b="1" dirty="0">
              <a:solidFill>
                <a:srgbClr val="000000"/>
              </a:solidFill>
              <a:latin typeface="Lucida Grande"/>
            </a:endParaRPr>
          </a:p>
          <a:p>
            <a:pPr algn="just" fontAlgn="base"/>
            <a:r>
              <a:rPr lang="it-IT" b="1" dirty="0">
                <a:solidFill>
                  <a:srgbClr val="000000"/>
                </a:solidFill>
                <a:latin typeface="Lucida Grande"/>
              </a:rPr>
              <a:t>Criteri di End User</a:t>
            </a:r>
          </a:p>
          <a:p>
            <a:pPr fontAlgn="base"/>
            <a:endParaRPr lang="it-IT" dirty="0"/>
          </a:p>
          <a:p>
            <a:pPr fontAlgn="base"/>
            <a:r>
              <a:rPr lang="it-IT" dirty="0"/>
              <a:t>Includono qualità che sono desiderabili dal punto di vista dell’utente, ma che non sono state coperte dai criteri di performance e affidabilità.</a:t>
            </a:r>
          </a:p>
          <a:p>
            <a:pPr fontAlgn="base"/>
            <a:br>
              <a:rPr lang="it-IT" dirty="0"/>
            </a:br>
            <a:r>
              <a:rPr lang="it-IT" dirty="0"/>
              <a:t>Criteri:</a:t>
            </a:r>
          </a:p>
          <a:p>
            <a:pPr fontAlgn="base"/>
            <a:endParaRPr lang="it-IT" dirty="0"/>
          </a:p>
          <a:p>
            <a:pPr marL="285750" indent="-285750" fontAlgn="base">
              <a:buFont typeface="Arial" panose="020B0604020202020204" pitchFamily="34" charset="0"/>
              <a:buChar char="•"/>
            </a:pPr>
            <a:r>
              <a:rPr lang="it-IT" i="1" dirty="0"/>
              <a:t>Utilità</a:t>
            </a:r>
            <a:r>
              <a:rPr lang="it-IT" dirty="0"/>
              <a:t>: quanto bene dovrà il sistema supportare il lavoro dell’utente?</a:t>
            </a:r>
          </a:p>
          <a:p>
            <a:pPr fontAlgn="base"/>
            <a:endParaRPr lang="it-IT" dirty="0"/>
          </a:p>
          <a:p>
            <a:pPr marL="285750" indent="-285750" fontAlgn="base">
              <a:buFont typeface="Arial" panose="020B0604020202020204" pitchFamily="34" charset="0"/>
              <a:buChar char="•"/>
            </a:pPr>
            <a:r>
              <a:rPr lang="it-IT" i="1" dirty="0"/>
              <a:t>Usabilità</a:t>
            </a:r>
            <a:r>
              <a:rPr lang="it-IT" dirty="0"/>
              <a:t>: quanto dovrà essere facile per l’utente l’utilizzo del sistema?</a:t>
            </a:r>
          </a:p>
        </p:txBody>
      </p:sp>
      <p:pic>
        <p:nvPicPr>
          <p:cNvPr id="1026" name="Picture 2">
            <a:extLst>
              <a:ext uri="{FF2B5EF4-FFF2-40B4-BE49-F238E27FC236}">
                <a16:creationId xmlns:a16="http://schemas.microsoft.com/office/drawing/2014/main" id="{3BEA7306-BA2E-4116-8F4B-2BF6A706590F}"/>
              </a:ext>
            </a:extLst>
          </p:cNvPr>
          <p:cNvPicPr>
            <a:picLocks noGrp="1" noChangeAspect="1" noChangeArrowheads="1"/>
          </p:cNvPicPr>
          <p:nvPr>
            <p:ph type="pic" sz="quarter" idx="15"/>
          </p:nvPr>
        </p:nvPicPr>
        <p:blipFill>
          <a:blip r:embed="rId2">
            <a:extLst>
              <a:ext uri="{28A0092B-C50C-407E-A947-70E740481C1C}">
                <a14:useLocalDpi xmlns:a14="http://schemas.microsoft.com/office/drawing/2010/main" val="0"/>
              </a:ext>
            </a:extLst>
          </a:blip>
          <a:stretch>
            <a:fillRect/>
          </a:stretch>
        </p:blipFill>
        <p:spPr bwMode="auto">
          <a:xfrm>
            <a:off x="1156690" y="515218"/>
            <a:ext cx="2474947" cy="2474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037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CustomShape 1"/>
          <p:cNvSpPr/>
          <p:nvPr/>
        </p:nvSpPr>
        <p:spPr>
          <a:xfrm>
            <a:off x="11273760" y="487440"/>
            <a:ext cx="61020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fld id="{E055A922-0E05-46E0-BC0E-91D73C16CD62}" type="slidenum">
              <a:rPr lang="it-IT" sz="1200" b="1" strike="noStrike" spc="-1">
                <a:solidFill>
                  <a:srgbClr val="FFFFFF"/>
                </a:solidFill>
                <a:latin typeface="Ubuntu"/>
                <a:ea typeface="DejaVu Sans"/>
              </a:rPr>
              <a:t>37</a:t>
            </a:fld>
            <a:endParaRPr lang="it-IT" sz="1200" b="0" strike="noStrike" spc="-1">
              <a:latin typeface="Arial"/>
            </a:endParaRPr>
          </a:p>
        </p:txBody>
      </p:sp>
      <p:sp>
        <p:nvSpPr>
          <p:cNvPr id="528" name="CustomShape 2"/>
          <p:cNvSpPr/>
          <p:nvPr/>
        </p:nvSpPr>
        <p:spPr>
          <a:xfrm>
            <a:off x="6902572" y="3405404"/>
            <a:ext cx="501840" cy="501840"/>
          </a:xfrm>
          <a:prstGeom prst="ellipse">
            <a:avLst/>
          </a:prstGeom>
          <a:solidFill>
            <a:schemeClr val="accent2"/>
          </a:solidFill>
          <a:ln w="19080">
            <a:noFill/>
          </a:ln>
        </p:spPr>
        <p:style>
          <a:lnRef idx="2">
            <a:schemeClr val="accent1">
              <a:shade val="50000"/>
            </a:schemeClr>
          </a:lnRef>
          <a:fillRef idx="1">
            <a:schemeClr val="accent1"/>
          </a:fillRef>
          <a:effectRef idx="0">
            <a:schemeClr val="accent1"/>
          </a:effectRef>
          <a:fontRef idx="minor"/>
        </p:style>
      </p:sp>
      <p:sp>
        <p:nvSpPr>
          <p:cNvPr id="529" name="Line 3"/>
          <p:cNvSpPr/>
          <p:nvPr/>
        </p:nvSpPr>
        <p:spPr>
          <a:xfrm>
            <a:off x="7154572" y="2983484"/>
            <a:ext cx="360" cy="360000"/>
          </a:xfrm>
          <a:prstGeom prst="line">
            <a:avLst/>
          </a:prstGeom>
          <a:ln w="19080">
            <a:solidFill>
              <a:schemeClr val="tx2">
                <a:lumMod val="40000"/>
                <a:lumOff val="60000"/>
              </a:schemeClr>
            </a:solidFill>
            <a:round/>
          </a:ln>
        </p:spPr>
        <p:style>
          <a:lnRef idx="1">
            <a:schemeClr val="accent1"/>
          </a:lnRef>
          <a:fillRef idx="0">
            <a:schemeClr val="accent1"/>
          </a:fillRef>
          <a:effectRef idx="0">
            <a:schemeClr val="accent1"/>
          </a:effectRef>
          <a:fontRef idx="minor"/>
        </p:style>
      </p:sp>
      <p:sp>
        <p:nvSpPr>
          <p:cNvPr id="530" name="CustomShape 4"/>
          <p:cNvSpPr/>
          <p:nvPr/>
        </p:nvSpPr>
        <p:spPr>
          <a:xfrm>
            <a:off x="6902572" y="4376324"/>
            <a:ext cx="501840" cy="501840"/>
          </a:xfrm>
          <a:prstGeom prst="ellipse">
            <a:avLst/>
          </a:prstGeom>
          <a:solidFill>
            <a:schemeClr val="accent3"/>
          </a:solidFill>
          <a:ln w="19080">
            <a:noFill/>
          </a:ln>
        </p:spPr>
        <p:style>
          <a:lnRef idx="2">
            <a:schemeClr val="accent1">
              <a:shade val="50000"/>
            </a:schemeClr>
          </a:lnRef>
          <a:fillRef idx="1">
            <a:schemeClr val="accent1"/>
          </a:fillRef>
          <a:effectRef idx="0">
            <a:schemeClr val="accent1"/>
          </a:effectRef>
          <a:fontRef idx="minor"/>
        </p:style>
      </p:sp>
      <p:sp>
        <p:nvSpPr>
          <p:cNvPr id="531" name="Line 5"/>
          <p:cNvSpPr/>
          <p:nvPr/>
        </p:nvSpPr>
        <p:spPr>
          <a:xfrm>
            <a:off x="7154572" y="3954044"/>
            <a:ext cx="360" cy="360000"/>
          </a:xfrm>
          <a:prstGeom prst="line">
            <a:avLst/>
          </a:prstGeom>
          <a:ln w="19080">
            <a:solidFill>
              <a:schemeClr val="tx2">
                <a:lumMod val="40000"/>
                <a:lumOff val="60000"/>
              </a:schemeClr>
            </a:solidFill>
            <a:round/>
          </a:ln>
        </p:spPr>
        <p:style>
          <a:lnRef idx="1">
            <a:schemeClr val="accent1"/>
          </a:lnRef>
          <a:fillRef idx="0">
            <a:schemeClr val="accent1"/>
          </a:fillRef>
          <a:effectRef idx="0">
            <a:schemeClr val="accent1"/>
          </a:effectRef>
          <a:fontRef idx="minor"/>
        </p:style>
      </p:sp>
      <p:sp>
        <p:nvSpPr>
          <p:cNvPr id="536" name="CustomShape 10"/>
          <p:cNvSpPr/>
          <p:nvPr/>
        </p:nvSpPr>
        <p:spPr>
          <a:xfrm>
            <a:off x="7514212" y="3528524"/>
            <a:ext cx="2015640" cy="301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it-IT" sz="1400" spc="-1" dirty="0">
                <a:latin typeface="Century Gothic"/>
              </a:rPr>
              <a:t>Tempi di risposta vs Robustezza</a:t>
            </a:r>
            <a:endParaRPr lang="it-IT" sz="1400" b="0" strike="noStrike" spc="-1" dirty="0">
              <a:latin typeface="Arial"/>
            </a:endParaRPr>
          </a:p>
        </p:txBody>
      </p:sp>
      <p:sp>
        <p:nvSpPr>
          <p:cNvPr id="539" name="CustomShape 13"/>
          <p:cNvSpPr/>
          <p:nvPr/>
        </p:nvSpPr>
        <p:spPr>
          <a:xfrm>
            <a:off x="7537252" y="4468484"/>
            <a:ext cx="2253600" cy="301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it-IT" sz="1400" spc="-1" dirty="0">
                <a:latin typeface="Century Gothic"/>
              </a:rPr>
              <a:t>Memoria vs Tempi di risposta:</a:t>
            </a:r>
            <a:endParaRPr lang="it-IT" sz="1400" b="0" strike="noStrike" spc="-1" dirty="0">
              <a:latin typeface="Arial"/>
            </a:endParaRPr>
          </a:p>
        </p:txBody>
      </p:sp>
      <p:sp>
        <p:nvSpPr>
          <p:cNvPr id="540" name="CustomShape 14"/>
          <p:cNvSpPr/>
          <p:nvPr/>
        </p:nvSpPr>
        <p:spPr>
          <a:xfrm>
            <a:off x="6902572" y="2325404"/>
            <a:ext cx="501840" cy="501840"/>
          </a:xfrm>
          <a:prstGeom prst="ellipse">
            <a:avLst/>
          </a:prstGeom>
          <a:solidFill>
            <a:srgbClr val="FFF200"/>
          </a:solidFill>
          <a:ln w="19080">
            <a:noFill/>
          </a:ln>
        </p:spPr>
        <p:style>
          <a:lnRef idx="2">
            <a:schemeClr val="accent1">
              <a:shade val="50000"/>
            </a:schemeClr>
          </a:lnRef>
          <a:fillRef idx="1">
            <a:schemeClr val="accent1"/>
          </a:fillRef>
          <a:effectRef idx="0">
            <a:schemeClr val="accent1"/>
          </a:effectRef>
          <a:fontRef idx="minor"/>
        </p:style>
      </p:sp>
      <p:sp>
        <p:nvSpPr>
          <p:cNvPr id="544" name="CustomShape 18"/>
          <p:cNvSpPr/>
          <p:nvPr/>
        </p:nvSpPr>
        <p:spPr>
          <a:xfrm>
            <a:off x="7501252" y="2448524"/>
            <a:ext cx="2340360" cy="301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it-IT" sz="1400" b="0" strike="noStrike" spc="-1">
                <a:solidFill>
                  <a:srgbClr val="464646"/>
                </a:solidFill>
                <a:latin typeface="Nevis"/>
                <a:ea typeface="DejaVu Sans"/>
              </a:rPr>
              <a:t>Funzionalità vs Usabilità</a:t>
            </a:r>
            <a:endParaRPr lang="it-IT" sz="1400" b="0" strike="noStrike" spc="-1">
              <a:latin typeface="Arial"/>
            </a:endParaRPr>
          </a:p>
        </p:txBody>
      </p:sp>
      <p:sp>
        <p:nvSpPr>
          <p:cNvPr id="545" name="CustomShape 19"/>
          <p:cNvSpPr/>
          <p:nvPr/>
        </p:nvSpPr>
        <p:spPr>
          <a:xfrm>
            <a:off x="4776840" y="807480"/>
            <a:ext cx="1215000" cy="1215000"/>
          </a:xfrm>
          <a:prstGeom prst="ellipse">
            <a:avLst/>
          </a:prstGeom>
          <a:solidFill>
            <a:srgbClr val="FAA61A">
              <a:alpha val="50000"/>
            </a:srgbClr>
          </a:solidFill>
          <a:ln>
            <a:noFill/>
          </a:ln>
        </p:spPr>
        <p:style>
          <a:lnRef idx="2">
            <a:schemeClr val="accent1">
              <a:shade val="50000"/>
            </a:schemeClr>
          </a:lnRef>
          <a:fillRef idx="1">
            <a:schemeClr val="accent1"/>
          </a:fillRef>
          <a:effectRef idx="0">
            <a:schemeClr val="accent1"/>
          </a:effectRef>
          <a:fontRef idx="minor"/>
        </p:style>
      </p:sp>
      <p:sp>
        <p:nvSpPr>
          <p:cNvPr id="546" name="CustomShape 20"/>
          <p:cNvSpPr/>
          <p:nvPr/>
        </p:nvSpPr>
        <p:spPr>
          <a:xfrm>
            <a:off x="576000" y="663480"/>
            <a:ext cx="5310720" cy="5310720"/>
          </a:xfrm>
          <a:prstGeom prst="ellipse">
            <a:avLst/>
          </a:prstGeom>
          <a:solidFill>
            <a:srgbClr val="FAA61A">
              <a:alpha val="85000"/>
            </a:srgbClr>
          </a:solidFill>
          <a:ln>
            <a:noFill/>
          </a:ln>
        </p:spPr>
        <p:style>
          <a:lnRef idx="2">
            <a:schemeClr val="accent1">
              <a:shade val="50000"/>
            </a:schemeClr>
          </a:lnRef>
          <a:fillRef idx="1">
            <a:schemeClr val="accent1"/>
          </a:fillRef>
          <a:effectRef idx="0">
            <a:schemeClr val="accent1"/>
          </a:effectRef>
          <a:fontRef idx="minor"/>
        </p:style>
      </p:sp>
      <p:sp>
        <p:nvSpPr>
          <p:cNvPr id="547" name="CustomShape 21"/>
          <p:cNvSpPr/>
          <p:nvPr/>
        </p:nvSpPr>
        <p:spPr>
          <a:xfrm>
            <a:off x="4096440" y="4680000"/>
            <a:ext cx="1445760" cy="1445760"/>
          </a:xfrm>
          <a:prstGeom prst="ellipse">
            <a:avLst/>
          </a:prstGeom>
          <a:solidFill>
            <a:srgbClr val="FAA61A">
              <a:alpha val="30000"/>
            </a:srgbClr>
          </a:solidFill>
          <a:ln>
            <a:noFill/>
          </a:ln>
        </p:spPr>
        <p:style>
          <a:lnRef idx="2">
            <a:schemeClr val="accent1">
              <a:shade val="50000"/>
            </a:schemeClr>
          </a:lnRef>
          <a:fillRef idx="1">
            <a:schemeClr val="accent1"/>
          </a:fillRef>
          <a:effectRef idx="0">
            <a:schemeClr val="accent1"/>
          </a:effectRef>
          <a:fontRef idx="minor"/>
        </p:style>
      </p:sp>
      <p:sp>
        <p:nvSpPr>
          <p:cNvPr id="548" name="CustomShape 22"/>
          <p:cNvSpPr/>
          <p:nvPr/>
        </p:nvSpPr>
        <p:spPr>
          <a:xfrm>
            <a:off x="220680" y="4392000"/>
            <a:ext cx="1721520" cy="1721520"/>
          </a:xfrm>
          <a:prstGeom prst="ellipse">
            <a:avLst/>
          </a:prstGeom>
          <a:solidFill>
            <a:srgbClr val="FAA61A">
              <a:alpha val="25000"/>
            </a:srgbClr>
          </a:solidFill>
          <a:ln>
            <a:noFill/>
          </a:ln>
        </p:spPr>
        <p:style>
          <a:lnRef idx="2">
            <a:schemeClr val="accent1">
              <a:shade val="50000"/>
            </a:schemeClr>
          </a:lnRef>
          <a:fillRef idx="1">
            <a:schemeClr val="accent1"/>
          </a:fillRef>
          <a:effectRef idx="0">
            <a:schemeClr val="accent1"/>
          </a:effectRef>
          <a:fontRef idx="minor"/>
        </p:style>
      </p:sp>
      <p:sp>
        <p:nvSpPr>
          <p:cNvPr id="549" name="CustomShape 23"/>
          <p:cNvSpPr/>
          <p:nvPr/>
        </p:nvSpPr>
        <p:spPr>
          <a:xfrm>
            <a:off x="263520" y="648000"/>
            <a:ext cx="814680" cy="814680"/>
          </a:xfrm>
          <a:prstGeom prst="ellipse">
            <a:avLst/>
          </a:prstGeom>
          <a:solidFill>
            <a:srgbClr val="FAA61A">
              <a:alpha val="25000"/>
            </a:srgbClr>
          </a:solidFill>
          <a:ln>
            <a:noFill/>
          </a:ln>
        </p:spPr>
        <p:style>
          <a:lnRef idx="2">
            <a:schemeClr val="accent1">
              <a:shade val="50000"/>
            </a:schemeClr>
          </a:lnRef>
          <a:fillRef idx="1">
            <a:schemeClr val="accent1"/>
          </a:fillRef>
          <a:effectRef idx="0">
            <a:schemeClr val="accent1"/>
          </a:effectRef>
          <a:fontRef idx="minor"/>
        </p:style>
      </p:sp>
      <p:sp>
        <p:nvSpPr>
          <p:cNvPr id="550" name="CustomShape 24"/>
          <p:cNvSpPr/>
          <p:nvPr/>
        </p:nvSpPr>
        <p:spPr>
          <a:xfrm>
            <a:off x="613080" y="2493928"/>
            <a:ext cx="5236560" cy="1658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it-IT" sz="6000" b="1" strike="noStrike" spc="-1" dirty="0">
                <a:solidFill>
                  <a:schemeClr val="bg1"/>
                </a:solidFill>
                <a:latin typeface="Nevis"/>
                <a:ea typeface="DejaVu Sans"/>
              </a:rPr>
              <a:t>Trade Off</a:t>
            </a:r>
            <a:endParaRPr lang="it-IT" sz="6000" b="1" strike="noStrike" spc="-1" dirty="0">
              <a:solidFill>
                <a:schemeClr val="bg1"/>
              </a:solidFill>
              <a:latin typeface="Arial"/>
            </a:endParaRPr>
          </a:p>
        </p:txBody>
      </p:sp>
      <p:sp>
        <p:nvSpPr>
          <p:cNvPr id="2" name="Segnaposto numero diapositiva 1">
            <a:extLst>
              <a:ext uri="{FF2B5EF4-FFF2-40B4-BE49-F238E27FC236}">
                <a16:creationId xmlns:a16="http://schemas.microsoft.com/office/drawing/2014/main" id="{78FB0301-A047-4768-B16D-0EA7151CCF77}"/>
              </a:ext>
            </a:extLst>
          </p:cNvPr>
          <p:cNvSpPr>
            <a:spLocks noGrp="1"/>
          </p:cNvSpPr>
          <p:nvPr>
            <p:ph type="sldNum" sz="quarter" idx="12"/>
          </p:nvPr>
        </p:nvSpPr>
        <p:spPr/>
        <p:txBody>
          <a:bodyPr/>
          <a:lstStyle/>
          <a:p>
            <a:fld id="{8ED1307E-BE41-4323-92B0-77B884429A35}" type="slidenum">
              <a:rPr lang="it-IT" smtClean="0"/>
              <a:t>37</a:t>
            </a:fld>
            <a:endParaRPr lang="it-IT"/>
          </a:p>
        </p:txBody>
      </p:sp>
    </p:spTree>
    <p:extLst>
      <p:ext uri="{BB962C8B-B14F-4D97-AF65-F5344CB8AC3E}">
        <p14:creationId xmlns:p14="http://schemas.microsoft.com/office/powerpoint/2010/main" val="335919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fade">
                                      <p:cBhvr>
                                        <p:cTn id="7" dur="500"/>
                                        <p:tgtEl>
                                          <p:spTgt spid="546"/>
                                        </p:tgtEl>
                                      </p:cBhvr>
                                    </p:animEffect>
                                  </p:childTnLst>
                                </p:cTn>
                              </p:par>
                              <p:par>
                                <p:cTn id="8" presetID="10" presetClass="entr" presetSubtype="0" fill="hold" nodeType="withEffect">
                                  <p:stCondLst>
                                    <p:cond delay="0"/>
                                  </p:stCondLst>
                                  <p:childTnLst>
                                    <p:set>
                                      <p:cBhvr>
                                        <p:cTn id="9" dur="1" fill="hold">
                                          <p:stCondLst>
                                            <p:cond delay="0"/>
                                          </p:stCondLst>
                                        </p:cTn>
                                        <p:tgtEl>
                                          <p:spTgt spid="545"/>
                                        </p:tgtEl>
                                        <p:attrNameLst>
                                          <p:attrName>style.visibility</p:attrName>
                                        </p:attrNameLst>
                                      </p:cBhvr>
                                      <p:to>
                                        <p:strVal val="visible"/>
                                      </p:to>
                                    </p:set>
                                    <p:animEffect transition="in" filter="fade">
                                      <p:cBhvr>
                                        <p:cTn id="10" dur="500"/>
                                        <p:tgtEl>
                                          <p:spTgt spid="545"/>
                                        </p:tgtEl>
                                      </p:cBhvr>
                                    </p:animEffect>
                                  </p:childTnLst>
                                </p:cTn>
                              </p:par>
                              <p:par>
                                <p:cTn id="11" presetID="10" presetClass="entr" presetSubtype="0" fill="hold" nodeType="withEffect">
                                  <p:stCondLst>
                                    <p:cond delay="0"/>
                                  </p:stCondLst>
                                  <p:childTnLst>
                                    <p:set>
                                      <p:cBhvr>
                                        <p:cTn id="12" dur="1" fill="hold">
                                          <p:stCondLst>
                                            <p:cond delay="0"/>
                                          </p:stCondLst>
                                        </p:cTn>
                                        <p:tgtEl>
                                          <p:spTgt spid="547"/>
                                        </p:tgtEl>
                                        <p:attrNameLst>
                                          <p:attrName>style.visibility</p:attrName>
                                        </p:attrNameLst>
                                      </p:cBhvr>
                                      <p:to>
                                        <p:strVal val="visible"/>
                                      </p:to>
                                    </p:set>
                                    <p:animEffect transition="in" filter="fade">
                                      <p:cBhvr>
                                        <p:cTn id="13" dur="500"/>
                                        <p:tgtEl>
                                          <p:spTgt spid="547"/>
                                        </p:tgtEl>
                                      </p:cBhvr>
                                    </p:animEffect>
                                  </p:childTnLst>
                                </p:cTn>
                              </p:par>
                              <p:par>
                                <p:cTn id="14" presetID="10" presetClass="entr" presetSubtype="0" fill="hold" nodeType="withEffect">
                                  <p:stCondLst>
                                    <p:cond delay="0"/>
                                  </p:stCondLst>
                                  <p:childTnLst>
                                    <p:set>
                                      <p:cBhvr>
                                        <p:cTn id="15" dur="1" fill="hold">
                                          <p:stCondLst>
                                            <p:cond delay="0"/>
                                          </p:stCondLst>
                                        </p:cTn>
                                        <p:tgtEl>
                                          <p:spTgt spid="548"/>
                                        </p:tgtEl>
                                        <p:attrNameLst>
                                          <p:attrName>style.visibility</p:attrName>
                                        </p:attrNameLst>
                                      </p:cBhvr>
                                      <p:to>
                                        <p:strVal val="visible"/>
                                      </p:to>
                                    </p:set>
                                    <p:animEffect transition="in" filter="fade">
                                      <p:cBhvr>
                                        <p:cTn id="16" dur="500"/>
                                        <p:tgtEl>
                                          <p:spTgt spid="548"/>
                                        </p:tgtEl>
                                      </p:cBhvr>
                                    </p:animEffect>
                                  </p:childTnLst>
                                </p:cTn>
                              </p:par>
                              <p:par>
                                <p:cTn id="17" presetID="10" presetClass="entr" presetSubtype="0" fill="hold" nodeType="withEffect">
                                  <p:stCondLst>
                                    <p:cond delay="0"/>
                                  </p:stCondLst>
                                  <p:childTnLst>
                                    <p:set>
                                      <p:cBhvr>
                                        <p:cTn id="18" dur="1" fill="hold">
                                          <p:stCondLst>
                                            <p:cond delay="0"/>
                                          </p:stCondLst>
                                        </p:cTn>
                                        <p:tgtEl>
                                          <p:spTgt spid="549"/>
                                        </p:tgtEl>
                                        <p:attrNameLst>
                                          <p:attrName>style.visibility</p:attrName>
                                        </p:attrNameLst>
                                      </p:cBhvr>
                                      <p:to>
                                        <p:strVal val="visible"/>
                                      </p:to>
                                    </p:set>
                                    <p:animEffect transition="in" filter="fade">
                                      <p:cBhvr>
                                        <p:cTn id="19" dur="500"/>
                                        <p:tgtEl>
                                          <p:spTgt spid="54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50"/>
                                        </p:tgtEl>
                                        <p:attrNameLst>
                                          <p:attrName>style.visibility</p:attrName>
                                        </p:attrNameLst>
                                      </p:cBhvr>
                                      <p:to>
                                        <p:strVal val="visible"/>
                                      </p:to>
                                    </p:set>
                                    <p:animEffect transition="in" filter="fade">
                                      <p:cBhvr>
                                        <p:cTn id="22" dur="500"/>
                                        <p:tgtEl>
                                          <p:spTgt spid="550"/>
                                        </p:tgtEl>
                                      </p:cBhvr>
                                    </p:animEffect>
                                  </p:childTnLst>
                                </p:cTn>
                              </p:par>
                              <p:par>
                                <p:cTn id="23" presetID="2" presetClass="entr" presetSubtype="4" fill="hold" nodeType="withEffect">
                                  <p:stCondLst>
                                    <p:cond delay="0"/>
                                  </p:stCondLst>
                                  <p:childTnLst>
                                    <p:set>
                                      <p:cBhvr>
                                        <p:cTn id="24" dur="1" fill="hold">
                                          <p:stCondLst>
                                            <p:cond delay="0"/>
                                          </p:stCondLst>
                                        </p:cTn>
                                        <p:tgtEl>
                                          <p:spTgt spid="540"/>
                                        </p:tgtEl>
                                        <p:attrNameLst>
                                          <p:attrName>style.visibility</p:attrName>
                                        </p:attrNameLst>
                                      </p:cBhvr>
                                      <p:to>
                                        <p:strVal val="visible"/>
                                      </p:to>
                                    </p:set>
                                    <p:anim calcmode="lin" valueType="num">
                                      <p:cBhvr additive="base">
                                        <p:cTn id="25" dur="500" fill="hold"/>
                                        <p:tgtEl>
                                          <p:spTgt spid="540"/>
                                        </p:tgtEl>
                                        <p:attrNameLst>
                                          <p:attrName>ppt_x</p:attrName>
                                        </p:attrNameLst>
                                      </p:cBhvr>
                                      <p:tavLst>
                                        <p:tav tm="0">
                                          <p:val>
                                            <p:strVal val="#ppt_x"/>
                                          </p:val>
                                        </p:tav>
                                        <p:tav tm="100000">
                                          <p:val>
                                            <p:strVal val="#ppt_x"/>
                                          </p:val>
                                        </p:tav>
                                      </p:tavLst>
                                    </p:anim>
                                    <p:anim calcmode="lin" valueType="num">
                                      <p:cBhvr additive="base">
                                        <p:cTn id="26" dur="500" fill="hold"/>
                                        <p:tgtEl>
                                          <p:spTgt spid="54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28"/>
                                        </p:tgtEl>
                                        <p:attrNameLst>
                                          <p:attrName>style.visibility</p:attrName>
                                        </p:attrNameLst>
                                      </p:cBhvr>
                                      <p:to>
                                        <p:strVal val="visible"/>
                                      </p:to>
                                    </p:set>
                                    <p:anim calcmode="lin" valueType="num">
                                      <p:cBhvr additive="base">
                                        <p:cTn id="29" dur="500" fill="hold"/>
                                        <p:tgtEl>
                                          <p:spTgt spid="528"/>
                                        </p:tgtEl>
                                        <p:attrNameLst>
                                          <p:attrName>ppt_x</p:attrName>
                                        </p:attrNameLst>
                                      </p:cBhvr>
                                      <p:tavLst>
                                        <p:tav tm="0">
                                          <p:val>
                                            <p:strVal val="#ppt_x"/>
                                          </p:val>
                                        </p:tav>
                                        <p:tav tm="100000">
                                          <p:val>
                                            <p:strVal val="#ppt_x"/>
                                          </p:val>
                                        </p:tav>
                                      </p:tavLst>
                                    </p:anim>
                                    <p:anim calcmode="lin" valueType="num">
                                      <p:cBhvr additive="base">
                                        <p:cTn id="30" dur="500" fill="hold"/>
                                        <p:tgtEl>
                                          <p:spTgt spid="528"/>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29"/>
                                        </p:tgtEl>
                                        <p:attrNameLst>
                                          <p:attrName>style.visibility</p:attrName>
                                        </p:attrNameLst>
                                      </p:cBhvr>
                                      <p:to>
                                        <p:strVal val="visible"/>
                                      </p:to>
                                    </p:set>
                                    <p:anim calcmode="lin" valueType="num">
                                      <p:cBhvr additive="base">
                                        <p:cTn id="33" dur="500" fill="hold"/>
                                        <p:tgtEl>
                                          <p:spTgt spid="529"/>
                                        </p:tgtEl>
                                        <p:attrNameLst>
                                          <p:attrName>ppt_x</p:attrName>
                                        </p:attrNameLst>
                                      </p:cBhvr>
                                      <p:tavLst>
                                        <p:tav tm="0">
                                          <p:val>
                                            <p:strVal val="#ppt_x"/>
                                          </p:val>
                                        </p:tav>
                                        <p:tav tm="100000">
                                          <p:val>
                                            <p:strVal val="#ppt_x"/>
                                          </p:val>
                                        </p:tav>
                                      </p:tavLst>
                                    </p:anim>
                                    <p:anim calcmode="lin" valueType="num">
                                      <p:cBhvr additive="base">
                                        <p:cTn id="34" dur="500" fill="hold"/>
                                        <p:tgtEl>
                                          <p:spTgt spid="52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30"/>
                                        </p:tgtEl>
                                        <p:attrNameLst>
                                          <p:attrName>style.visibility</p:attrName>
                                        </p:attrNameLst>
                                      </p:cBhvr>
                                      <p:to>
                                        <p:strVal val="visible"/>
                                      </p:to>
                                    </p:set>
                                    <p:anim calcmode="lin" valueType="num">
                                      <p:cBhvr additive="base">
                                        <p:cTn id="37" dur="500" fill="hold"/>
                                        <p:tgtEl>
                                          <p:spTgt spid="530"/>
                                        </p:tgtEl>
                                        <p:attrNameLst>
                                          <p:attrName>ppt_x</p:attrName>
                                        </p:attrNameLst>
                                      </p:cBhvr>
                                      <p:tavLst>
                                        <p:tav tm="0">
                                          <p:val>
                                            <p:strVal val="#ppt_x"/>
                                          </p:val>
                                        </p:tav>
                                        <p:tav tm="100000">
                                          <p:val>
                                            <p:strVal val="#ppt_x"/>
                                          </p:val>
                                        </p:tav>
                                      </p:tavLst>
                                    </p:anim>
                                    <p:anim calcmode="lin" valueType="num">
                                      <p:cBhvr additive="base">
                                        <p:cTn id="38" dur="500" fill="hold"/>
                                        <p:tgtEl>
                                          <p:spTgt spid="530"/>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31"/>
                                        </p:tgtEl>
                                        <p:attrNameLst>
                                          <p:attrName>style.visibility</p:attrName>
                                        </p:attrNameLst>
                                      </p:cBhvr>
                                      <p:to>
                                        <p:strVal val="visible"/>
                                      </p:to>
                                    </p:set>
                                    <p:anim calcmode="lin" valueType="num">
                                      <p:cBhvr additive="base">
                                        <p:cTn id="41" dur="500" fill="hold"/>
                                        <p:tgtEl>
                                          <p:spTgt spid="531"/>
                                        </p:tgtEl>
                                        <p:attrNameLst>
                                          <p:attrName>ppt_x</p:attrName>
                                        </p:attrNameLst>
                                      </p:cBhvr>
                                      <p:tavLst>
                                        <p:tav tm="0">
                                          <p:val>
                                            <p:strVal val="#ppt_x"/>
                                          </p:val>
                                        </p:tav>
                                        <p:tav tm="100000">
                                          <p:val>
                                            <p:strVal val="#ppt_x"/>
                                          </p:val>
                                        </p:tav>
                                      </p:tavLst>
                                    </p:anim>
                                    <p:anim calcmode="lin" valueType="num">
                                      <p:cBhvr additive="base">
                                        <p:cTn id="42" dur="500" fill="hold"/>
                                        <p:tgtEl>
                                          <p:spTgt spid="53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36"/>
                                        </p:tgtEl>
                                        <p:attrNameLst>
                                          <p:attrName>style.visibility</p:attrName>
                                        </p:attrNameLst>
                                      </p:cBhvr>
                                      <p:to>
                                        <p:strVal val="visible"/>
                                      </p:to>
                                    </p:set>
                                    <p:anim calcmode="lin" valueType="num">
                                      <p:cBhvr additive="base">
                                        <p:cTn id="45" dur="500" fill="hold"/>
                                        <p:tgtEl>
                                          <p:spTgt spid="536"/>
                                        </p:tgtEl>
                                        <p:attrNameLst>
                                          <p:attrName>ppt_x</p:attrName>
                                        </p:attrNameLst>
                                      </p:cBhvr>
                                      <p:tavLst>
                                        <p:tav tm="0">
                                          <p:val>
                                            <p:strVal val="#ppt_x"/>
                                          </p:val>
                                        </p:tav>
                                        <p:tav tm="100000">
                                          <p:val>
                                            <p:strVal val="#ppt_x"/>
                                          </p:val>
                                        </p:tav>
                                      </p:tavLst>
                                    </p:anim>
                                    <p:anim calcmode="lin" valueType="num">
                                      <p:cBhvr additive="base">
                                        <p:cTn id="46" dur="500" fill="hold"/>
                                        <p:tgtEl>
                                          <p:spTgt spid="53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39"/>
                                        </p:tgtEl>
                                        <p:attrNameLst>
                                          <p:attrName>style.visibility</p:attrName>
                                        </p:attrNameLst>
                                      </p:cBhvr>
                                      <p:to>
                                        <p:strVal val="visible"/>
                                      </p:to>
                                    </p:set>
                                    <p:anim calcmode="lin" valueType="num">
                                      <p:cBhvr additive="base">
                                        <p:cTn id="49" dur="500" fill="hold"/>
                                        <p:tgtEl>
                                          <p:spTgt spid="539"/>
                                        </p:tgtEl>
                                        <p:attrNameLst>
                                          <p:attrName>ppt_x</p:attrName>
                                        </p:attrNameLst>
                                      </p:cBhvr>
                                      <p:tavLst>
                                        <p:tav tm="0">
                                          <p:val>
                                            <p:strVal val="#ppt_x"/>
                                          </p:val>
                                        </p:tav>
                                        <p:tav tm="100000">
                                          <p:val>
                                            <p:strVal val="#ppt_x"/>
                                          </p:val>
                                        </p:tav>
                                      </p:tavLst>
                                    </p:anim>
                                    <p:anim calcmode="lin" valueType="num">
                                      <p:cBhvr additive="base">
                                        <p:cTn id="50" dur="500" fill="hold"/>
                                        <p:tgtEl>
                                          <p:spTgt spid="53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44"/>
                                        </p:tgtEl>
                                        <p:attrNameLst>
                                          <p:attrName>style.visibility</p:attrName>
                                        </p:attrNameLst>
                                      </p:cBhvr>
                                      <p:to>
                                        <p:strVal val="visible"/>
                                      </p:to>
                                    </p:set>
                                    <p:anim calcmode="lin" valueType="num">
                                      <p:cBhvr additive="base">
                                        <p:cTn id="53" dur="500" fill="hold"/>
                                        <p:tgtEl>
                                          <p:spTgt spid="544"/>
                                        </p:tgtEl>
                                        <p:attrNameLst>
                                          <p:attrName>ppt_x</p:attrName>
                                        </p:attrNameLst>
                                      </p:cBhvr>
                                      <p:tavLst>
                                        <p:tav tm="0">
                                          <p:val>
                                            <p:strVal val="#ppt_x"/>
                                          </p:val>
                                        </p:tav>
                                        <p:tav tm="100000">
                                          <p:val>
                                            <p:strVal val="#ppt_x"/>
                                          </p:val>
                                        </p:tav>
                                      </p:tavLst>
                                    </p:anim>
                                    <p:anim calcmode="lin" valueType="num">
                                      <p:cBhvr additive="base">
                                        <p:cTn id="54" dur="500" fill="hold"/>
                                        <p:tgtEl>
                                          <p:spTgt spid="5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 grpId="0"/>
      <p:bldP spid="539" grpId="0"/>
      <p:bldP spid="544" grpId="0"/>
      <p:bldP spid="55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5F0D8EC-40F1-4AC6-BF02-220C1D785C77}"/>
              </a:ext>
            </a:extLst>
          </p:cNvPr>
          <p:cNvSpPr>
            <a:spLocks noGrp="1"/>
          </p:cNvSpPr>
          <p:nvPr>
            <p:ph type="sldNum" sz="quarter" idx="12"/>
          </p:nvPr>
        </p:nvSpPr>
        <p:spPr/>
        <p:txBody>
          <a:bodyPr/>
          <a:lstStyle/>
          <a:p>
            <a:fld id="{32FFBE4F-D559-476D-AEE3-28F000B7084D}" type="slidenum">
              <a:rPr lang="en-US" smtClean="0"/>
              <a:pPr/>
              <a:t>38</a:t>
            </a:fld>
            <a:endParaRPr lang="en-US"/>
          </a:p>
        </p:txBody>
      </p:sp>
      <p:sp>
        <p:nvSpPr>
          <p:cNvPr id="3" name="Titolo 2">
            <a:extLst>
              <a:ext uri="{FF2B5EF4-FFF2-40B4-BE49-F238E27FC236}">
                <a16:creationId xmlns:a16="http://schemas.microsoft.com/office/drawing/2014/main" id="{09A44E59-ED39-4971-AB5F-02679411D8BE}"/>
              </a:ext>
            </a:extLst>
          </p:cNvPr>
          <p:cNvSpPr>
            <a:spLocks noGrp="1"/>
          </p:cNvSpPr>
          <p:nvPr>
            <p:ph type="title"/>
          </p:nvPr>
        </p:nvSpPr>
        <p:spPr>
          <a:xfrm>
            <a:off x="923192" y="136525"/>
            <a:ext cx="10345615" cy="1323856"/>
          </a:xfrm>
        </p:spPr>
        <p:txBody>
          <a:bodyPr/>
          <a:lstStyle/>
          <a:p>
            <a:r>
              <a:rPr lang="it-IT" b="1" dirty="0"/>
              <a:t>Nello specifico Tirocinio 2.5</a:t>
            </a:r>
          </a:p>
        </p:txBody>
      </p:sp>
      <p:sp>
        <p:nvSpPr>
          <p:cNvPr id="9" name="CasellaDiTesto 8">
            <a:extLst>
              <a:ext uri="{FF2B5EF4-FFF2-40B4-BE49-F238E27FC236}">
                <a16:creationId xmlns:a16="http://schemas.microsoft.com/office/drawing/2014/main" id="{5A4357EF-0EE6-4F4E-9AA3-F56FB3D0D3DF}"/>
              </a:ext>
            </a:extLst>
          </p:cNvPr>
          <p:cNvSpPr txBox="1"/>
          <p:nvPr/>
        </p:nvSpPr>
        <p:spPr>
          <a:xfrm>
            <a:off x="581463" y="1656576"/>
            <a:ext cx="11029071" cy="5232202"/>
          </a:xfrm>
          <a:prstGeom prst="rect">
            <a:avLst/>
          </a:prstGeom>
          <a:noFill/>
        </p:spPr>
        <p:txBody>
          <a:bodyPr wrap="square" rtlCol="0">
            <a:spAutoFit/>
          </a:bodyPr>
          <a:lstStyle/>
          <a:p>
            <a:r>
              <a:rPr lang="it-IT" sz="2000" b="1" i="1" dirty="0">
                <a:solidFill>
                  <a:srgbClr val="FF0000"/>
                </a:solidFill>
              </a:rPr>
              <a:t>Criteri di performance</a:t>
            </a:r>
          </a:p>
          <a:p>
            <a:endParaRPr lang="it-IT" b="1" i="1" dirty="0"/>
          </a:p>
          <a:p>
            <a:pPr algn="just"/>
            <a:r>
              <a:rPr lang="it-IT" sz="2000" b="1" dirty="0"/>
              <a:t>Tempo di risposta:</a:t>
            </a:r>
          </a:p>
          <a:p>
            <a:endParaRPr lang="it-IT" dirty="0"/>
          </a:p>
          <a:p>
            <a:r>
              <a:rPr lang="it-IT" sz="2000" dirty="0"/>
              <a:t>Per la visualizzazione dei tirocini il tempo di risposta è di 0.5 secondi. </a:t>
            </a:r>
            <a:br>
              <a:rPr lang="it-IT" sz="2000" dirty="0"/>
            </a:br>
            <a:r>
              <a:rPr lang="it-IT" sz="2000" dirty="0"/>
              <a:t>Per la visualizzazione dell’andamento dei tirocini è di 1 secondo.</a:t>
            </a:r>
          </a:p>
          <a:p>
            <a:r>
              <a:rPr lang="it-IT" sz="2000" dirty="0"/>
              <a:t>Per la modifica dell’andamento dei tirocini è 0.5 secondi.</a:t>
            </a:r>
          </a:p>
          <a:p>
            <a:r>
              <a:rPr lang="it-IT" sz="2000" dirty="0"/>
              <a:t>Per la visualizzazione delle richieste di tirocinio è 0.5 secondi.</a:t>
            </a:r>
            <a:br>
              <a:rPr lang="it-IT" sz="2000" dirty="0"/>
            </a:br>
            <a:r>
              <a:rPr lang="it-IT" sz="2000" dirty="0"/>
              <a:t>Per la modifica dei dati e delle pagine personali è di 1 secondo.</a:t>
            </a:r>
          </a:p>
          <a:p>
            <a:endParaRPr lang="it-IT" sz="2000" dirty="0"/>
          </a:p>
          <a:p>
            <a:r>
              <a:rPr lang="it-IT" sz="2000" b="1" dirty="0" err="1"/>
              <a:t>Throughput</a:t>
            </a:r>
            <a:r>
              <a:rPr lang="it-IT" sz="2000" b="1" dirty="0"/>
              <a:t>:</a:t>
            </a:r>
            <a:endParaRPr lang="it-IT" b="1" dirty="0"/>
          </a:p>
          <a:p>
            <a:r>
              <a:rPr lang="it-IT" sz="2000" dirty="0"/>
              <a:t>Per l’inserimento di dati da parte degli utenti che sia il minore possibile.</a:t>
            </a:r>
          </a:p>
          <a:p>
            <a:endParaRPr lang="it-IT" sz="2000" dirty="0"/>
          </a:p>
          <a:p>
            <a:r>
              <a:rPr lang="it-IT" sz="2000" b="1" dirty="0"/>
              <a:t>Memoria:</a:t>
            </a:r>
          </a:p>
          <a:p>
            <a:r>
              <a:rPr lang="it-IT" sz="2000" dirty="0"/>
              <a:t>La dimensione complessiva del sistema dipende dalla memoria utilizzata per il mantenimento del database</a:t>
            </a:r>
            <a:r>
              <a:rPr lang="it-IT" dirty="0"/>
              <a:t>.</a:t>
            </a:r>
          </a:p>
          <a:p>
            <a:endParaRPr lang="it-IT" dirty="0"/>
          </a:p>
        </p:txBody>
      </p:sp>
    </p:spTree>
    <p:extLst>
      <p:ext uri="{BB962C8B-B14F-4D97-AF65-F5344CB8AC3E}">
        <p14:creationId xmlns:p14="http://schemas.microsoft.com/office/powerpoint/2010/main" val="908129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p:cNvSpPr>
            <a:spLocks noGrp="1"/>
          </p:cNvSpPr>
          <p:nvPr>
            <p:ph type="title"/>
          </p:nvPr>
        </p:nvSpPr>
        <p:spPr>
          <a:xfrm>
            <a:off x="838200" y="576285"/>
            <a:ext cx="10515600" cy="839840"/>
          </a:xfrm>
        </p:spPr>
        <p:txBody>
          <a:bodyPr/>
          <a:lstStyle/>
          <a:p>
            <a:r>
              <a:rPr lang="en-US" dirty="0"/>
              <a:t>TIROCINIO </a:t>
            </a:r>
          </a:p>
        </p:txBody>
      </p:sp>
      <p:sp>
        <p:nvSpPr>
          <p:cNvPr id="4" name="Text Placeholder 3"/>
          <p:cNvSpPr>
            <a:spLocks noGrp="1"/>
          </p:cNvSpPr>
          <p:nvPr>
            <p:ph type="body" sz="quarter" idx="13"/>
          </p:nvPr>
        </p:nvSpPr>
        <p:spPr>
          <a:xfrm>
            <a:off x="838200" y="1500841"/>
            <a:ext cx="10515600" cy="266700"/>
          </a:xfrm>
        </p:spPr>
        <p:txBody>
          <a:bodyPr/>
          <a:lstStyle/>
          <a:p>
            <a:r>
              <a:rPr lang="it-IT" sz="1800" b="1" dirty="0"/>
              <a:t>Voglio fare un tirocinio, come devo procedere?</a:t>
            </a:r>
          </a:p>
        </p:txBody>
      </p:sp>
      <p:sp>
        <p:nvSpPr>
          <p:cNvPr id="8" name="CasellaDiTesto 7">
            <a:extLst>
              <a:ext uri="{FF2B5EF4-FFF2-40B4-BE49-F238E27FC236}">
                <a16:creationId xmlns:a16="http://schemas.microsoft.com/office/drawing/2014/main" id="{003E4889-DF25-44C9-AAFD-09068E76D1E1}"/>
              </a:ext>
            </a:extLst>
          </p:cNvPr>
          <p:cNvSpPr txBox="1"/>
          <p:nvPr/>
        </p:nvSpPr>
        <p:spPr>
          <a:xfrm>
            <a:off x="2361184" y="1891987"/>
            <a:ext cx="7955853" cy="1477328"/>
          </a:xfrm>
          <a:prstGeom prst="rect">
            <a:avLst/>
          </a:prstGeom>
          <a:noFill/>
        </p:spPr>
        <p:txBody>
          <a:bodyPr wrap="square" rtlCol="0">
            <a:spAutoFit/>
          </a:bodyPr>
          <a:lstStyle/>
          <a:p>
            <a:pPr algn="ctr"/>
            <a:r>
              <a:rPr lang="it-IT" dirty="0"/>
              <a:t>Il tirocinio è un’iniziazione pratica a un mestiere, a un'arte, a una professione.</a:t>
            </a:r>
          </a:p>
          <a:p>
            <a:pPr algn="ctr"/>
            <a:r>
              <a:rPr lang="it-IT" dirty="0">
                <a:latin typeface="+mj-lt"/>
              </a:rPr>
              <a:t>E’ il primo vero approccio verso il mondo del lavoro ed aiuta a capirne i meccanismi, </a:t>
            </a:r>
          </a:p>
          <a:p>
            <a:pPr algn="ctr"/>
            <a:r>
              <a:rPr lang="it-IT" dirty="0">
                <a:latin typeface="+mj-lt"/>
              </a:rPr>
              <a:t>le difficoltà e le metodologie adottate a cui bisogna adattarsi.</a:t>
            </a:r>
          </a:p>
          <a:p>
            <a:pPr algn="ctr"/>
            <a:r>
              <a:rPr lang="it-IT" dirty="0">
                <a:latin typeface="+mj-lt"/>
              </a:rPr>
              <a:t>L’Università degli Studi di Salerno offre tale possibilità agli studenti di informatica potendo richiedere un tirocinio interno o esterno.</a:t>
            </a:r>
          </a:p>
        </p:txBody>
      </p:sp>
      <p:sp>
        <p:nvSpPr>
          <p:cNvPr id="10" name="CasellaDiTesto 9">
            <a:extLst>
              <a:ext uri="{FF2B5EF4-FFF2-40B4-BE49-F238E27FC236}">
                <a16:creationId xmlns:a16="http://schemas.microsoft.com/office/drawing/2014/main" id="{EEDD5457-72FE-45A5-9F3F-9F2E98D71C31}"/>
              </a:ext>
            </a:extLst>
          </p:cNvPr>
          <p:cNvSpPr txBox="1"/>
          <p:nvPr/>
        </p:nvSpPr>
        <p:spPr>
          <a:xfrm>
            <a:off x="2361184" y="4942615"/>
            <a:ext cx="1896230" cy="369332"/>
          </a:xfrm>
          <a:prstGeom prst="rect">
            <a:avLst/>
          </a:prstGeom>
          <a:noFill/>
        </p:spPr>
        <p:txBody>
          <a:bodyPr wrap="square" rtlCol="0">
            <a:spAutoFit/>
          </a:bodyPr>
          <a:lstStyle/>
          <a:p>
            <a:r>
              <a:rPr lang="it-IT" b="1" dirty="0">
                <a:solidFill>
                  <a:srgbClr val="FF0000"/>
                </a:solidFill>
                <a:latin typeface="+mj-lt"/>
              </a:rPr>
              <a:t>Tirocinio interno </a:t>
            </a:r>
          </a:p>
        </p:txBody>
      </p:sp>
      <p:sp>
        <p:nvSpPr>
          <p:cNvPr id="11" name="CasellaDiTesto 10">
            <a:extLst>
              <a:ext uri="{FF2B5EF4-FFF2-40B4-BE49-F238E27FC236}">
                <a16:creationId xmlns:a16="http://schemas.microsoft.com/office/drawing/2014/main" id="{D8929777-39D8-4678-8CA0-D5C111F1D25F}"/>
              </a:ext>
            </a:extLst>
          </p:cNvPr>
          <p:cNvSpPr txBox="1"/>
          <p:nvPr/>
        </p:nvSpPr>
        <p:spPr>
          <a:xfrm>
            <a:off x="1699160" y="5302869"/>
            <a:ext cx="3220278" cy="830997"/>
          </a:xfrm>
          <a:prstGeom prst="rect">
            <a:avLst/>
          </a:prstGeom>
          <a:noFill/>
        </p:spPr>
        <p:txBody>
          <a:bodyPr wrap="square" rtlCol="0">
            <a:spAutoFit/>
          </a:bodyPr>
          <a:lstStyle/>
          <a:p>
            <a:pPr algn="ctr"/>
            <a:r>
              <a:rPr lang="it-IT" sz="1600" dirty="0"/>
              <a:t>Lo studente effettua un tirocinio presso un professore dell’università</a:t>
            </a:r>
          </a:p>
          <a:p>
            <a:pPr algn="ctr"/>
            <a:endParaRPr lang="it-IT" sz="1600" dirty="0"/>
          </a:p>
        </p:txBody>
      </p:sp>
      <p:sp>
        <p:nvSpPr>
          <p:cNvPr id="12" name="Rettangolo 11">
            <a:extLst>
              <a:ext uri="{FF2B5EF4-FFF2-40B4-BE49-F238E27FC236}">
                <a16:creationId xmlns:a16="http://schemas.microsoft.com/office/drawing/2014/main" id="{75EF036F-21E4-45E3-8D40-2D1F42D7E6F3}"/>
              </a:ext>
            </a:extLst>
          </p:cNvPr>
          <p:cNvSpPr/>
          <p:nvPr/>
        </p:nvSpPr>
        <p:spPr>
          <a:xfrm>
            <a:off x="8276419" y="5470439"/>
            <a:ext cx="184731" cy="369332"/>
          </a:xfrm>
          <a:prstGeom prst="rect">
            <a:avLst/>
          </a:prstGeom>
        </p:spPr>
        <p:txBody>
          <a:bodyPr wrap="none">
            <a:spAutoFit/>
          </a:bodyPr>
          <a:lstStyle/>
          <a:p>
            <a:endParaRPr lang="it-IT" dirty="0"/>
          </a:p>
        </p:txBody>
      </p:sp>
      <p:sp>
        <p:nvSpPr>
          <p:cNvPr id="17" name="Rettangolo 16">
            <a:extLst>
              <a:ext uri="{FF2B5EF4-FFF2-40B4-BE49-F238E27FC236}">
                <a16:creationId xmlns:a16="http://schemas.microsoft.com/office/drawing/2014/main" id="{4D3CAB31-B6FE-4FBF-B6CC-75169A922705}"/>
              </a:ext>
            </a:extLst>
          </p:cNvPr>
          <p:cNvSpPr/>
          <p:nvPr/>
        </p:nvSpPr>
        <p:spPr>
          <a:xfrm>
            <a:off x="7973643" y="4863830"/>
            <a:ext cx="1940468" cy="369332"/>
          </a:xfrm>
          <a:prstGeom prst="rect">
            <a:avLst/>
          </a:prstGeom>
        </p:spPr>
        <p:txBody>
          <a:bodyPr wrap="none">
            <a:spAutoFit/>
          </a:bodyPr>
          <a:lstStyle/>
          <a:p>
            <a:r>
              <a:rPr lang="it-IT" b="1" dirty="0">
                <a:solidFill>
                  <a:srgbClr val="FF0000"/>
                </a:solidFill>
                <a:latin typeface="+mj-lt"/>
              </a:rPr>
              <a:t>Tirocinio esterno </a:t>
            </a:r>
          </a:p>
        </p:txBody>
      </p:sp>
      <p:sp>
        <p:nvSpPr>
          <p:cNvPr id="21" name="Rettangolo 20">
            <a:extLst>
              <a:ext uri="{FF2B5EF4-FFF2-40B4-BE49-F238E27FC236}">
                <a16:creationId xmlns:a16="http://schemas.microsoft.com/office/drawing/2014/main" id="{E1EC60C6-1FB4-41B3-BBDA-4EB09F953549}"/>
              </a:ext>
            </a:extLst>
          </p:cNvPr>
          <p:cNvSpPr/>
          <p:nvPr/>
        </p:nvSpPr>
        <p:spPr>
          <a:xfrm>
            <a:off x="7161243" y="5215020"/>
            <a:ext cx="3565268" cy="1107996"/>
          </a:xfrm>
          <a:prstGeom prst="rect">
            <a:avLst/>
          </a:prstGeom>
        </p:spPr>
        <p:txBody>
          <a:bodyPr wrap="square">
            <a:spAutoFit/>
          </a:bodyPr>
          <a:lstStyle/>
          <a:p>
            <a:pPr algn="ctr"/>
            <a:r>
              <a:rPr lang="it-IT" sz="1600" dirty="0"/>
              <a:t>Permette a uno studente di scegliere un’azienda convenzionata con l’università presso la quale effettuare un tirocinio.</a:t>
            </a:r>
          </a:p>
          <a:p>
            <a:pPr algn="ctr"/>
            <a:endParaRPr lang="it-IT" dirty="0"/>
          </a:p>
        </p:txBody>
      </p:sp>
      <p:sp>
        <p:nvSpPr>
          <p:cNvPr id="48" name="Freccia in giù 47">
            <a:extLst>
              <a:ext uri="{FF2B5EF4-FFF2-40B4-BE49-F238E27FC236}">
                <a16:creationId xmlns:a16="http://schemas.microsoft.com/office/drawing/2014/main" id="{319CD11C-0423-4437-9C91-6679F167C7D9}"/>
              </a:ext>
            </a:extLst>
          </p:cNvPr>
          <p:cNvSpPr/>
          <p:nvPr/>
        </p:nvSpPr>
        <p:spPr>
          <a:xfrm rot="1943218">
            <a:off x="3772776" y="3598129"/>
            <a:ext cx="516835" cy="12223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Freccia in giù 12">
            <a:extLst>
              <a:ext uri="{FF2B5EF4-FFF2-40B4-BE49-F238E27FC236}">
                <a16:creationId xmlns:a16="http://schemas.microsoft.com/office/drawing/2014/main" id="{53013C8F-E2A5-4D2F-A2ED-475665508747}"/>
              </a:ext>
            </a:extLst>
          </p:cNvPr>
          <p:cNvSpPr/>
          <p:nvPr/>
        </p:nvSpPr>
        <p:spPr>
          <a:xfrm rot="19364981">
            <a:off x="7932446" y="3598129"/>
            <a:ext cx="516835" cy="12223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Segnaposto numero diapositiva 1">
            <a:extLst>
              <a:ext uri="{FF2B5EF4-FFF2-40B4-BE49-F238E27FC236}">
                <a16:creationId xmlns:a16="http://schemas.microsoft.com/office/drawing/2014/main" id="{BC06EEE1-7DB3-4382-92F3-ABF34139C53B}"/>
              </a:ext>
            </a:extLst>
          </p:cNvPr>
          <p:cNvSpPr>
            <a:spLocks noGrp="1"/>
          </p:cNvSpPr>
          <p:nvPr>
            <p:ph type="sldNum" sz="quarter" idx="12"/>
          </p:nvPr>
        </p:nvSpPr>
        <p:spPr/>
        <p:txBody>
          <a:bodyPr/>
          <a:lstStyle/>
          <a:p>
            <a:fld id="{32FFBE4F-D559-476D-AEE3-28F000B7084D}" type="slidenum">
              <a:rPr lang="en-US" smtClean="0"/>
              <a:pPr/>
              <a:t>3</a:t>
            </a:fld>
            <a:endParaRPr lang="en-US"/>
          </a:p>
        </p:txBody>
      </p:sp>
    </p:spTree>
    <p:extLst>
      <p:ext uri="{BB962C8B-B14F-4D97-AF65-F5344CB8AC3E}">
        <p14:creationId xmlns:p14="http://schemas.microsoft.com/office/powerpoint/2010/main" val="670909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5F0D8EC-40F1-4AC6-BF02-220C1D785C77}"/>
              </a:ext>
            </a:extLst>
          </p:cNvPr>
          <p:cNvSpPr>
            <a:spLocks noGrp="1"/>
          </p:cNvSpPr>
          <p:nvPr>
            <p:ph type="sldNum" sz="quarter" idx="12"/>
          </p:nvPr>
        </p:nvSpPr>
        <p:spPr/>
        <p:txBody>
          <a:bodyPr/>
          <a:lstStyle/>
          <a:p>
            <a:fld id="{32FFBE4F-D559-476D-AEE3-28F000B7084D}" type="slidenum">
              <a:rPr lang="en-US" smtClean="0"/>
              <a:pPr/>
              <a:t>39</a:t>
            </a:fld>
            <a:endParaRPr lang="en-US"/>
          </a:p>
        </p:txBody>
      </p:sp>
      <p:sp>
        <p:nvSpPr>
          <p:cNvPr id="3" name="Titolo 2">
            <a:extLst>
              <a:ext uri="{FF2B5EF4-FFF2-40B4-BE49-F238E27FC236}">
                <a16:creationId xmlns:a16="http://schemas.microsoft.com/office/drawing/2014/main" id="{09A44E59-ED39-4971-AB5F-02679411D8BE}"/>
              </a:ext>
            </a:extLst>
          </p:cNvPr>
          <p:cNvSpPr>
            <a:spLocks noGrp="1"/>
          </p:cNvSpPr>
          <p:nvPr>
            <p:ph type="title"/>
          </p:nvPr>
        </p:nvSpPr>
        <p:spPr>
          <a:xfrm>
            <a:off x="923192" y="136525"/>
            <a:ext cx="10345615" cy="1323856"/>
          </a:xfrm>
        </p:spPr>
        <p:txBody>
          <a:bodyPr/>
          <a:lstStyle/>
          <a:p>
            <a:r>
              <a:rPr lang="it-IT" b="1" dirty="0"/>
              <a:t>Nello specifico Tirocinio 2.5</a:t>
            </a:r>
          </a:p>
        </p:txBody>
      </p:sp>
      <p:sp>
        <p:nvSpPr>
          <p:cNvPr id="9" name="CasellaDiTesto 8">
            <a:extLst>
              <a:ext uri="{FF2B5EF4-FFF2-40B4-BE49-F238E27FC236}">
                <a16:creationId xmlns:a16="http://schemas.microsoft.com/office/drawing/2014/main" id="{5A4357EF-0EE6-4F4E-9AA3-F56FB3D0D3DF}"/>
              </a:ext>
            </a:extLst>
          </p:cNvPr>
          <p:cNvSpPr txBox="1"/>
          <p:nvPr/>
        </p:nvSpPr>
        <p:spPr>
          <a:xfrm>
            <a:off x="307144" y="1460381"/>
            <a:ext cx="11678530" cy="5632311"/>
          </a:xfrm>
          <a:prstGeom prst="rect">
            <a:avLst/>
          </a:prstGeom>
          <a:noFill/>
        </p:spPr>
        <p:txBody>
          <a:bodyPr wrap="square" rtlCol="0">
            <a:spAutoFit/>
          </a:bodyPr>
          <a:lstStyle/>
          <a:p>
            <a:r>
              <a:rPr lang="it-IT" b="1" i="1" dirty="0">
                <a:solidFill>
                  <a:srgbClr val="FF0000"/>
                </a:solidFill>
              </a:rPr>
              <a:t>Criteri di affidabilità</a:t>
            </a:r>
          </a:p>
          <a:p>
            <a:endParaRPr lang="it-IT" b="1" i="1" dirty="0"/>
          </a:p>
          <a:p>
            <a:r>
              <a:rPr lang="it-IT" b="1" dirty="0"/>
              <a:t>Robustezza:</a:t>
            </a:r>
          </a:p>
          <a:p>
            <a:r>
              <a:rPr lang="it-IT" dirty="0"/>
              <a:t>Eventuali input non validi immessi dall’utente saranno opportunamente segnalati attraverso messaggi di errore.</a:t>
            </a:r>
          </a:p>
          <a:p>
            <a:endParaRPr lang="it-IT" dirty="0"/>
          </a:p>
          <a:p>
            <a:r>
              <a:rPr lang="it-IT" b="1" dirty="0"/>
              <a:t>Affidabilità:</a:t>
            </a:r>
          </a:p>
          <a:p>
            <a:r>
              <a:rPr lang="it-IT" dirty="0"/>
              <a:t>I risultati visualizzati rispecchiano la reale situazione dei tirocini all’interno del Dipartimento di Informatica in funzione dell’aggiornamento dei dati.</a:t>
            </a:r>
          </a:p>
          <a:p>
            <a:endParaRPr lang="it-IT" dirty="0"/>
          </a:p>
          <a:p>
            <a:r>
              <a:rPr lang="it-IT" b="1" dirty="0"/>
              <a:t>Disponibilità:</a:t>
            </a:r>
          </a:p>
          <a:p>
            <a:r>
              <a:rPr lang="it-IT" dirty="0"/>
              <a:t>Una volta realizzato il sistema, sarà disponibile ogni qualvolta un utente ne abbia il bisogno.</a:t>
            </a:r>
          </a:p>
          <a:p>
            <a:endParaRPr lang="it-IT" dirty="0"/>
          </a:p>
          <a:p>
            <a:r>
              <a:rPr lang="it-IT" b="1" dirty="0"/>
              <a:t>Tolleranza ai guasti:</a:t>
            </a:r>
          </a:p>
          <a:p>
            <a:r>
              <a:rPr lang="it-IT" dirty="0"/>
              <a:t>Il sistema può subire guasti dovuti al sovraccarico del database con successivo fallimento. Per ovviare al problema, periodicamente è previsto un salvataggio dei dati sotto forma di codice SQL necessario per la rigenerazione del database.</a:t>
            </a:r>
          </a:p>
          <a:p>
            <a:endParaRPr lang="it-IT" dirty="0"/>
          </a:p>
          <a:p>
            <a:r>
              <a:rPr lang="it-IT" b="1" dirty="0"/>
              <a:t>Security:</a:t>
            </a:r>
          </a:p>
          <a:p>
            <a:r>
              <a:rPr lang="it-IT" dirty="0"/>
              <a:t>L’accesso al sistema è garantito mediante una username oppure una mail e una password. </a:t>
            </a:r>
            <a:br>
              <a:rPr lang="it-IT" dirty="0"/>
            </a:br>
            <a:r>
              <a:rPr lang="it-IT" dirty="0"/>
              <a:t>La sicurezza del database è garantita dal fatto che i dati salvati nel database sono crittografati.</a:t>
            </a:r>
          </a:p>
          <a:p>
            <a:endParaRPr lang="it-IT" dirty="0"/>
          </a:p>
        </p:txBody>
      </p:sp>
    </p:spTree>
    <p:extLst>
      <p:ext uri="{BB962C8B-B14F-4D97-AF65-F5344CB8AC3E}">
        <p14:creationId xmlns:p14="http://schemas.microsoft.com/office/powerpoint/2010/main" val="1185920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5F0D8EC-40F1-4AC6-BF02-220C1D785C77}"/>
              </a:ext>
            </a:extLst>
          </p:cNvPr>
          <p:cNvSpPr>
            <a:spLocks noGrp="1"/>
          </p:cNvSpPr>
          <p:nvPr>
            <p:ph type="sldNum" sz="quarter" idx="12"/>
          </p:nvPr>
        </p:nvSpPr>
        <p:spPr/>
        <p:txBody>
          <a:bodyPr/>
          <a:lstStyle/>
          <a:p>
            <a:fld id="{32FFBE4F-D559-476D-AEE3-28F000B7084D}" type="slidenum">
              <a:rPr lang="en-US" smtClean="0"/>
              <a:pPr/>
              <a:t>40</a:t>
            </a:fld>
            <a:endParaRPr lang="en-US"/>
          </a:p>
        </p:txBody>
      </p:sp>
      <p:sp>
        <p:nvSpPr>
          <p:cNvPr id="3" name="Titolo 2">
            <a:extLst>
              <a:ext uri="{FF2B5EF4-FFF2-40B4-BE49-F238E27FC236}">
                <a16:creationId xmlns:a16="http://schemas.microsoft.com/office/drawing/2014/main" id="{09A44E59-ED39-4971-AB5F-02679411D8BE}"/>
              </a:ext>
            </a:extLst>
          </p:cNvPr>
          <p:cNvSpPr>
            <a:spLocks noGrp="1"/>
          </p:cNvSpPr>
          <p:nvPr>
            <p:ph type="title"/>
          </p:nvPr>
        </p:nvSpPr>
        <p:spPr>
          <a:xfrm>
            <a:off x="838200" y="136525"/>
            <a:ext cx="10345615" cy="1323856"/>
          </a:xfrm>
        </p:spPr>
        <p:txBody>
          <a:bodyPr/>
          <a:lstStyle/>
          <a:p>
            <a:r>
              <a:rPr lang="it-IT" b="1" dirty="0"/>
              <a:t>Nello specifico Tirocinio 2.5</a:t>
            </a:r>
          </a:p>
        </p:txBody>
      </p:sp>
      <p:sp>
        <p:nvSpPr>
          <p:cNvPr id="4" name="Rettangolo 3">
            <a:extLst>
              <a:ext uri="{FF2B5EF4-FFF2-40B4-BE49-F238E27FC236}">
                <a16:creationId xmlns:a16="http://schemas.microsoft.com/office/drawing/2014/main" id="{D9BBA5C4-2F8B-4579-BA20-C4BB9B3F9AF4}"/>
              </a:ext>
            </a:extLst>
          </p:cNvPr>
          <p:cNvSpPr/>
          <p:nvPr/>
        </p:nvSpPr>
        <p:spPr>
          <a:xfrm>
            <a:off x="337625" y="1871004"/>
            <a:ext cx="8806375" cy="2272417"/>
          </a:xfrm>
          <a:prstGeom prst="rect">
            <a:avLst/>
          </a:prstGeom>
        </p:spPr>
        <p:txBody>
          <a:bodyPr wrap="square">
            <a:spAutoFit/>
          </a:bodyPr>
          <a:lstStyle/>
          <a:p>
            <a:pPr marL="180340">
              <a:lnSpc>
                <a:spcPct val="125000"/>
              </a:lnSpc>
              <a:spcBef>
                <a:spcPts val="200"/>
              </a:spcBef>
              <a:spcAft>
                <a:spcPts val="0"/>
              </a:spcAft>
            </a:pPr>
            <a:r>
              <a:rPr lang="it-IT" b="1" i="1" dirty="0">
                <a:solidFill>
                  <a:srgbClr val="FF0000"/>
                </a:solidFill>
                <a:latin typeface="Century Gothic" panose="020B0502020202020204" pitchFamily="34" charset="0"/>
                <a:ea typeface="MS Gothic" panose="020B0609070205080204" pitchFamily="49" charset="-128"/>
                <a:cs typeface="Times New Roman" panose="02020603050405020304" pitchFamily="18" charset="0"/>
              </a:rPr>
              <a:t>Criteri di costo</a:t>
            </a:r>
          </a:p>
          <a:p>
            <a:pPr marL="180340">
              <a:lnSpc>
                <a:spcPct val="125000"/>
              </a:lnSpc>
              <a:spcBef>
                <a:spcPts val="200"/>
              </a:spcBef>
              <a:spcAft>
                <a:spcPts val="0"/>
              </a:spcAft>
            </a:pPr>
            <a:endParaRPr lang="it-IT" b="1" i="1" dirty="0">
              <a:solidFill>
                <a:srgbClr val="FF0000"/>
              </a:solidFill>
              <a:latin typeface="Century Gothic" panose="020B0502020202020204" pitchFamily="34" charset="0"/>
              <a:ea typeface="MS Gothic" panose="020B0609070205080204" pitchFamily="49" charset="-128"/>
              <a:cs typeface="Times New Roman" panose="02020603050405020304" pitchFamily="18" charset="0"/>
            </a:endParaRPr>
          </a:p>
          <a:p>
            <a:pPr marL="180340">
              <a:lnSpc>
                <a:spcPct val="125000"/>
              </a:lnSpc>
              <a:spcBef>
                <a:spcPts val="200"/>
              </a:spcBef>
              <a:spcAft>
                <a:spcPts val="0"/>
              </a:spcAft>
            </a:pPr>
            <a:r>
              <a:rPr lang="it-IT" b="1" dirty="0">
                <a:ea typeface="MS Mincho" panose="02020609040205080304" pitchFamily="49" charset="-128"/>
                <a:cs typeface="Times New Roman" panose="02020603050405020304" pitchFamily="18" charset="0"/>
              </a:rPr>
              <a:t>Costi di sviluppo:</a:t>
            </a:r>
          </a:p>
          <a:p>
            <a:pPr marL="180340">
              <a:lnSpc>
                <a:spcPct val="125000"/>
              </a:lnSpc>
              <a:spcBef>
                <a:spcPts val="200"/>
              </a:spcBef>
              <a:spcAft>
                <a:spcPts val="0"/>
              </a:spcAft>
            </a:pPr>
            <a:endParaRPr lang="it-IT" b="1" dirty="0">
              <a:ea typeface="MS Mincho" panose="02020609040205080304" pitchFamily="49" charset="-128"/>
              <a:cs typeface="Times New Roman" panose="02020603050405020304" pitchFamily="18" charset="0"/>
            </a:endParaRPr>
          </a:p>
          <a:p>
            <a:pPr marL="180340">
              <a:lnSpc>
                <a:spcPct val="125000"/>
              </a:lnSpc>
              <a:spcBef>
                <a:spcPts val="200"/>
              </a:spcBef>
              <a:spcAft>
                <a:spcPts val="0"/>
              </a:spcAft>
            </a:pPr>
            <a:r>
              <a:rPr lang="it-IT" dirty="0">
                <a:ea typeface="MS Mincho" panose="02020609040205080304" pitchFamily="49" charset="-128"/>
                <a:cs typeface="Times New Roman" panose="02020603050405020304" pitchFamily="18" charset="0"/>
              </a:rPr>
              <a:t>È stimato un costo complessivo di 300 ore per la progettazione e lo sviluppo del sistema (50 ore per ogni team </a:t>
            </a:r>
            <a:r>
              <a:rPr lang="it-IT" dirty="0" err="1">
                <a:ea typeface="MS Mincho" panose="02020609040205080304" pitchFamily="49" charset="-128"/>
                <a:cs typeface="Times New Roman" panose="02020603050405020304" pitchFamily="18" charset="0"/>
              </a:rPr>
              <a:t>member</a:t>
            </a:r>
            <a:r>
              <a:rPr lang="it-IT" dirty="0">
                <a:ea typeface="MS Mincho" panose="02020609040205080304" pitchFamily="49" charset="-128"/>
                <a:cs typeface="Times New Roman" panose="02020603050405020304" pitchFamily="18" charset="0"/>
              </a:rPr>
              <a:t>). </a:t>
            </a:r>
            <a:endParaRPr lang="it-IT" dirty="0">
              <a:effectLst/>
            </a:endParaRPr>
          </a:p>
        </p:txBody>
      </p:sp>
    </p:spTree>
    <p:extLst>
      <p:ext uri="{BB962C8B-B14F-4D97-AF65-F5344CB8AC3E}">
        <p14:creationId xmlns:p14="http://schemas.microsoft.com/office/powerpoint/2010/main" val="3413909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5F0D8EC-40F1-4AC6-BF02-220C1D785C77}"/>
              </a:ext>
            </a:extLst>
          </p:cNvPr>
          <p:cNvSpPr>
            <a:spLocks noGrp="1"/>
          </p:cNvSpPr>
          <p:nvPr>
            <p:ph type="sldNum" sz="quarter" idx="12"/>
          </p:nvPr>
        </p:nvSpPr>
        <p:spPr/>
        <p:txBody>
          <a:bodyPr/>
          <a:lstStyle/>
          <a:p>
            <a:fld id="{32FFBE4F-D559-476D-AEE3-28F000B7084D}" type="slidenum">
              <a:rPr lang="en-US" smtClean="0"/>
              <a:pPr/>
              <a:t>41</a:t>
            </a:fld>
            <a:endParaRPr lang="en-US"/>
          </a:p>
        </p:txBody>
      </p:sp>
      <p:sp>
        <p:nvSpPr>
          <p:cNvPr id="3" name="Titolo 2">
            <a:extLst>
              <a:ext uri="{FF2B5EF4-FFF2-40B4-BE49-F238E27FC236}">
                <a16:creationId xmlns:a16="http://schemas.microsoft.com/office/drawing/2014/main" id="{09A44E59-ED39-4971-AB5F-02679411D8BE}"/>
              </a:ext>
            </a:extLst>
          </p:cNvPr>
          <p:cNvSpPr>
            <a:spLocks noGrp="1"/>
          </p:cNvSpPr>
          <p:nvPr>
            <p:ph type="title"/>
          </p:nvPr>
        </p:nvSpPr>
        <p:spPr>
          <a:xfrm>
            <a:off x="838200" y="136525"/>
            <a:ext cx="10345615" cy="1323856"/>
          </a:xfrm>
        </p:spPr>
        <p:txBody>
          <a:bodyPr/>
          <a:lstStyle/>
          <a:p>
            <a:r>
              <a:rPr lang="it-IT" b="1" dirty="0"/>
              <a:t>Nello specifico Tirocinio 2.5</a:t>
            </a:r>
          </a:p>
        </p:txBody>
      </p:sp>
      <p:sp>
        <p:nvSpPr>
          <p:cNvPr id="4" name="Rettangolo 3">
            <a:extLst>
              <a:ext uri="{FF2B5EF4-FFF2-40B4-BE49-F238E27FC236}">
                <a16:creationId xmlns:a16="http://schemas.microsoft.com/office/drawing/2014/main" id="{D9BBA5C4-2F8B-4579-BA20-C4BB9B3F9AF4}"/>
              </a:ext>
            </a:extLst>
          </p:cNvPr>
          <p:cNvSpPr/>
          <p:nvPr/>
        </p:nvSpPr>
        <p:spPr>
          <a:xfrm>
            <a:off x="1607819" y="1429821"/>
            <a:ext cx="8806375" cy="5109091"/>
          </a:xfrm>
          <a:prstGeom prst="rect">
            <a:avLst/>
          </a:prstGeom>
        </p:spPr>
        <p:txBody>
          <a:bodyPr wrap="square">
            <a:spAutoFit/>
          </a:bodyPr>
          <a:lstStyle/>
          <a:p>
            <a:r>
              <a:rPr lang="it-IT" b="1" i="1" dirty="0">
                <a:solidFill>
                  <a:srgbClr val="FF0000"/>
                </a:solidFill>
              </a:rPr>
              <a:t>Criteri di manutenzione</a:t>
            </a:r>
          </a:p>
          <a:p>
            <a:endParaRPr lang="it-IT" b="1" i="1" dirty="0">
              <a:solidFill>
                <a:srgbClr val="FF0000"/>
              </a:solidFill>
            </a:endParaRPr>
          </a:p>
          <a:p>
            <a:r>
              <a:rPr lang="it-IT" b="1" dirty="0"/>
              <a:t>Estendibilità:</a:t>
            </a:r>
          </a:p>
          <a:p>
            <a:pPr>
              <a:spcAft>
                <a:spcPts val="600"/>
              </a:spcAft>
            </a:pPr>
            <a:r>
              <a:rPr lang="it-IT" dirty="0"/>
              <a:t>Il sistema è estendibile in quanto esso stesso può essere esteso ad altri dipartimenti o ad altre università cambiando i dati su cui lavora. </a:t>
            </a:r>
          </a:p>
          <a:p>
            <a:r>
              <a:rPr lang="it-IT" b="1" dirty="0"/>
              <a:t>Modificabilità:</a:t>
            </a:r>
          </a:p>
          <a:p>
            <a:pPr>
              <a:spcAft>
                <a:spcPts val="600"/>
              </a:spcAft>
            </a:pPr>
            <a:r>
              <a:rPr lang="it-IT" dirty="0"/>
              <a:t>È possibile modificare il sistema mediante limitata quantità di codice da integrare.</a:t>
            </a:r>
          </a:p>
          <a:p>
            <a:r>
              <a:rPr lang="it-IT" b="1" dirty="0"/>
              <a:t>Adattabilità:</a:t>
            </a:r>
          </a:p>
          <a:p>
            <a:pPr>
              <a:spcAft>
                <a:spcPts val="600"/>
              </a:spcAft>
            </a:pPr>
            <a:r>
              <a:rPr lang="it-IT" dirty="0"/>
              <a:t>Il sistema può funzionare solo in ambito universitario, ma è adattabile a più dipartimenti modificando i dati su cui lavora.</a:t>
            </a:r>
          </a:p>
          <a:p>
            <a:r>
              <a:rPr lang="it-IT" b="1" dirty="0"/>
              <a:t>Tracciabilità dei requisiti:</a:t>
            </a:r>
          </a:p>
          <a:p>
            <a:pPr>
              <a:spcAft>
                <a:spcPts val="600"/>
              </a:spcAft>
            </a:pPr>
            <a:r>
              <a:rPr lang="it-IT" dirty="0"/>
              <a:t>La tracciabilità dei requisiti è possibile grazie ad una matrice di tracciabilità, attraverso la quale è possibile retrocedere al requisito associato ad ogni parte del progetto.</a:t>
            </a:r>
            <a:br>
              <a:rPr lang="it-IT" dirty="0"/>
            </a:br>
            <a:r>
              <a:rPr lang="it-IT" dirty="0"/>
              <a:t>La tracciabilità è garantita dalla fase di progettazione fino al </a:t>
            </a:r>
            <a:r>
              <a:rPr lang="it-IT" dirty="0" err="1"/>
              <a:t>testing</a:t>
            </a:r>
            <a:r>
              <a:rPr lang="it-IT" dirty="0"/>
              <a:t>.</a:t>
            </a:r>
          </a:p>
          <a:p>
            <a:r>
              <a:rPr lang="it-IT" b="1" dirty="0"/>
              <a:t>Portabilità:</a:t>
            </a:r>
          </a:p>
          <a:p>
            <a:r>
              <a:rPr lang="it-IT" dirty="0"/>
              <a:t>Il sistema sarà portabile in quanto l’interazione avviene mediante un browser senza interazione con il sistema sottostante, c’è quindi indipendenza dal sistema operativo.</a:t>
            </a:r>
            <a:endParaRPr lang="it-IT" dirty="0">
              <a:effectLst/>
            </a:endParaRPr>
          </a:p>
        </p:txBody>
      </p:sp>
    </p:spTree>
    <p:extLst>
      <p:ext uri="{BB962C8B-B14F-4D97-AF65-F5344CB8AC3E}">
        <p14:creationId xmlns:p14="http://schemas.microsoft.com/office/powerpoint/2010/main" val="1352970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5F0D8EC-40F1-4AC6-BF02-220C1D785C77}"/>
              </a:ext>
            </a:extLst>
          </p:cNvPr>
          <p:cNvSpPr>
            <a:spLocks noGrp="1"/>
          </p:cNvSpPr>
          <p:nvPr>
            <p:ph type="sldNum" sz="quarter" idx="12"/>
          </p:nvPr>
        </p:nvSpPr>
        <p:spPr/>
        <p:txBody>
          <a:bodyPr/>
          <a:lstStyle/>
          <a:p>
            <a:fld id="{32FFBE4F-D559-476D-AEE3-28F000B7084D}" type="slidenum">
              <a:rPr lang="en-US" smtClean="0"/>
              <a:pPr/>
              <a:t>42</a:t>
            </a:fld>
            <a:endParaRPr lang="en-US"/>
          </a:p>
        </p:txBody>
      </p:sp>
      <p:sp>
        <p:nvSpPr>
          <p:cNvPr id="3" name="Titolo 2">
            <a:extLst>
              <a:ext uri="{FF2B5EF4-FFF2-40B4-BE49-F238E27FC236}">
                <a16:creationId xmlns:a16="http://schemas.microsoft.com/office/drawing/2014/main" id="{09A44E59-ED39-4971-AB5F-02679411D8BE}"/>
              </a:ext>
            </a:extLst>
          </p:cNvPr>
          <p:cNvSpPr>
            <a:spLocks noGrp="1"/>
          </p:cNvSpPr>
          <p:nvPr>
            <p:ph type="title"/>
          </p:nvPr>
        </p:nvSpPr>
        <p:spPr>
          <a:xfrm>
            <a:off x="838200" y="136525"/>
            <a:ext cx="10345615" cy="1323856"/>
          </a:xfrm>
        </p:spPr>
        <p:txBody>
          <a:bodyPr/>
          <a:lstStyle/>
          <a:p>
            <a:r>
              <a:rPr lang="it-IT" b="1" dirty="0"/>
              <a:t>Nello specifico Tirocinio 2.5</a:t>
            </a:r>
          </a:p>
        </p:txBody>
      </p:sp>
      <p:sp>
        <p:nvSpPr>
          <p:cNvPr id="4" name="Rettangolo 3">
            <a:extLst>
              <a:ext uri="{FF2B5EF4-FFF2-40B4-BE49-F238E27FC236}">
                <a16:creationId xmlns:a16="http://schemas.microsoft.com/office/drawing/2014/main" id="{D9BBA5C4-2F8B-4579-BA20-C4BB9B3F9AF4}"/>
              </a:ext>
            </a:extLst>
          </p:cNvPr>
          <p:cNvSpPr/>
          <p:nvPr/>
        </p:nvSpPr>
        <p:spPr>
          <a:xfrm>
            <a:off x="1692812" y="1856014"/>
            <a:ext cx="8806375" cy="4342214"/>
          </a:xfrm>
          <a:prstGeom prst="rect">
            <a:avLst/>
          </a:prstGeom>
        </p:spPr>
        <p:txBody>
          <a:bodyPr wrap="square">
            <a:spAutoFit/>
          </a:bodyPr>
          <a:lstStyle/>
          <a:p>
            <a:r>
              <a:rPr lang="it-IT" b="1" i="1" dirty="0">
                <a:solidFill>
                  <a:srgbClr val="FF0000"/>
                </a:solidFill>
              </a:rPr>
              <a:t>Criteri utenti finali</a:t>
            </a:r>
          </a:p>
          <a:p>
            <a:endParaRPr lang="it-IT" b="1" i="1" dirty="0">
              <a:solidFill>
                <a:srgbClr val="FF0000"/>
              </a:solidFill>
            </a:endParaRPr>
          </a:p>
          <a:p>
            <a:r>
              <a:rPr lang="it-IT" b="1" dirty="0"/>
              <a:t>Usabilità:</a:t>
            </a:r>
          </a:p>
          <a:p>
            <a:endParaRPr lang="it-IT" b="1" dirty="0"/>
          </a:p>
          <a:p>
            <a:r>
              <a:rPr lang="it-IT" dirty="0"/>
              <a:t>L’usabilità di un sistema può essere analizzata considerando diverse caratteristiche. Il sistema sarà facile da apprendere ed intuitivo, senza la consultazione di documentazione associata.</a:t>
            </a:r>
            <a:br>
              <a:rPr lang="it-IT" dirty="0"/>
            </a:br>
            <a:r>
              <a:rPr lang="it-IT" dirty="0"/>
              <a:t>L’intuitività è garantita in quanto il sistema avrà una buona prevedibilità, cioè la risposta del sistema ad un’azione utente sarà corrispondente alle aspettative. </a:t>
            </a:r>
          </a:p>
          <a:p>
            <a:endParaRPr lang="it-IT" dirty="0"/>
          </a:p>
          <a:p>
            <a:r>
              <a:rPr lang="it-IT" b="1" dirty="0"/>
              <a:t>Utilità:</a:t>
            </a:r>
          </a:p>
          <a:p>
            <a:endParaRPr lang="it-IT" b="1" dirty="0"/>
          </a:p>
          <a:p>
            <a:r>
              <a:rPr lang="it-IT" dirty="0"/>
              <a:t>Il lavoro dell’utente verrà supportato nel miglior modo possibile dal sistema, infatti l’utente compirà le operazioni consentite senza il carico di lavoro che deriva dal realizzare gli stessi calcoli manualmente.</a:t>
            </a:r>
          </a:p>
          <a:p>
            <a:pPr marL="180340">
              <a:lnSpc>
                <a:spcPct val="125000"/>
              </a:lnSpc>
              <a:spcBef>
                <a:spcPts val="200"/>
              </a:spcBef>
              <a:spcAft>
                <a:spcPts val="0"/>
              </a:spcAft>
            </a:pPr>
            <a:endParaRPr lang="it-IT" dirty="0">
              <a:effectLst/>
            </a:endParaRPr>
          </a:p>
        </p:txBody>
      </p:sp>
    </p:spTree>
    <p:extLst>
      <p:ext uri="{BB962C8B-B14F-4D97-AF65-F5344CB8AC3E}">
        <p14:creationId xmlns:p14="http://schemas.microsoft.com/office/powerpoint/2010/main" val="3102901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6755917" y="443466"/>
            <a:ext cx="1217272" cy="1217272"/>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946881" y="567894"/>
            <a:ext cx="5312780" cy="5312780"/>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247822" y="4772398"/>
            <a:ext cx="1447800" cy="1447800"/>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7581256" y="1746944"/>
            <a:ext cx="1723663" cy="1723663"/>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2946881" y="443466"/>
            <a:ext cx="816980" cy="816980"/>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3041408" y="5596612"/>
            <a:ext cx="816980" cy="816980"/>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7541066" y="5280477"/>
            <a:ext cx="577771" cy="577771"/>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392649" y="1902457"/>
            <a:ext cx="6507223" cy="2677656"/>
          </a:xfrm>
          <a:prstGeom prst="rect">
            <a:avLst/>
          </a:prstGeom>
        </p:spPr>
        <p:txBody>
          <a:bodyPr wrap="square">
            <a:spAutoFit/>
          </a:bodyPr>
          <a:lstStyle/>
          <a:p>
            <a:pPr algn="ctr"/>
            <a:r>
              <a:rPr lang="en-US" sz="8800" b="1" dirty="0">
                <a:solidFill>
                  <a:srgbClr val="1549FF"/>
                </a:solidFill>
              </a:rPr>
              <a:t>ODD</a:t>
            </a:r>
          </a:p>
          <a:p>
            <a:pPr algn="ctr"/>
            <a:r>
              <a:rPr lang="en-US" sz="4000" b="1" dirty="0">
                <a:solidFill>
                  <a:srgbClr val="1549FF"/>
                </a:solidFill>
              </a:rPr>
              <a:t>Object Design</a:t>
            </a:r>
          </a:p>
          <a:p>
            <a:pPr algn="ctr"/>
            <a:r>
              <a:rPr lang="en-US" sz="4000" b="1" dirty="0">
                <a:solidFill>
                  <a:srgbClr val="1549FF"/>
                </a:solidFill>
              </a:rPr>
              <a:t>Document</a:t>
            </a:r>
            <a:r>
              <a:rPr lang="en-US" sz="2400" i="1" dirty="0">
                <a:solidFill>
                  <a:schemeClr val="bg2"/>
                </a:solidFill>
              </a:rPr>
              <a:t> </a:t>
            </a:r>
          </a:p>
        </p:txBody>
      </p:sp>
      <p:sp>
        <p:nvSpPr>
          <p:cNvPr id="19" name="Oval 54">
            <a:extLst>
              <a:ext uri="{FF2B5EF4-FFF2-40B4-BE49-F238E27FC236}">
                <a16:creationId xmlns:a16="http://schemas.microsoft.com/office/drawing/2014/main" id="{0BE03F39-A240-42DB-891F-1FC2D864FF5F}"/>
              </a:ext>
            </a:extLst>
          </p:cNvPr>
          <p:cNvSpPr/>
          <p:nvPr/>
        </p:nvSpPr>
        <p:spPr>
          <a:xfrm>
            <a:off x="6092784" y="4604821"/>
            <a:ext cx="1723663" cy="1723663"/>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0" name="Oval 54">
            <a:extLst>
              <a:ext uri="{FF2B5EF4-FFF2-40B4-BE49-F238E27FC236}">
                <a16:creationId xmlns:a16="http://schemas.microsoft.com/office/drawing/2014/main" id="{DDAA3906-786A-4484-9775-856DC5F6D79A}"/>
              </a:ext>
            </a:extLst>
          </p:cNvPr>
          <p:cNvSpPr/>
          <p:nvPr/>
        </p:nvSpPr>
        <p:spPr>
          <a:xfrm>
            <a:off x="2268476" y="977326"/>
            <a:ext cx="1723663" cy="1723663"/>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1" name="Oval 56">
            <a:extLst>
              <a:ext uri="{FF2B5EF4-FFF2-40B4-BE49-F238E27FC236}">
                <a16:creationId xmlns:a16="http://schemas.microsoft.com/office/drawing/2014/main" id="{59F2895B-8E49-4986-858A-CADB5A07548C}"/>
              </a:ext>
            </a:extLst>
          </p:cNvPr>
          <p:cNvSpPr/>
          <p:nvPr/>
        </p:nvSpPr>
        <p:spPr>
          <a:xfrm>
            <a:off x="2430842" y="2417956"/>
            <a:ext cx="816980" cy="816980"/>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2" name="Oval 56">
            <a:extLst>
              <a:ext uri="{FF2B5EF4-FFF2-40B4-BE49-F238E27FC236}">
                <a16:creationId xmlns:a16="http://schemas.microsoft.com/office/drawing/2014/main" id="{C8A32E23-8C91-4B4B-9B2E-275E84A42149}"/>
              </a:ext>
            </a:extLst>
          </p:cNvPr>
          <p:cNvSpPr/>
          <p:nvPr/>
        </p:nvSpPr>
        <p:spPr>
          <a:xfrm>
            <a:off x="6347427" y="261263"/>
            <a:ext cx="816980" cy="816980"/>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3" name="Oval 57">
            <a:extLst>
              <a:ext uri="{FF2B5EF4-FFF2-40B4-BE49-F238E27FC236}">
                <a16:creationId xmlns:a16="http://schemas.microsoft.com/office/drawing/2014/main" id="{EC3C350C-A75A-4A6F-A4B6-F043EFD5CD15}"/>
              </a:ext>
            </a:extLst>
          </p:cNvPr>
          <p:cNvSpPr/>
          <p:nvPr/>
        </p:nvSpPr>
        <p:spPr>
          <a:xfrm>
            <a:off x="8024104" y="3368841"/>
            <a:ext cx="577771" cy="577771"/>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03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p:cTn id="13" dur="500" fill="hold"/>
                                        <p:tgtEl>
                                          <p:spTgt spid="54"/>
                                        </p:tgtEl>
                                        <p:attrNameLst>
                                          <p:attrName>ppt_w</p:attrName>
                                        </p:attrNameLst>
                                      </p:cBhvr>
                                      <p:tavLst>
                                        <p:tav tm="0">
                                          <p:val>
                                            <p:fltVal val="0"/>
                                          </p:val>
                                        </p:tav>
                                        <p:tav tm="100000">
                                          <p:val>
                                            <p:strVal val="#ppt_w"/>
                                          </p:val>
                                        </p:tav>
                                      </p:tavLst>
                                    </p:anim>
                                    <p:anim calcmode="lin" valueType="num">
                                      <p:cBhvr>
                                        <p:cTn id="14" dur="500" fill="hold"/>
                                        <p:tgtEl>
                                          <p:spTgt spid="54"/>
                                        </p:tgtEl>
                                        <p:attrNameLst>
                                          <p:attrName>ppt_h</p:attrName>
                                        </p:attrNameLst>
                                      </p:cBhvr>
                                      <p:tavLst>
                                        <p:tav tm="0">
                                          <p:val>
                                            <p:fltVal val="0"/>
                                          </p:val>
                                        </p:tav>
                                        <p:tav tm="100000">
                                          <p:val>
                                            <p:strVal val="#ppt_h"/>
                                          </p:val>
                                        </p:tav>
                                      </p:tavLst>
                                    </p:anim>
                                    <p:animEffect transition="in" filter="fade">
                                      <p:cBhvr>
                                        <p:cTn id="15" dur="500"/>
                                        <p:tgtEl>
                                          <p:spTgt spid="5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p:cTn id="18" dur="500" fill="hold"/>
                                        <p:tgtEl>
                                          <p:spTgt spid="53"/>
                                        </p:tgtEl>
                                        <p:attrNameLst>
                                          <p:attrName>ppt_w</p:attrName>
                                        </p:attrNameLst>
                                      </p:cBhvr>
                                      <p:tavLst>
                                        <p:tav tm="0">
                                          <p:val>
                                            <p:fltVal val="0"/>
                                          </p:val>
                                        </p:tav>
                                        <p:tav tm="100000">
                                          <p:val>
                                            <p:strVal val="#ppt_w"/>
                                          </p:val>
                                        </p:tav>
                                      </p:tavLst>
                                    </p:anim>
                                    <p:anim calcmode="lin" valueType="num">
                                      <p:cBhvr>
                                        <p:cTn id="19" dur="500" fill="hold"/>
                                        <p:tgtEl>
                                          <p:spTgt spid="53"/>
                                        </p:tgtEl>
                                        <p:attrNameLst>
                                          <p:attrName>ppt_h</p:attrName>
                                        </p:attrNameLst>
                                      </p:cBhvr>
                                      <p:tavLst>
                                        <p:tav tm="0">
                                          <p:val>
                                            <p:fltVal val="0"/>
                                          </p:val>
                                        </p:tav>
                                        <p:tav tm="100000">
                                          <p:val>
                                            <p:strVal val="#ppt_h"/>
                                          </p:val>
                                        </p:tav>
                                      </p:tavLst>
                                    </p:anim>
                                    <p:animEffect transition="in" filter="fade">
                                      <p:cBhvr>
                                        <p:cTn id="20" dur="500"/>
                                        <p:tgtEl>
                                          <p:spTgt spid="5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p:cTn id="23" dur="500" fill="hold"/>
                                        <p:tgtEl>
                                          <p:spTgt spid="55"/>
                                        </p:tgtEl>
                                        <p:attrNameLst>
                                          <p:attrName>ppt_w</p:attrName>
                                        </p:attrNameLst>
                                      </p:cBhvr>
                                      <p:tavLst>
                                        <p:tav tm="0">
                                          <p:val>
                                            <p:fltVal val="0"/>
                                          </p:val>
                                        </p:tav>
                                        <p:tav tm="100000">
                                          <p:val>
                                            <p:strVal val="#ppt_w"/>
                                          </p:val>
                                        </p:tav>
                                      </p:tavLst>
                                    </p:anim>
                                    <p:anim calcmode="lin" valueType="num">
                                      <p:cBhvr>
                                        <p:cTn id="24" dur="500" fill="hold"/>
                                        <p:tgtEl>
                                          <p:spTgt spid="55"/>
                                        </p:tgtEl>
                                        <p:attrNameLst>
                                          <p:attrName>ppt_h</p:attrName>
                                        </p:attrNameLst>
                                      </p:cBhvr>
                                      <p:tavLst>
                                        <p:tav tm="0">
                                          <p:val>
                                            <p:fltVal val="0"/>
                                          </p:val>
                                        </p:tav>
                                        <p:tav tm="100000">
                                          <p:val>
                                            <p:strVal val="#ppt_h"/>
                                          </p:val>
                                        </p:tav>
                                      </p:tavLst>
                                    </p:anim>
                                    <p:animEffect transition="in" filter="fade">
                                      <p:cBhvr>
                                        <p:cTn id="25" dur="500"/>
                                        <p:tgtEl>
                                          <p:spTgt spid="55"/>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p:cTn id="28" dur="500" fill="hold"/>
                                        <p:tgtEl>
                                          <p:spTgt spid="56"/>
                                        </p:tgtEl>
                                        <p:attrNameLst>
                                          <p:attrName>ppt_w</p:attrName>
                                        </p:attrNameLst>
                                      </p:cBhvr>
                                      <p:tavLst>
                                        <p:tav tm="0">
                                          <p:val>
                                            <p:fltVal val="0"/>
                                          </p:val>
                                        </p:tav>
                                        <p:tav tm="100000">
                                          <p:val>
                                            <p:strVal val="#ppt_w"/>
                                          </p:val>
                                        </p:tav>
                                      </p:tavLst>
                                    </p:anim>
                                    <p:anim calcmode="lin" valueType="num">
                                      <p:cBhvr>
                                        <p:cTn id="29" dur="500" fill="hold"/>
                                        <p:tgtEl>
                                          <p:spTgt spid="56"/>
                                        </p:tgtEl>
                                        <p:attrNameLst>
                                          <p:attrName>ppt_h</p:attrName>
                                        </p:attrNameLst>
                                      </p:cBhvr>
                                      <p:tavLst>
                                        <p:tav tm="0">
                                          <p:val>
                                            <p:fltVal val="0"/>
                                          </p:val>
                                        </p:tav>
                                        <p:tav tm="100000">
                                          <p:val>
                                            <p:strVal val="#ppt_h"/>
                                          </p:val>
                                        </p:tav>
                                      </p:tavLst>
                                    </p:anim>
                                    <p:animEffect transition="in" filter="fade">
                                      <p:cBhvr>
                                        <p:cTn id="30" dur="500"/>
                                        <p:tgtEl>
                                          <p:spTgt spid="5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 calcmode="lin" valueType="num">
                                      <p:cBhvr>
                                        <p:cTn id="33" dur="500" fill="hold"/>
                                        <p:tgtEl>
                                          <p:spTgt spid="57"/>
                                        </p:tgtEl>
                                        <p:attrNameLst>
                                          <p:attrName>ppt_w</p:attrName>
                                        </p:attrNameLst>
                                      </p:cBhvr>
                                      <p:tavLst>
                                        <p:tav tm="0">
                                          <p:val>
                                            <p:fltVal val="0"/>
                                          </p:val>
                                        </p:tav>
                                        <p:tav tm="100000">
                                          <p:val>
                                            <p:strVal val="#ppt_w"/>
                                          </p:val>
                                        </p:tav>
                                      </p:tavLst>
                                    </p:anim>
                                    <p:anim calcmode="lin" valueType="num">
                                      <p:cBhvr>
                                        <p:cTn id="34" dur="500" fill="hold"/>
                                        <p:tgtEl>
                                          <p:spTgt spid="57"/>
                                        </p:tgtEl>
                                        <p:attrNameLst>
                                          <p:attrName>ppt_h</p:attrName>
                                        </p:attrNameLst>
                                      </p:cBhvr>
                                      <p:tavLst>
                                        <p:tav tm="0">
                                          <p:val>
                                            <p:fltVal val="0"/>
                                          </p:val>
                                        </p:tav>
                                        <p:tav tm="100000">
                                          <p:val>
                                            <p:strVal val="#ppt_h"/>
                                          </p:val>
                                        </p:tav>
                                      </p:tavLst>
                                    </p:anim>
                                    <p:animEffect transition="in" filter="fade">
                                      <p:cBhvr>
                                        <p:cTn id="35" dur="500"/>
                                        <p:tgtEl>
                                          <p:spTgt spid="57"/>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 calcmode="lin" valueType="num">
                                      <p:cBhvr>
                                        <p:cTn id="38" dur="500" fill="hold"/>
                                        <p:tgtEl>
                                          <p:spTgt spid="58"/>
                                        </p:tgtEl>
                                        <p:attrNameLst>
                                          <p:attrName>ppt_w</p:attrName>
                                        </p:attrNameLst>
                                      </p:cBhvr>
                                      <p:tavLst>
                                        <p:tav tm="0">
                                          <p:val>
                                            <p:fltVal val="0"/>
                                          </p:val>
                                        </p:tav>
                                        <p:tav tm="100000">
                                          <p:val>
                                            <p:strVal val="#ppt_w"/>
                                          </p:val>
                                        </p:tav>
                                      </p:tavLst>
                                    </p:anim>
                                    <p:anim calcmode="lin" valueType="num">
                                      <p:cBhvr>
                                        <p:cTn id="39" dur="500" fill="hold"/>
                                        <p:tgtEl>
                                          <p:spTgt spid="58"/>
                                        </p:tgtEl>
                                        <p:attrNameLst>
                                          <p:attrName>ppt_h</p:attrName>
                                        </p:attrNameLst>
                                      </p:cBhvr>
                                      <p:tavLst>
                                        <p:tav tm="0">
                                          <p:val>
                                            <p:fltVal val="0"/>
                                          </p:val>
                                        </p:tav>
                                        <p:tav tm="100000">
                                          <p:val>
                                            <p:strVal val="#ppt_h"/>
                                          </p:val>
                                        </p:tav>
                                      </p:tavLst>
                                    </p:anim>
                                    <p:animEffect transition="in" filter="fade">
                                      <p:cBhvr>
                                        <p:cTn id="40" dur="500"/>
                                        <p:tgtEl>
                                          <p:spTgt spid="58"/>
                                        </p:tgtEl>
                                      </p:cBhvr>
                                    </p:animEffect>
                                  </p:childTnLst>
                                </p:cTn>
                              </p:par>
                            </p:childTnLst>
                          </p:cTn>
                        </p:par>
                        <p:par>
                          <p:cTn id="41" fill="hold">
                            <p:stCondLst>
                              <p:cond delay="1000"/>
                            </p:stCondLst>
                            <p:childTnLst>
                              <p:par>
                                <p:cTn id="42" presetID="42" presetClass="entr" presetSubtype="0" fill="hold" grpId="0" nodeType="after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1000"/>
                                        <p:tgtEl>
                                          <p:spTgt spid="59"/>
                                        </p:tgtEl>
                                      </p:cBhvr>
                                    </p:animEffect>
                                    <p:anim calcmode="lin" valueType="num">
                                      <p:cBhvr>
                                        <p:cTn id="45" dur="1000" fill="hold"/>
                                        <p:tgtEl>
                                          <p:spTgt spid="59"/>
                                        </p:tgtEl>
                                        <p:attrNameLst>
                                          <p:attrName>ppt_x</p:attrName>
                                        </p:attrNameLst>
                                      </p:cBhvr>
                                      <p:tavLst>
                                        <p:tav tm="0">
                                          <p:val>
                                            <p:strVal val="#ppt_x"/>
                                          </p:val>
                                        </p:tav>
                                        <p:tav tm="100000">
                                          <p:val>
                                            <p:strVal val="#ppt_x"/>
                                          </p:val>
                                        </p:tav>
                                      </p:tavLst>
                                    </p:anim>
                                    <p:anim calcmode="lin" valueType="num">
                                      <p:cBhvr>
                                        <p:cTn id="46" dur="1000" fill="hold"/>
                                        <p:tgtEl>
                                          <p:spTgt spid="59"/>
                                        </p:tgtEl>
                                        <p:attrNameLst>
                                          <p:attrName>ppt_y</p:attrName>
                                        </p:attrNameLst>
                                      </p:cBhvr>
                                      <p:tavLst>
                                        <p:tav tm="0">
                                          <p:val>
                                            <p:strVal val="#ppt_y+.1"/>
                                          </p:val>
                                        </p:tav>
                                        <p:tav tm="100000">
                                          <p:val>
                                            <p:strVal val="#ppt_y"/>
                                          </p:val>
                                        </p:tav>
                                      </p:tavLst>
                                    </p:anim>
                                  </p:childTnLst>
                                </p:cTn>
                              </p:par>
                              <p:par>
                                <p:cTn id="47" presetID="53" presetClass="entr" presetSubtype="16"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p:cTn id="49" dur="500" fill="hold"/>
                                        <p:tgtEl>
                                          <p:spTgt spid="19"/>
                                        </p:tgtEl>
                                        <p:attrNameLst>
                                          <p:attrName>ppt_w</p:attrName>
                                        </p:attrNameLst>
                                      </p:cBhvr>
                                      <p:tavLst>
                                        <p:tav tm="0">
                                          <p:val>
                                            <p:fltVal val="0"/>
                                          </p:val>
                                        </p:tav>
                                        <p:tav tm="100000">
                                          <p:val>
                                            <p:strVal val="#ppt_w"/>
                                          </p:val>
                                        </p:tav>
                                      </p:tavLst>
                                    </p:anim>
                                    <p:anim calcmode="lin" valueType="num">
                                      <p:cBhvr>
                                        <p:cTn id="50" dur="500" fill="hold"/>
                                        <p:tgtEl>
                                          <p:spTgt spid="19"/>
                                        </p:tgtEl>
                                        <p:attrNameLst>
                                          <p:attrName>ppt_h</p:attrName>
                                        </p:attrNameLst>
                                      </p:cBhvr>
                                      <p:tavLst>
                                        <p:tav tm="0">
                                          <p:val>
                                            <p:fltVal val="0"/>
                                          </p:val>
                                        </p:tav>
                                        <p:tav tm="100000">
                                          <p:val>
                                            <p:strVal val="#ppt_h"/>
                                          </p:val>
                                        </p:tav>
                                      </p:tavLst>
                                    </p:anim>
                                    <p:animEffect transition="in" filter="fade">
                                      <p:cBhvr>
                                        <p:cTn id="51" dur="500"/>
                                        <p:tgtEl>
                                          <p:spTgt spid="19"/>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500" fill="hold"/>
                                        <p:tgtEl>
                                          <p:spTgt spid="20"/>
                                        </p:tgtEl>
                                        <p:attrNameLst>
                                          <p:attrName>ppt_w</p:attrName>
                                        </p:attrNameLst>
                                      </p:cBhvr>
                                      <p:tavLst>
                                        <p:tav tm="0">
                                          <p:val>
                                            <p:fltVal val="0"/>
                                          </p:val>
                                        </p:tav>
                                        <p:tav tm="100000">
                                          <p:val>
                                            <p:strVal val="#ppt_w"/>
                                          </p:val>
                                        </p:tav>
                                      </p:tavLst>
                                    </p:anim>
                                    <p:anim calcmode="lin" valueType="num">
                                      <p:cBhvr>
                                        <p:cTn id="55" dur="500" fill="hold"/>
                                        <p:tgtEl>
                                          <p:spTgt spid="20"/>
                                        </p:tgtEl>
                                        <p:attrNameLst>
                                          <p:attrName>ppt_h</p:attrName>
                                        </p:attrNameLst>
                                      </p:cBhvr>
                                      <p:tavLst>
                                        <p:tav tm="0">
                                          <p:val>
                                            <p:fltVal val="0"/>
                                          </p:val>
                                        </p:tav>
                                        <p:tav tm="100000">
                                          <p:val>
                                            <p:strVal val="#ppt_h"/>
                                          </p:val>
                                        </p:tav>
                                      </p:tavLst>
                                    </p:anim>
                                    <p:animEffect transition="in" filter="fade">
                                      <p:cBhvr>
                                        <p:cTn id="56" dur="500"/>
                                        <p:tgtEl>
                                          <p:spTgt spid="20"/>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p:cTn id="59" dur="500" fill="hold"/>
                                        <p:tgtEl>
                                          <p:spTgt spid="21"/>
                                        </p:tgtEl>
                                        <p:attrNameLst>
                                          <p:attrName>ppt_w</p:attrName>
                                        </p:attrNameLst>
                                      </p:cBhvr>
                                      <p:tavLst>
                                        <p:tav tm="0">
                                          <p:val>
                                            <p:fltVal val="0"/>
                                          </p:val>
                                        </p:tav>
                                        <p:tav tm="100000">
                                          <p:val>
                                            <p:strVal val="#ppt_w"/>
                                          </p:val>
                                        </p:tav>
                                      </p:tavLst>
                                    </p:anim>
                                    <p:anim calcmode="lin" valueType="num">
                                      <p:cBhvr>
                                        <p:cTn id="60" dur="500" fill="hold"/>
                                        <p:tgtEl>
                                          <p:spTgt spid="21"/>
                                        </p:tgtEl>
                                        <p:attrNameLst>
                                          <p:attrName>ppt_h</p:attrName>
                                        </p:attrNameLst>
                                      </p:cBhvr>
                                      <p:tavLst>
                                        <p:tav tm="0">
                                          <p:val>
                                            <p:fltVal val="0"/>
                                          </p:val>
                                        </p:tav>
                                        <p:tav tm="100000">
                                          <p:val>
                                            <p:strVal val="#ppt_h"/>
                                          </p:val>
                                        </p:tav>
                                      </p:tavLst>
                                    </p:anim>
                                    <p:animEffect transition="in" filter="fade">
                                      <p:cBhvr>
                                        <p:cTn id="61" dur="500"/>
                                        <p:tgtEl>
                                          <p:spTgt spid="21"/>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 calcmode="lin" valueType="num">
                                      <p:cBhvr>
                                        <p:cTn id="64" dur="500" fill="hold"/>
                                        <p:tgtEl>
                                          <p:spTgt spid="22"/>
                                        </p:tgtEl>
                                        <p:attrNameLst>
                                          <p:attrName>ppt_w</p:attrName>
                                        </p:attrNameLst>
                                      </p:cBhvr>
                                      <p:tavLst>
                                        <p:tav tm="0">
                                          <p:val>
                                            <p:fltVal val="0"/>
                                          </p:val>
                                        </p:tav>
                                        <p:tav tm="100000">
                                          <p:val>
                                            <p:strVal val="#ppt_w"/>
                                          </p:val>
                                        </p:tav>
                                      </p:tavLst>
                                    </p:anim>
                                    <p:anim calcmode="lin" valueType="num">
                                      <p:cBhvr>
                                        <p:cTn id="65" dur="500" fill="hold"/>
                                        <p:tgtEl>
                                          <p:spTgt spid="22"/>
                                        </p:tgtEl>
                                        <p:attrNameLst>
                                          <p:attrName>ppt_h</p:attrName>
                                        </p:attrNameLst>
                                      </p:cBhvr>
                                      <p:tavLst>
                                        <p:tav tm="0">
                                          <p:val>
                                            <p:fltVal val="0"/>
                                          </p:val>
                                        </p:tav>
                                        <p:tav tm="100000">
                                          <p:val>
                                            <p:strVal val="#ppt_h"/>
                                          </p:val>
                                        </p:tav>
                                      </p:tavLst>
                                    </p:anim>
                                    <p:animEffect transition="in" filter="fade">
                                      <p:cBhvr>
                                        <p:cTn id="66" dur="500"/>
                                        <p:tgtEl>
                                          <p:spTgt spid="2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 calcmode="lin" valueType="num">
                                      <p:cBhvr>
                                        <p:cTn id="69" dur="500" fill="hold"/>
                                        <p:tgtEl>
                                          <p:spTgt spid="23"/>
                                        </p:tgtEl>
                                        <p:attrNameLst>
                                          <p:attrName>ppt_w</p:attrName>
                                        </p:attrNameLst>
                                      </p:cBhvr>
                                      <p:tavLst>
                                        <p:tav tm="0">
                                          <p:val>
                                            <p:fltVal val="0"/>
                                          </p:val>
                                        </p:tav>
                                        <p:tav tm="100000">
                                          <p:val>
                                            <p:strVal val="#ppt_w"/>
                                          </p:val>
                                        </p:tav>
                                      </p:tavLst>
                                    </p:anim>
                                    <p:anim calcmode="lin" valueType="num">
                                      <p:cBhvr>
                                        <p:cTn id="70" dur="500" fill="hold"/>
                                        <p:tgtEl>
                                          <p:spTgt spid="23"/>
                                        </p:tgtEl>
                                        <p:attrNameLst>
                                          <p:attrName>ppt_h</p:attrName>
                                        </p:attrNameLst>
                                      </p:cBhvr>
                                      <p:tavLst>
                                        <p:tav tm="0">
                                          <p:val>
                                            <p:fltVal val="0"/>
                                          </p:val>
                                        </p:tav>
                                        <p:tav tm="100000">
                                          <p:val>
                                            <p:strVal val="#ppt_h"/>
                                          </p:val>
                                        </p:tav>
                                      </p:tavLst>
                                    </p:anim>
                                    <p:animEffect transition="in" filter="fade">
                                      <p:cBhvr>
                                        <p:cTn id="7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 grpId="0" animBg="1"/>
      <p:bldP spid="53" grpId="0" animBg="1"/>
      <p:bldP spid="55" grpId="0" animBg="1"/>
      <p:bldP spid="56" grpId="0" animBg="1"/>
      <p:bldP spid="57" grpId="0" animBg="1"/>
      <p:bldP spid="58" grpId="0" animBg="1"/>
      <p:bldP spid="59" grpId="0"/>
      <p:bldP spid="19" grpId="0" animBg="1"/>
      <p:bldP spid="20" grpId="0" animBg="1"/>
      <p:bldP spid="21" grpId="0" animBg="1"/>
      <p:bldP spid="22" grpId="0" animBg="1"/>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609600"/>
            <a:ext cx="10515600" cy="839840"/>
          </a:xfrm>
        </p:spPr>
        <p:txBody>
          <a:bodyPr>
            <a:normAutofit/>
          </a:bodyPr>
          <a:lstStyle/>
          <a:p>
            <a:r>
              <a:rPr lang="en-US" dirty="0"/>
              <a:t>Trade Off</a:t>
            </a:r>
          </a:p>
        </p:txBody>
      </p:sp>
      <p:sp>
        <p:nvSpPr>
          <p:cNvPr id="8" name="Rettangolo 7">
            <a:extLst>
              <a:ext uri="{FF2B5EF4-FFF2-40B4-BE49-F238E27FC236}">
                <a16:creationId xmlns:a16="http://schemas.microsoft.com/office/drawing/2014/main" id="{69958FF4-98FD-4B98-B6E7-56D30CAF71B5}"/>
              </a:ext>
            </a:extLst>
          </p:cNvPr>
          <p:cNvSpPr/>
          <p:nvPr/>
        </p:nvSpPr>
        <p:spPr>
          <a:xfrm>
            <a:off x="657736" y="1161210"/>
            <a:ext cx="10515600" cy="5427127"/>
          </a:xfrm>
          <a:prstGeom prst="rect">
            <a:avLst/>
          </a:prstGeom>
        </p:spPr>
        <p:txBody>
          <a:bodyPr wrap="square">
            <a:spAutoFit/>
          </a:bodyPr>
          <a:lstStyle/>
          <a:p>
            <a:pPr lvl="2">
              <a:lnSpc>
                <a:spcPct val="125000"/>
              </a:lnSpc>
              <a:spcBef>
                <a:spcPts val="200"/>
              </a:spcBef>
              <a:spcAft>
                <a:spcPts val="200"/>
              </a:spcAft>
            </a:pPr>
            <a:r>
              <a:rPr lang="it-IT" sz="2400" b="1" dirty="0">
                <a:solidFill>
                  <a:srgbClr val="1F3763"/>
                </a:solidFill>
                <a:latin typeface="Garamond" panose="02020404030301010803" pitchFamily="18" charset="0"/>
                <a:ea typeface="Times New Roman" panose="02020603050405020304" pitchFamily="18" charset="0"/>
                <a:cs typeface="Times New Roman" panose="02020603050405020304" pitchFamily="18" charset="0"/>
              </a:rPr>
              <a:t>Costi vs Mantenimento</a:t>
            </a:r>
            <a:endParaRPr lang="it-IT" sz="24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a:p>
            <a:pPr marL="629920">
              <a:lnSpc>
                <a:spcPct val="125000"/>
              </a:lnSpc>
              <a:spcAft>
                <a:spcPts val="1200"/>
              </a:spcAft>
            </a:pPr>
            <a:r>
              <a:rPr lang="it-IT" sz="1600" dirty="0">
                <a:latin typeface="Garamond" panose="02020404030301010803" pitchFamily="18" charset="0"/>
                <a:ea typeface="Times New Roman" panose="02020603050405020304" pitchFamily="18" charset="0"/>
                <a:cs typeface="Garamond" panose="02020404030301010803" pitchFamily="18" charset="0"/>
              </a:rPr>
              <a:t>Il sistema sviluppato può essere facilmente modificato ed implementato con nuove funzioni e corretto in presenza di errori, grazie all’uso di materiale open source e con l’utilizzo di </a:t>
            </a:r>
            <a:r>
              <a:rPr lang="it-IT" sz="1600" dirty="0" err="1">
                <a:latin typeface="Garamond" panose="02020404030301010803" pitchFamily="18" charset="0"/>
                <a:ea typeface="Times New Roman" panose="02020603050405020304" pitchFamily="18" charset="0"/>
                <a:cs typeface="Garamond" panose="02020404030301010803" pitchFamily="18" charset="0"/>
              </a:rPr>
              <a:t>javadoc</a:t>
            </a:r>
            <a:r>
              <a:rPr lang="it-IT" sz="1600" dirty="0">
                <a:latin typeface="Garamond" panose="02020404030301010803" pitchFamily="18" charset="0"/>
                <a:ea typeface="Times New Roman" panose="02020603050405020304" pitchFamily="18" charset="0"/>
                <a:cs typeface="Garamond" panose="02020404030301010803" pitchFamily="18" charset="0"/>
              </a:rPr>
              <a:t>.</a:t>
            </a:r>
            <a:endParaRPr lang="it-IT" sz="1200" dirty="0">
              <a:latin typeface="Calibri" panose="020F0502020204030204" pitchFamily="34" charset="0"/>
              <a:ea typeface="Times New Roman" panose="02020603050405020304" pitchFamily="18" charset="0"/>
              <a:cs typeface="Times New Roman" panose="02020603050405020304" pitchFamily="18" charset="0"/>
            </a:endParaRPr>
          </a:p>
          <a:p>
            <a:pPr lvl="2">
              <a:lnSpc>
                <a:spcPct val="125000"/>
              </a:lnSpc>
              <a:spcBef>
                <a:spcPts val="200"/>
              </a:spcBef>
              <a:spcAft>
                <a:spcPts val="200"/>
              </a:spcAft>
            </a:pPr>
            <a:r>
              <a:rPr lang="it-IT" sz="2400" b="1" dirty="0">
                <a:solidFill>
                  <a:srgbClr val="1F3763"/>
                </a:solidFill>
                <a:latin typeface="Garamond" panose="02020404030301010803" pitchFamily="18" charset="0"/>
                <a:ea typeface="Times New Roman" panose="02020603050405020304" pitchFamily="18" charset="0"/>
                <a:cs typeface="Times New Roman" panose="02020603050405020304" pitchFamily="18" charset="0"/>
              </a:rPr>
              <a:t>Interfaccia vs Easy-use</a:t>
            </a:r>
            <a:endParaRPr lang="it-IT" sz="24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a:p>
            <a:pPr marL="629920">
              <a:lnSpc>
                <a:spcPct val="125000"/>
              </a:lnSpc>
              <a:spcAft>
                <a:spcPts val="1200"/>
              </a:spcAft>
            </a:pPr>
            <a:r>
              <a:rPr lang="it-IT" sz="1600" dirty="0">
                <a:latin typeface="Garamond" panose="02020404030301010803" pitchFamily="18" charset="0"/>
                <a:ea typeface="Times New Roman" panose="02020603050405020304" pitchFamily="18" charset="0"/>
                <a:cs typeface="Garamond" panose="02020404030301010803" pitchFamily="18" charset="0"/>
              </a:rPr>
              <a:t>L’interfaccia permette un facile utilizzo (Easy-use) delle principali funzionalità del sistema anche per gli utenti meno esperti</a:t>
            </a:r>
            <a:r>
              <a:rPr lang="it-IT" sz="1200" dirty="0">
                <a:solidFill>
                  <a:srgbClr val="44546A"/>
                </a:solidFill>
                <a:latin typeface="Garamond" panose="02020404030301010803" pitchFamily="18" charset="0"/>
                <a:ea typeface="Times New Roman" panose="02020603050405020304" pitchFamily="18" charset="0"/>
                <a:cs typeface="Garamond" panose="02020404030301010803" pitchFamily="18" charset="0"/>
              </a:rPr>
              <a:t>.</a:t>
            </a:r>
            <a:endParaRPr lang="it-IT" sz="1200" dirty="0">
              <a:solidFill>
                <a:srgbClr val="44546A"/>
              </a:solidFill>
              <a:latin typeface="Calibri" panose="020F0502020204030204" pitchFamily="34" charset="0"/>
              <a:ea typeface="Times New Roman" panose="02020603050405020304" pitchFamily="18" charset="0"/>
              <a:cs typeface="Times New Roman" panose="02020603050405020304" pitchFamily="18" charset="0"/>
            </a:endParaRPr>
          </a:p>
          <a:p>
            <a:pPr lvl="2">
              <a:lnSpc>
                <a:spcPct val="125000"/>
              </a:lnSpc>
              <a:spcBef>
                <a:spcPts val="200"/>
              </a:spcBef>
              <a:spcAft>
                <a:spcPts val="200"/>
              </a:spcAft>
            </a:pPr>
            <a:r>
              <a:rPr lang="it-IT" sz="2400" b="1" dirty="0">
                <a:solidFill>
                  <a:srgbClr val="1F3763"/>
                </a:solidFill>
                <a:latin typeface="Garamond" panose="02020404030301010803" pitchFamily="18" charset="0"/>
                <a:ea typeface="Times New Roman" panose="02020603050405020304" pitchFamily="18" charset="0"/>
                <a:cs typeface="Times New Roman" panose="02020603050405020304" pitchFamily="18" charset="0"/>
              </a:rPr>
              <a:t>Memoria vs Efficienza</a:t>
            </a:r>
            <a:endParaRPr lang="it-IT" sz="24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a:p>
            <a:pPr marL="630555" indent="635">
              <a:lnSpc>
                <a:spcPct val="125000"/>
              </a:lnSpc>
              <a:spcAft>
                <a:spcPts val="1200"/>
              </a:spcAft>
            </a:pPr>
            <a:r>
              <a:rPr lang="it-IT" sz="1600" dirty="0">
                <a:latin typeface="Garamond" panose="02020404030301010803" pitchFamily="18" charset="0"/>
                <a:ea typeface="Times New Roman" panose="02020603050405020304" pitchFamily="18" charset="0"/>
                <a:cs typeface="Garamond" panose="02020404030301010803" pitchFamily="18" charset="0"/>
              </a:rPr>
              <a:t>Dato l’elevato carico di utenti che possono accedere al sistema, e dato che il sistema dovrà supportare un elevato numero di </a:t>
            </a:r>
            <a:r>
              <a:rPr lang="it-IT" sz="1600" dirty="0" err="1">
                <a:latin typeface="Garamond" panose="02020404030301010803" pitchFamily="18" charset="0"/>
                <a:ea typeface="Times New Roman" panose="02020603050405020304" pitchFamily="18" charset="0"/>
                <a:cs typeface="Garamond" panose="02020404030301010803" pitchFamily="18" charset="0"/>
              </a:rPr>
              <a:t>query</a:t>
            </a:r>
            <a:r>
              <a:rPr lang="it-IT" sz="1600" dirty="0">
                <a:latin typeface="Garamond" panose="02020404030301010803" pitchFamily="18" charset="0"/>
                <a:ea typeface="Times New Roman" panose="02020603050405020304" pitchFamily="18" charset="0"/>
                <a:cs typeface="Garamond" panose="02020404030301010803" pitchFamily="18" charset="0"/>
              </a:rPr>
              <a:t>, per non penalizzare le performance del sistema, verrà utilizzato un meccanismo di sessioni che permette la memorizzazione dei dati con accesso più frequente.</a:t>
            </a:r>
          </a:p>
          <a:p>
            <a:pPr lvl="2">
              <a:lnSpc>
                <a:spcPct val="125000"/>
              </a:lnSpc>
              <a:spcBef>
                <a:spcPts val="200"/>
              </a:spcBef>
              <a:spcAft>
                <a:spcPts val="200"/>
              </a:spcAft>
            </a:pPr>
            <a:r>
              <a:rPr lang="it-IT" sz="2400" b="1" dirty="0">
                <a:solidFill>
                  <a:srgbClr val="1F3763"/>
                </a:solidFill>
                <a:latin typeface="Garamond" panose="02020404030301010803" pitchFamily="18" charset="0"/>
                <a:ea typeface="Times New Roman" panose="02020603050405020304" pitchFamily="18" charset="0"/>
                <a:cs typeface="Times New Roman" panose="02020603050405020304" pitchFamily="18" charset="0"/>
              </a:rPr>
              <a:t>Prestazioni vs Costi</a:t>
            </a:r>
            <a:endParaRPr lang="it-IT" sz="24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a:p>
            <a:pPr marL="629920">
              <a:lnSpc>
                <a:spcPct val="125000"/>
              </a:lnSpc>
            </a:pPr>
            <a:r>
              <a:rPr lang="it-IT" sz="1600" dirty="0">
                <a:latin typeface="Garamond" panose="02020404030301010803" pitchFamily="18" charset="0"/>
                <a:ea typeface="Times New Roman" panose="02020603050405020304" pitchFamily="18" charset="0"/>
                <a:cs typeface="Garamond" panose="02020404030301010803" pitchFamily="18" charset="0"/>
              </a:rPr>
              <a:t>Il budget a disposizione non è eccessivo, quindi il sistema sarà sviluppato utilizzando componenti </a:t>
            </a:r>
            <a:r>
              <a:rPr lang="it-IT" sz="1600" dirty="0">
                <a:latin typeface="Calibri" panose="020F0502020204030204" pitchFamily="34" charset="0"/>
                <a:ea typeface="Times New Roman" panose="02020603050405020304" pitchFamily="18" charset="0"/>
                <a:cs typeface="Garamond-Italic"/>
              </a:rPr>
              <a:t>open source </a:t>
            </a:r>
            <a:r>
              <a:rPr lang="it-IT" sz="1600" dirty="0">
                <a:latin typeface="Garamond" panose="02020404030301010803" pitchFamily="18" charset="0"/>
                <a:ea typeface="Times New Roman" panose="02020603050405020304" pitchFamily="18" charset="0"/>
                <a:cs typeface="Garamond" panose="02020404030301010803" pitchFamily="18" charset="0"/>
              </a:rPr>
              <a:t>e </a:t>
            </a:r>
            <a:r>
              <a:rPr lang="it-IT" sz="1600" dirty="0">
                <a:latin typeface="Calibri" panose="020F0502020204030204" pitchFamily="34" charset="0"/>
                <a:ea typeface="Times New Roman" panose="02020603050405020304" pitchFamily="18" charset="0"/>
                <a:cs typeface="Garamond-Italic"/>
              </a:rPr>
              <a:t>free</a:t>
            </a:r>
            <a:r>
              <a:rPr lang="it-IT" sz="1600" i="1" dirty="0">
                <a:latin typeface="Garamond-Italic"/>
                <a:ea typeface="Times New Roman" panose="02020603050405020304" pitchFamily="18" charset="0"/>
                <a:cs typeface="Garamond-Italic"/>
              </a:rPr>
              <a:t>. </a:t>
            </a:r>
          </a:p>
          <a:p>
            <a:pPr marL="629920">
              <a:lnSpc>
                <a:spcPct val="125000"/>
              </a:lnSpc>
              <a:spcAft>
                <a:spcPts val="1200"/>
              </a:spcAft>
            </a:pPr>
            <a:r>
              <a:rPr lang="it-IT" sz="1600" dirty="0">
                <a:latin typeface="Garamond" panose="02020404030301010803" pitchFamily="18" charset="0"/>
                <a:ea typeface="Times New Roman" panose="02020603050405020304" pitchFamily="18" charset="0"/>
                <a:cs typeface="Garamond" panose="02020404030301010803" pitchFamily="18" charset="0"/>
              </a:rPr>
              <a:t>Non saranno garantite alte prestazioni, ma saranno comunque soddisfacenti per il normale utilizzo.</a:t>
            </a:r>
            <a:endParaRPr lang="it-IT" sz="1600" dirty="0">
              <a:latin typeface="Calibri" panose="020F0502020204030204" pitchFamily="34" charset="0"/>
              <a:ea typeface="Times New Roman" panose="02020603050405020304" pitchFamily="18" charset="0"/>
              <a:cs typeface="Times New Roman" panose="02020603050405020304" pitchFamily="18" charset="0"/>
            </a:endParaRPr>
          </a:p>
          <a:p>
            <a:pPr marL="630555" indent="635">
              <a:lnSpc>
                <a:spcPct val="125000"/>
              </a:lnSpc>
              <a:spcAft>
                <a:spcPts val="1200"/>
              </a:spcAft>
            </a:pPr>
            <a:endParaRPr lang="it-IT" sz="12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Segnaposto numero diapositiva 1">
            <a:extLst>
              <a:ext uri="{FF2B5EF4-FFF2-40B4-BE49-F238E27FC236}">
                <a16:creationId xmlns:a16="http://schemas.microsoft.com/office/drawing/2014/main" id="{DD8BF084-991C-4109-AFE2-4F69FA245C50}"/>
              </a:ext>
            </a:extLst>
          </p:cNvPr>
          <p:cNvSpPr>
            <a:spLocks noGrp="1"/>
          </p:cNvSpPr>
          <p:nvPr>
            <p:ph type="sldNum" sz="quarter" idx="12"/>
          </p:nvPr>
        </p:nvSpPr>
        <p:spPr/>
        <p:txBody>
          <a:bodyPr/>
          <a:lstStyle/>
          <a:p>
            <a:fld id="{32FFBE4F-D559-476D-AEE3-28F000B7084D}" type="slidenum">
              <a:rPr lang="en-US" smtClean="0"/>
              <a:pPr/>
              <a:t>44</a:t>
            </a:fld>
            <a:endParaRPr lang="en-US"/>
          </a:p>
        </p:txBody>
      </p:sp>
    </p:spTree>
    <p:extLst>
      <p:ext uri="{BB962C8B-B14F-4D97-AF65-F5344CB8AC3E}">
        <p14:creationId xmlns:p14="http://schemas.microsoft.com/office/powerpoint/2010/main" val="23372436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621174"/>
            <a:ext cx="10515600" cy="839840"/>
          </a:xfrm>
        </p:spPr>
        <p:txBody>
          <a:bodyPr>
            <a:normAutofit/>
          </a:bodyPr>
          <a:lstStyle/>
          <a:p>
            <a:r>
              <a:rPr lang="en-US" dirty="0"/>
              <a:t>Trade Off</a:t>
            </a:r>
          </a:p>
        </p:txBody>
      </p:sp>
      <p:sp>
        <p:nvSpPr>
          <p:cNvPr id="8" name="Rettangolo 7">
            <a:extLst>
              <a:ext uri="{FF2B5EF4-FFF2-40B4-BE49-F238E27FC236}">
                <a16:creationId xmlns:a16="http://schemas.microsoft.com/office/drawing/2014/main" id="{69958FF4-98FD-4B98-B6E7-56D30CAF71B5}"/>
              </a:ext>
            </a:extLst>
          </p:cNvPr>
          <p:cNvSpPr/>
          <p:nvPr/>
        </p:nvSpPr>
        <p:spPr>
          <a:xfrm>
            <a:off x="838200" y="1614432"/>
            <a:ext cx="10515600" cy="4201150"/>
          </a:xfrm>
          <a:prstGeom prst="rect">
            <a:avLst/>
          </a:prstGeom>
        </p:spPr>
        <p:txBody>
          <a:bodyPr wrap="square">
            <a:spAutoFit/>
          </a:bodyPr>
          <a:lstStyle/>
          <a:p>
            <a:pPr lvl="2">
              <a:spcAft>
                <a:spcPts val="600"/>
              </a:spcAft>
            </a:pPr>
            <a:r>
              <a:rPr lang="it-IT" sz="2400" b="1" dirty="0">
                <a:solidFill>
                  <a:srgbClr val="002060"/>
                </a:solidFill>
              </a:rPr>
              <a:t>Comprensibilità vs Costi</a:t>
            </a:r>
          </a:p>
          <a:p>
            <a:pPr marL="809625"/>
            <a:r>
              <a:rPr lang="it-IT" dirty="0"/>
              <a:t>Si preferisce aggiungere costi relativi alle ore/uomo dedicate per la documentazione, al fine di rendere il codice comprensibile sia alle persone non 	coinvolte nel progetto che alle persone coinvolte che non hanno lavorato a quella parte in particolare. Saranno introdotti commenti nel codice, per facilitarne la comprensione e la manutenzione.</a:t>
            </a:r>
          </a:p>
          <a:p>
            <a:endParaRPr lang="it-IT" dirty="0"/>
          </a:p>
          <a:p>
            <a:pPr lvl="2">
              <a:spcAft>
                <a:spcPts val="600"/>
              </a:spcAft>
            </a:pPr>
            <a:r>
              <a:rPr lang="it-IT" sz="2400" b="1" dirty="0">
                <a:solidFill>
                  <a:srgbClr val="002060"/>
                </a:solidFill>
              </a:rPr>
              <a:t>Sicurezza vs Costi</a:t>
            </a:r>
          </a:p>
          <a:p>
            <a:pPr marL="809625" lvl="2"/>
            <a:r>
              <a:rPr lang="it-IT" dirty="0"/>
              <a:t>Dato il budget ridotto, non saranno utilizzate componenti esterne che garantiscano la massima sicurezza sui dati, ma verrà utilizzata una componente all’interno del linguaggio Java che permetta un grado di protezione soddisfacente.</a:t>
            </a:r>
          </a:p>
          <a:p>
            <a:pPr lvl="2"/>
            <a:endParaRPr lang="it-IT" dirty="0"/>
          </a:p>
          <a:p>
            <a:pPr lvl="2">
              <a:spcAft>
                <a:spcPts val="600"/>
              </a:spcAft>
            </a:pPr>
            <a:r>
              <a:rPr lang="it-IT" sz="2400" b="1" dirty="0">
                <a:solidFill>
                  <a:srgbClr val="002060"/>
                </a:solidFill>
              </a:rPr>
              <a:t>Interfacce vs Tempo di risposta</a:t>
            </a:r>
          </a:p>
          <a:p>
            <a:pPr marL="809625" indent="-809625"/>
            <a:r>
              <a:rPr lang="it-IT" dirty="0"/>
              <a:t>	Il tempo di risposta tra server e interfaccia è più che sufficienti a soddisfare le richieste da parte dell’utente. </a:t>
            </a:r>
          </a:p>
        </p:txBody>
      </p:sp>
      <p:sp>
        <p:nvSpPr>
          <p:cNvPr id="2" name="Segnaposto numero diapositiva 1">
            <a:extLst>
              <a:ext uri="{FF2B5EF4-FFF2-40B4-BE49-F238E27FC236}">
                <a16:creationId xmlns:a16="http://schemas.microsoft.com/office/drawing/2014/main" id="{4889EB80-F793-4520-9B73-6BA236CF1E08}"/>
              </a:ext>
            </a:extLst>
          </p:cNvPr>
          <p:cNvSpPr>
            <a:spLocks noGrp="1"/>
          </p:cNvSpPr>
          <p:nvPr>
            <p:ph type="sldNum" sz="quarter" idx="12"/>
          </p:nvPr>
        </p:nvSpPr>
        <p:spPr/>
        <p:txBody>
          <a:bodyPr/>
          <a:lstStyle/>
          <a:p>
            <a:fld id="{32FFBE4F-D559-476D-AEE3-28F000B7084D}" type="slidenum">
              <a:rPr lang="en-US" smtClean="0"/>
              <a:pPr/>
              <a:t>45</a:t>
            </a:fld>
            <a:endParaRPr lang="en-US"/>
          </a:p>
        </p:txBody>
      </p:sp>
    </p:spTree>
    <p:extLst>
      <p:ext uri="{BB962C8B-B14F-4D97-AF65-F5344CB8AC3E}">
        <p14:creationId xmlns:p14="http://schemas.microsoft.com/office/powerpoint/2010/main" val="481164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609600"/>
            <a:ext cx="10515600" cy="839840"/>
          </a:xfrm>
        </p:spPr>
        <p:txBody>
          <a:bodyPr>
            <a:normAutofit/>
          </a:bodyPr>
          <a:lstStyle/>
          <a:p>
            <a:r>
              <a:rPr lang="en-US" dirty="0"/>
              <a:t>Trade Off</a:t>
            </a:r>
          </a:p>
        </p:txBody>
      </p:sp>
      <p:sp>
        <p:nvSpPr>
          <p:cNvPr id="8" name="Rettangolo 7">
            <a:extLst>
              <a:ext uri="{FF2B5EF4-FFF2-40B4-BE49-F238E27FC236}">
                <a16:creationId xmlns:a16="http://schemas.microsoft.com/office/drawing/2014/main" id="{69958FF4-98FD-4B98-B6E7-56D30CAF71B5}"/>
              </a:ext>
            </a:extLst>
          </p:cNvPr>
          <p:cNvSpPr/>
          <p:nvPr/>
        </p:nvSpPr>
        <p:spPr>
          <a:xfrm>
            <a:off x="882588" y="2016472"/>
            <a:ext cx="10426824" cy="4231928"/>
          </a:xfrm>
          <a:prstGeom prst="rect">
            <a:avLst/>
          </a:prstGeom>
        </p:spPr>
        <p:txBody>
          <a:bodyPr wrap="square">
            <a:spAutoFit/>
          </a:bodyPr>
          <a:lstStyle/>
          <a:p>
            <a:pPr lvl="1">
              <a:spcAft>
                <a:spcPts val="600"/>
              </a:spcAft>
            </a:pPr>
            <a:r>
              <a:rPr lang="it-IT" sz="2400" b="1" dirty="0">
                <a:solidFill>
                  <a:srgbClr val="002060"/>
                </a:solidFill>
              </a:rPr>
              <a:t>Descrizione componenti off-the-</a:t>
            </a:r>
            <a:r>
              <a:rPr lang="it-IT" sz="2400" b="1" dirty="0" err="1">
                <a:solidFill>
                  <a:srgbClr val="002060"/>
                </a:solidFill>
              </a:rPr>
              <a:t>shelf</a:t>
            </a:r>
            <a:endParaRPr lang="it-IT" sz="2400" b="1" dirty="0">
              <a:solidFill>
                <a:srgbClr val="002060"/>
              </a:solidFill>
            </a:endParaRPr>
          </a:p>
          <a:p>
            <a:pPr lvl="1">
              <a:lnSpc>
                <a:spcPct val="150000"/>
              </a:lnSpc>
            </a:pPr>
            <a:r>
              <a:rPr lang="it-IT" dirty="0"/>
              <a:t>Per il progetto software che si vuole realizzare facciamo uso di componenti off-the-</a:t>
            </a:r>
            <a:r>
              <a:rPr lang="it-IT" dirty="0" err="1"/>
              <a:t>shelf</a:t>
            </a:r>
            <a:r>
              <a:rPr lang="it-IT" dirty="0"/>
              <a:t>, che sono componenti software disponibili sul mercato per facilitare la creazione del progetto. Per il sistema che si vuole realizzare faremo uso di un framework per la realizzazione dell’interfaccia grafica e di una libreria interna a Java per la crittografia dei dati. Il framework scelto per l’interfaccia grafica è Bootstrap, un framework open source che contiene una raccolta di strumenti liberi per la creazione di siti e applicazioni per il Web. Questo contiene modelli di progettazione basati su HTML e CSS, per le varie componenti dell'interfaccia, come moduli, bottoni e navigazione, così come alcune estensioni opzionali di JavaScript.</a:t>
            </a:r>
          </a:p>
          <a:p>
            <a:pPr lvl="3"/>
            <a:endParaRPr lang="it-IT" dirty="0"/>
          </a:p>
          <a:p>
            <a:pPr lvl="2"/>
            <a:endParaRPr lang="it-IT" dirty="0"/>
          </a:p>
          <a:p>
            <a:pPr marL="630555" indent="635">
              <a:lnSpc>
                <a:spcPct val="125000"/>
              </a:lnSpc>
              <a:spcAft>
                <a:spcPts val="1200"/>
              </a:spcAft>
            </a:pPr>
            <a:endParaRPr lang="it-IT" sz="12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Segnaposto numero diapositiva 1">
            <a:extLst>
              <a:ext uri="{FF2B5EF4-FFF2-40B4-BE49-F238E27FC236}">
                <a16:creationId xmlns:a16="http://schemas.microsoft.com/office/drawing/2014/main" id="{2C56DC0C-C53A-499C-B5B5-206E6816A1F5}"/>
              </a:ext>
            </a:extLst>
          </p:cNvPr>
          <p:cNvSpPr>
            <a:spLocks noGrp="1"/>
          </p:cNvSpPr>
          <p:nvPr>
            <p:ph type="sldNum" sz="quarter" idx="12"/>
          </p:nvPr>
        </p:nvSpPr>
        <p:spPr/>
        <p:txBody>
          <a:bodyPr/>
          <a:lstStyle/>
          <a:p>
            <a:fld id="{32FFBE4F-D559-476D-AEE3-28F000B7084D}" type="slidenum">
              <a:rPr lang="en-US" smtClean="0"/>
              <a:pPr/>
              <a:t>46</a:t>
            </a:fld>
            <a:endParaRPr lang="en-US"/>
          </a:p>
        </p:txBody>
      </p:sp>
    </p:spTree>
    <p:extLst>
      <p:ext uri="{BB962C8B-B14F-4D97-AF65-F5344CB8AC3E}">
        <p14:creationId xmlns:p14="http://schemas.microsoft.com/office/powerpoint/2010/main" val="15587674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189680"/>
            <a:ext cx="10515600" cy="839840"/>
          </a:xfrm>
        </p:spPr>
        <p:txBody>
          <a:bodyPr>
            <a:normAutofit/>
          </a:bodyPr>
          <a:lstStyle/>
          <a:p>
            <a:r>
              <a:rPr lang="en-US" sz="4900" b="1" dirty="0"/>
              <a:t>Design Pattern</a:t>
            </a:r>
            <a:endParaRPr lang="en-US" sz="4400" dirty="0"/>
          </a:p>
        </p:txBody>
      </p:sp>
      <p:sp>
        <p:nvSpPr>
          <p:cNvPr id="2" name="Rettangolo 1">
            <a:extLst>
              <a:ext uri="{FF2B5EF4-FFF2-40B4-BE49-F238E27FC236}">
                <a16:creationId xmlns:a16="http://schemas.microsoft.com/office/drawing/2014/main" id="{E63D51C4-115B-48D5-8488-C59596A799AB}"/>
              </a:ext>
            </a:extLst>
          </p:cNvPr>
          <p:cNvSpPr/>
          <p:nvPr/>
        </p:nvSpPr>
        <p:spPr>
          <a:xfrm>
            <a:off x="1072075" y="2599931"/>
            <a:ext cx="10047850" cy="2308324"/>
          </a:xfrm>
          <a:prstGeom prst="rect">
            <a:avLst/>
          </a:prstGeom>
        </p:spPr>
        <p:txBody>
          <a:bodyPr wrap="square">
            <a:spAutoFit/>
          </a:bodyPr>
          <a:lstStyle/>
          <a:p>
            <a:pPr marL="230505">
              <a:spcAft>
                <a:spcPts val="0"/>
              </a:spcAft>
            </a:pPr>
            <a:r>
              <a:rPr lang="it-IT" sz="2400" dirty="0">
                <a:latin typeface="Garamond" panose="02020404030301010803" pitchFamily="18" charset="0"/>
                <a:ea typeface="Times New Roman" panose="02020603050405020304" pitchFamily="18" charset="0"/>
                <a:cs typeface="Times New Roman" panose="02020603050405020304" pitchFamily="18" charset="0"/>
              </a:rPr>
              <a:t>Questo pattern prevede che gli algoritmi siano intercambiabili tra loro, in base ad una specificata condizione, in modalità trasparente al client che ne fa uso. </a:t>
            </a:r>
          </a:p>
          <a:p>
            <a:pPr marL="230505">
              <a:spcAft>
                <a:spcPts val="0"/>
              </a:spcAft>
            </a:pPr>
            <a:r>
              <a:rPr lang="it-IT" sz="2400" dirty="0">
                <a:latin typeface="Garamond" panose="02020404030301010803" pitchFamily="18" charset="0"/>
                <a:ea typeface="Times New Roman" panose="02020603050405020304" pitchFamily="18" charset="0"/>
                <a:cs typeface="Times New Roman" panose="02020603050405020304" pitchFamily="18" charset="0"/>
              </a:rPr>
              <a:t>In altre parole, data una famiglia di algoritmi che implementa una certa funzionalità essi dovranno esportare sempre la medesima interfaccia, così  il client dell'algoritmo non dovrà fare nessuna assunzione su quale sia la strategia istanziata in un particolare istante.</a:t>
            </a:r>
            <a:endParaRPr lang="it-IT" sz="24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egnaposto numero diapositiva 3">
            <a:extLst>
              <a:ext uri="{FF2B5EF4-FFF2-40B4-BE49-F238E27FC236}">
                <a16:creationId xmlns:a16="http://schemas.microsoft.com/office/drawing/2014/main" id="{0B548753-5D84-4F4E-83D8-598CC670312F}"/>
              </a:ext>
            </a:extLst>
          </p:cNvPr>
          <p:cNvSpPr>
            <a:spLocks noGrp="1"/>
          </p:cNvSpPr>
          <p:nvPr>
            <p:ph type="sldNum" sz="quarter" idx="12"/>
          </p:nvPr>
        </p:nvSpPr>
        <p:spPr/>
        <p:txBody>
          <a:bodyPr/>
          <a:lstStyle/>
          <a:p>
            <a:fld id="{32FFBE4F-D559-476D-AEE3-28F000B7084D}" type="slidenum">
              <a:rPr lang="en-US" sz="1050" smtClean="0"/>
              <a:pPr/>
              <a:t>47</a:t>
            </a:fld>
            <a:endParaRPr lang="en-US" sz="1050"/>
          </a:p>
        </p:txBody>
      </p:sp>
      <p:sp>
        <p:nvSpPr>
          <p:cNvPr id="5" name="Title 2">
            <a:extLst>
              <a:ext uri="{FF2B5EF4-FFF2-40B4-BE49-F238E27FC236}">
                <a16:creationId xmlns:a16="http://schemas.microsoft.com/office/drawing/2014/main" id="{6AC15C4B-BDA5-4080-B708-2272EF548779}"/>
              </a:ext>
            </a:extLst>
          </p:cNvPr>
          <p:cNvSpPr txBox="1">
            <a:spLocks/>
          </p:cNvSpPr>
          <p:nvPr/>
        </p:nvSpPr>
        <p:spPr>
          <a:xfrm>
            <a:off x="838200" y="1670345"/>
            <a:ext cx="10515600" cy="839840"/>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8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t>Strategy pattern</a:t>
            </a:r>
          </a:p>
        </p:txBody>
      </p:sp>
    </p:spTree>
    <p:extLst>
      <p:ext uri="{BB962C8B-B14F-4D97-AF65-F5344CB8AC3E}">
        <p14:creationId xmlns:p14="http://schemas.microsoft.com/office/powerpoint/2010/main" val="4057358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DBBC9E49-6EDE-431E-98AF-07DC543A29EA}"/>
              </a:ext>
            </a:extLst>
          </p:cNvPr>
          <p:cNvSpPr>
            <a:spLocks noGrp="1"/>
          </p:cNvSpPr>
          <p:nvPr>
            <p:ph type="title"/>
          </p:nvPr>
        </p:nvSpPr>
        <p:spPr>
          <a:xfrm>
            <a:off x="727557" y="127421"/>
            <a:ext cx="10515600" cy="839840"/>
          </a:xfrm>
        </p:spPr>
        <p:txBody>
          <a:bodyPr/>
          <a:lstStyle/>
          <a:p>
            <a:r>
              <a:rPr lang="en-US" dirty="0">
                <a:solidFill>
                  <a:schemeClr val="tx1"/>
                </a:solidFill>
              </a:rPr>
              <a:t>Strategy Pattern</a:t>
            </a:r>
          </a:p>
        </p:txBody>
      </p:sp>
      <p:pic>
        <p:nvPicPr>
          <p:cNvPr id="38" name="Immagine 37">
            <a:extLst>
              <a:ext uri="{FF2B5EF4-FFF2-40B4-BE49-F238E27FC236}">
                <a16:creationId xmlns:a16="http://schemas.microsoft.com/office/drawing/2014/main" id="{12182A66-5F83-46E8-9EFE-9D3D4E8AB0D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6974" y="1491175"/>
            <a:ext cx="6814331" cy="4937759"/>
          </a:xfrm>
          <a:prstGeom prst="rect">
            <a:avLst/>
          </a:prstGeom>
          <a:noFill/>
          <a:ln>
            <a:noFill/>
          </a:ln>
        </p:spPr>
      </p:pic>
      <p:sp>
        <p:nvSpPr>
          <p:cNvPr id="2" name="CasellaDiTesto 1">
            <a:extLst>
              <a:ext uri="{FF2B5EF4-FFF2-40B4-BE49-F238E27FC236}">
                <a16:creationId xmlns:a16="http://schemas.microsoft.com/office/drawing/2014/main" id="{80EC50FB-890D-4334-9C59-BCB07A1B9CC4}"/>
              </a:ext>
            </a:extLst>
          </p:cNvPr>
          <p:cNvSpPr txBox="1"/>
          <p:nvPr/>
        </p:nvSpPr>
        <p:spPr>
          <a:xfrm>
            <a:off x="7244862" y="2550597"/>
            <a:ext cx="4684541" cy="2862322"/>
          </a:xfrm>
          <a:prstGeom prst="rect">
            <a:avLst/>
          </a:prstGeom>
          <a:noFill/>
        </p:spPr>
        <p:txBody>
          <a:bodyPr wrap="square" rtlCol="0">
            <a:spAutoFit/>
          </a:bodyPr>
          <a:lstStyle/>
          <a:p>
            <a:pPr>
              <a:lnSpc>
                <a:spcPct val="150000"/>
              </a:lnSpc>
            </a:pPr>
            <a:r>
              <a:rPr lang="it-IT" sz="2000" dirty="0"/>
              <a:t>Il pattern permette di poter selezionare l’area personale di uno specifico utente (studente, professore, tutor aziendale e segreteria) tramite dei controlli indicati nel file </a:t>
            </a:r>
            <a:r>
              <a:rPr lang="it-IT" sz="2000" b="1" dirty="0" err="1"/>
              <a:t>LoginControl</a:t>
            </a:r>
            <a:r>
              <a:rPr lang="it-IT" sz="2000" dirty="0"/>
              <a:t>.</a:t>
            </a:r>
          </a:p>
          <a:p>
            <a:pPr>
              <a:lnSpc>
                <a:spcPct val="150000"/>
              </a:lnSpc>
            </a:pPr>
            <a:endParaRPr lang="it-IT" sz="2000" dirty="0"/>
          </a:p>
        </p:txBody>
      </p:sp>
      <p:sp>
        <p:nvSpPr>
          <p:cNvPr id="3" name="Segnaposto numero diapositiva 2">
            <a:extLst>
              <a:ext uri="{FF2B5EF4-FFF2-40B4-BE49-F238E27FC236}">
                <a16:creationId xmlns:a16="http://schemas.microsoft.com/office/drawing/2014/main" id="{906DFA44-A95A-4A5B-A51B-BA807F19AFAB}"/>
              </a:ext>
            </a:extLst>
          </p:cNvPr>
          <p:cNvSpPr>
            <a:spLocks noGrp="1"/>
          </p:cNvSpPr>
          <p:nvPr>
            <p:ph type="sldNum" sz="quarter" idx="12"/>
          </p:nvPr>
        </p:nvSpPr>
        <p:spPr/>
        <p:txBody>
          <a:bodyPr/>
          <a:lstStyle/>
          <a:p>
            <a:fld id="{32FFBE4F-D559-476D-AEE3-28F000B7084D}" type="slidenum">
              <a:rPr lang="en-US" sz="1200" b="1" smtClean="0"/>
              <a:pPr/>
              <a:t>48</a:t>
            </a:fld>
            <a:endParaRPr lang="en-US" sz="1200" b="1" dirty="0"/>
          </a:p>
        </p:txBody>
      </p:sp>
    </p:spTree>
    <p:extLst>
      <p:ext uri="{BB962C8B-B14F-4D97-AF65-F5344CB8AC3E}">
        <p14:creationId xmlns:p14="http://schemas.microsoft.com/office/powerpoint/2010/main" val="2641662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isultati immagini per question mark icon">
            <a:extLst>
              <a:ext uri="{FF2B5EF4-FFF2-40B4-BE49-F238E27FC236}">
                <a16:creationId xmlns:a16="http://schemas.microsoft.com/office/drawing/2014/main" id="{EE03E9EA-A637-4D65-8D21-90CC9492E0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76173">
            <a:off x="6478070" y="3102637"/>
            <a:ext cx="1194025" cy="11940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838200" y="377814"/>
            <a:ext cx="10515600" cy="839840"/>
          </a:xfrm>
        </p:spPr>
        <p:txBody>
          <a:bodyPr/>
          <a:lstStyle/>
          <a:p>
            <a:r>
              <a:rPr lang="it-IT" b="1"/>
              <a:t>Sistema corrente</a:t>
            </a:r>
          </a:p>
        </p:txBody>
      </p:sp>
      <p:sp>
        <p:nvSpPr>
          <p:cNvPr id="4" name="Text Placeholder 3"/>
          <p:cNvSpPr>
            <a:spLocks noGrp="1"/>
          </p:cNvSpPr>
          <p:nvPr>
            <p:ph type="body" sz="quarter" idx="13"/>
          </p:nvPr>
        </p:nvSpPr>
        <p:spPr>
          <a:xfrm>
            <a:off x="9002044" y="-1352720"/>
            <a:ext cx="2023110" cy="80009"/>
          </a:xfrm>
        </p:spPr>
        <p:txBody>
          <a:bodyPr/>
          <a:lstStyle/>
          <a:p>
            <a:r>
              <a:rPr lang="en-US" dirty="0"/>
              <a:t>Ci </a:t>
            </a:r>
            <a:r>
              <a:rPr lang="en-US" dirty="0" err="1"/>
              <a:t>vorrebbe</a:t>
            </a:r>
            <a:r>
              <a:rPr lang="en-US" dirty="0"/>
              <a:t>…</a:t>
            </a:r>
          </a:p>
        </p:txBody>
      </p:sp>
      <p:sp>
        <p:nvSpPr>
          <p:cNvPr id="28" name="Title 1"/>
          <p:cNvSpPr txBox="1"/>
          <p:nvPr/>
        </p:nvSpPr>
        <p:spPr>
          <a:xfrm>
            <a:off x="2368781" y="2090652"/>
            <a:ext cx="1724491" cy="584775"/>
          </a:xfrm>
          <a:prstGeom prst="rect">
            <a:avLst/>
          </a:prstGeom>
          <a:noFill/>
        </p:spPr>
        <p:txBody>
          <a:bodyPr wrap="square" rtlCol="0">
            <a:spAutoFit/>
          </a:bodyPr>
          <a:lstStyle/>
          <a:p>
            <a:r>
              <a:rPr lang="it-IT" sz="1600">
                <a:latin typeface="+mj-lt"/>
              </a:rPr>
              <a:t>Informazioni</a:t>
            </a:r>
          </a:p>
          <a:p>
            <a:endParaRPr lang="it-IT" sz="1600">
              <a:latin typeface="+mj-lt"/>
            </a:endParaRPr>
          </a:p>
        </p:txBody>
      </p:sp>
      <p:sp>
        <p:nvSpPr>
          <p:cNvPr id="29" name="Details 1"/>
          <p:cNvSpPr txBox="1"/>
          <p:nvPr/>
        </p:nvSpPr>
        <p:spPr>
          <a:xfrm>
            <a:off x="2319766" y="2438451"/>
            <a:ext cx="2278994" cy="913070"/>
          </a:xfrm>
          <a:prstGeom prst="rect">
            <a:avLst/>
          </a:prstGeom>
          <a:noFill/>
        </p:spPr>
        <p:txBody>
          <a:bodyPr wrap="square" rtlCol="0" anchor="ctr">
            <a:spAutoFit/>
          </a:bodyPr>
          <a:lstStyle/>
          <a:p>
            <a:pPr>
              <a:lnSpc>
                <a:spcPts val="1600"/>
              </a:lnSpc>
            </a:pPr>
            <a:r>
              <a:rPr lang="it-IT" sz="1400">
                <a:solidFill>
                  <a:schemeClr val="tx1">
                    <a:lumMod val="60000"/>
                    <a:lumOff val="40000"/>
                  </a:schemeClr>
                </a:solidFill>
                <a:cs typeface="Arial" panose="020B0604020202020204" pitchFamily="34" charset="0"/>
              </a:rPr>
              <a:t>E’ difficile reperire le informazioni dettagliate su come scegliere il tirocinio adatto allo studente</a:t>
            </a:r>
          </a:p>
        </p:txBody>
      </p:sp>
      <p:sp>
        <p:nvSpPr>
          <p:cNvPr id="34" name="Title 1"/>
          <p:cNvSpPr txBox="1"/>
          <p:nvPr/>
        </p:nvSpPr>
        <p:spPr>
          <a:xfrm>
            <a:off x="9521853" y="2236582"/>
            <a:ext cx="1706747" cy="338554"/>
          </a:xfrm>
          <a:prstGeom prst="rect">
            <a:avLst/>
          </a:prstGeom>
          <a:noFill/>
        </p:spPr>
        <p:txBody>
          <a:bodyPr wrap="square" rtlCol="0">
            <a:spAutoFit/>
          </a:bodyPr>
          <a:lstStyle/>
          <a:p>
            <a:r>
              <a:rPr lang="it-IT" sz="1600">
                <a:latin typeface="+mj-lt"/>
              </a:rPr>
              <a:t>L’andamento</a:t>
            </a:r>
          </a:p>
        </p:txBody>
      </p:sp>
      <p:sp>
        <p:nvSpPr>
          <p:cNvPr id="35" name="Details 1"/>
          <p:cNvSpPr txBox="1"/>
          <p:nvPr/>
        </p:nvSpPr>
        <p:spPr>
          <a:xfrm>
            <a:off x="9521853" y="2548343"/>
            <a:ext cx="2268900" cy="913070"/>
          </a:xfrm>
          <a:prstGeom prst="rect">
            <a:avLst/>
          </a:prstGeom>
          <a:noFill/>
        </p:spPr>
        <p:txBody>
          <a:bodyPr wrap="square" rtlCol="0" anchor="ctr">
            <a:spAutoFit/>
          </a:bodyPr>
          <a:lstStyle/>
          <a:p>
            <a:pPr>
              <a:lnSpc>
                <a:spcPts val="1600"/>
              </a:lnSpc>
            </a:pPr>
            <a:r>
              <a:rPr lang="it-IT" sz="1400">
                <a:solidFill>
                  <a:schemeClr val="tx1">
                    <a:lumMod val="60000"/>
                    <a:lumOff val="40000"/>
                  </a:schemeClr>
                </a:solidFill>
                <a:cs typeface="Arial" panose="020B0604020202020204" pitchFamily="34" charset="0"/>
              </a:rPr>
              <a:t>Il tutor e il professore  non hanno la possibilità di tenere traccia dei progressi dei tirocinanti,..</a:t>
            </a:r>
          </a:p>
        </p:txBody>
      </p:sp>
      <p:sp>
        <p:nvSpPr>
          <p:cNvPr id="37" name="Title 1"/>
          <p:cNvSpPr txBox="1"/>
          <p:nvPr/>
        </p:nvSpPr>
        <p:spPr>
          <a:xfrm>
            <a:off x="9449964" y="4520754"/>
            <a:ext cx="1850524" cy="338554"/>
          </a:xfrm>
          <a:prstGeom prst="rect">
            <a:avLst/>
          </a:prstGeom>
          <a:noFill/>
        </p:spPr>
        <p:txBody>
          <a:bodyPr wrap="square" rtlCol="0">
            <a:spAutoFit/>
          </a:bodyPr>
          <a:lstStyle/>
          <a:p>
            <a:r>
              <a:rPr lang="it-IT" sz="1600">
                <a:latin typeface="+mj-lt"/>
              </a:rPr>
              <a:t>I documenti </a:t>
            </a:r>
          </a:p>
        </p:txBody>
      </p:sp>
      <p:sp>
        <p:nvSpPr>
          <p:cNvPr id="38" name="Details 1"/>
          <p:cNvSpPr txBox="1"/>
          <p:nvPr/>
        </p:nvSpPr>
        <p:spPr>
          <a:xfrm>
            <a:off x="9449964" y="4929469"/>
            <a:ext cx="2068131" cy="913070"/>
          </a:xfrm>
          <a:prstGeom prst="rect">
            <a:avLst/>
          </a:prstGeom>
          <a:noFill/>
        </p:spPr>
        <p:txBody>
          <a:bodyPr wrap="square" rtlCol="0" anchor="ctr">
            <a:spAutoFit/>
          </a:bodyPr>
          <a:lstStyle/>
          <a:p>
            <a:pPr>
              <a:lnSpc>
                <a:spcPts val="1600"/>
              </a:lnSpc>
            </a:pPr>
            <a:r>
              <a:rPr lang="it-IT" sz="1400" dirty="0">
                <a:solidFill>
                  <a:schemeClr val="tx1">
                    <a:lumMod val="60000"/>
                    <a:lumOff val="40000"/>
                  </a:schemeClr>
                </a:solidFill>
                <a:cs typeface="Arial" panose="020B0604020202020204" pitchFamily="34" charset="0"/>
              </a:rPr>
              <a:t>Troppa documentazione crea confusione e rallentamenti oltre alla difficoltà nel reperirli..</a:t>
            </a:r>
          </a:p>
        </p:txBody>
      </p:sp>
      <p:sp>
        <p:nvSpPr>
          <p:cNvPr id="45" name="Title 1"/>
          <p:cNvSpPr txBox="1"/>
          <p:nvPr/>
        </p:nvSpPr>
        <p:spPr>
          <a:xfrm>
            <a:off x="2423231" y="4307343"/>
            <a:ext cx="1724491" cy="338554"/>
          </a:xfrm>
          <a:prstGeom prst="rect">
            <a:avLst/>
          </a:prstGeom>
          <a:noFill/>
        </p:spPr>
        <p:txBody>
          <a:bodyPr wrap="square" rtlCol="0">
            <a:spAutoFit/>
          </a:bodyPr>
          <a:lstStyle/>
          <a:p>
            <a:pPr algn="ctr"/>
            <a:r>
              <a:rPr lang="it-IT" sz="1600">
                <a:latin typeface="+mj-lt"/>
              </a:rPr>
              <a:t>Tempo</a:t>
            </a:r>
          </a:p>
        </p:txBody>
      </p:sp>
      <p:sp>
        <p:nvSpPr>
          <p:cNvPr id="46" name="Details 1"/>
          <p:cNvSpPr txBox="1"/>
          <p:nvPr/>
        </p:nvSpPr>
        <p:spPr>
          <a:xfrm>
            <a:off x="2581991" y="4800901"/>
            <a:ext cx="1931364" cy="1118255"/>
          </a:xfrm>
          <a:prstGeom prst="rect">
            <a:avLst/>
          </a:prstGeom>
          <a:noFill/>
        </p:spPr>
        <p:txBody>
          <a:bodyPr wrap="square" rtlCol="0" anchor="ctr">
            <a:spAutoFit/>
          </a:bodyPr>
          <a:lstStyle/>
          <a:p>
            <a:pPr>
              <a:lnSpc>
                <a:spcPts val="1600"/>
              </a:lnSpc>
            </a:pPr>
            <a:r>
              <a:rPr lang="it-IT" sz="1400">
                <a:solidFill>
                  <a:schemeClr val="tx1">
                    <a:lumMod val="60000"/>
                    <a:lumOff val="40000"/>
                  </a:schemeClr>
                </a:solidFill>
                <a:cs typeface="Arial" panose="020B0604020202020204" pitchFamily="34" charset="0"/>
              </a:rPr>
              <a:t>Per gli studenti le operazioni per  richiedere un tirocinio richiedono troppo tempo di risposta.</a:t>
            </a:r>
          </a:p>
        </p:txBody>
      </p:sp>
      <p:sp>
        <p:nvSpPr>
          <p:cNvPr id="47" name="TextBox 46"/>
          <p:cNvSpPr txBox="1"/>
          <p:nvPr/>
        </p:nvSpPr>
        <p:spPr>
          <a:xfrm>
            <a:off x="3828370" y="4713183"/>
            <a:ext cx="184731" cy="523220"/>
          </a:xfrm>
          <a:prstGeom prst="rect">
            <a:avLst/>
          </a:prstGeom>
          <a:noFill/>
        </p:spPr>
        <p:txBody>
          <a:bodyPr wrap="none" rtlCol="0" anchor="ctr">
            <a:spAutoFit/>
          </a:bodyPr>
          <a:lstStyle/>
          <a:p>
            <a:pPr algn="r"/>
            <a:endParaRPr lang="it-IT" sz="2800">
              <a:solidFill>
                <a:schemeClr val="accent3"/>
              </a:solidFill>
              <a:latin typeface="Bebas" pitchFamily="2" charset="0"/>
            </a:endParaRPr>
          </a:p>
        </p:txBody>
      </p:sp>
      <p:sp>
        <p:nvSpPr>
          <p:cNvPr id="26" name="Text Placeholder 10">
            <a:extLst>
              <a:ext uri="{FF2B5EF4-FFF2-40B4-BE49-F238E27FC236}">
                <a16:creationId xmlns:a16="http://schemas.microsoft.com/office/drawing/2014/main" id="{009E9255-9CFF-4B07-8199-4BA430558A71}"/>
              </a:ext>
            </a:extLst>
          </p:cNvPr>
          <p:cNvSpPr txBox="1">
            <a:spLocks/>
          </p:cNvSpPr>
          <p:nvPr/>
        </p:nvSpPr>
        <p:spPr>
          <a:xfrm>
            <a:off x="838200" y="1413628"/>
            <a:ext cx="10515600" cy="2667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lumMod val="60000"/>
                    <a:lumOff val="4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Problematiche del Sistema corrente</a:t>
            </a:r>
          </a:p>
        </p:txBody>
      </p:sp>
      <p:pic>
        <p:nvPicPr>
          <p:cNvPr id="5142" name="Picture 22" descr="Risultati immagini per contract icon">
            <a:extLst>
              <a:ext uri="{FF2B5EF4-FFF2-40B4-BE49-F238E27FC236}">
                <a16:creationId xmlns:a16="http://schemas.microsoft.com/office/drawing/2014/main" id="{B78CB867-DA2E-41DB-B4B1-C486B00A9D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03800" y="4055109"/>
            <a:ext cx="940395" cy="9403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isultati immagini per question mark icon">
            <a:extLst>
              <a:ext uri="{FF2B5EF4-FFF2-40B4-BE49-F238E27FC236}">
                <a16:creationId xmlns:a16="http://schemas.microsoft.com/office/drawing/2014/main" id="{95A97E57-F192-4828-AA71-85E0886D5A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328397">
            <a:off x="4421574" y="3097719"/>
            <a:ext cx="1159945" cy="115994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isultati immagini per mark icon exclamation">
            <a:extLst>
              <a:ext uri="{FF2B5EF4-FFF2-40B4-BE49-F238E27FC236}">
                <a16:creationId xmlns:a16="http://schemas.microsoft.com/office/drawing/2014/main" id="{0202EB18-936B-4B9C-9C5F-3F559D560C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2281" y="2571701"/>
            <a:ext cx="1390762" cy="13907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magine correlata">
            <a:extLst>
              <a:ext uri="{FF2B5EF4-FFF2-40B4-BE49-F238E27FC236}">
                <a16:creationId xmlns:a16="http://schemas.microsoft.com/office/drawing/2014/main" id="{E16EB021-6927-4891-BCC2-C10F9AC3061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96126" y="2101236"/>
            <a:ext cx="853838" cy="853838"/>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descr="Immagine che contiene testo&#10;&#10;Descrizione generata con affidabilità molto elevata">
            <a:extLst>
              <a:ext uri="{FF2B5EF4-FFF2-40B4-BE49-F238E27FC236}">
                <a16:creationId xmlns:a16="http://schemas.microsoft.com/office/drawing/2014/main" id="{B6147E12-D349-4421-A22F-CB1D847A69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3073" y="1809077"/>
            <a:ext cx="1701039" cy="1701039"/>
          </a:xfrm>
          <a:prstGeom prst="rect">
            <a:avLst/>
          </a:prstGeom>
        </p:spPr>
      </p:pic>
      <p:pic>
        <p:nvPicPr>
          <p:cNvPr id="8" name="Immagine 7" descr="Immagine che contiene clessidra, oggetto&#10;&#10;Descrizione generata con affidabilità molto elevata">
            <a:extLst>
              <a:ext uri="{FF2B5EF4-FFF2-40B4-BE49-F238E27FC236}">
                <a16:creationId xmlns:a16="http://schemas.microsoft.com/office/drawing/2014/main" id="{D1EE21A7-1100-4505-8CD0-0567C6F1EA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528" y="4348227"/>
            <a:ext cx="1401666" cy="1401666"/>
          </a:xfrm>
          <a:prstGeom prst="rect">
            <a:avLst/>
          </a:prstGeom>
        </p:spPr>
      </p:pic>
      <p:sp>
        <p:nvSpPr>
          <p:cNvPr id="2" name="Segnaposto numero diapositiva 1">
            <a:extLst>
              <a:ext uri="{FF2B5EF4-FFF2-40B4-BE49-F238E27FC236}">
                <a16:creationId xmlns:a16="http://schemas.microsoft.com/office/drawing/2014/main" id="{71FD8762-E2D0-4C93-8BB4-27DBE294A845}"/>
              </a:ext>
            </a:extLst>
          </p:cNvPr>
          <p:cNvSpPr>
            <a:spLocks noGrp="1"/>
          </p:cNvSpPr>
          <p:nvPr>
            <p:ph type="sldNum" sz="quarter" idx="12"/>
          </p:nvPr>
        </p:nvSpPr>
        <p:spPr/>
        <p:txBody>
          <a:bodyPr/>
          <a:lstStyle/>
          <a:p>
            <a:fld id="{32FFBE4F-D559-476D-AEE3-28F000B7084D}" type="slidenum">
              <a:rPr lang="en-US" smtClean="0">
                <a:solidFill>
                  <a:srgbClr val="FFFFFF"/>
                </a:solidFill>
              </a:rPr>
              <a:pPr/>
              <a:t>4</a:t>
            </a:fld>
            <a:endParaRPr lang="en-US" dirty="0">
              <a:solidFill>
                <a:srgbClr val="FFFFFF"/>
              </a:solidFill>
            </a:endParaRPr>
          </a:p>
        </p:txBody>
      </p:sp>
    </p:spTree>
    <p:extLst>
      <p:ext uri="{BB962C8B-B14F-4D97-AF65-F5344CB8AC3E}">
        <p14:creationId xmlns:p14="http://schemas.microsoft.com/office/powerpoint/2010/main" val="16599504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750"/>
                                        <p:tgtEl>
                                          <p:spTgt spid="34"/>
                                        </p:tgtEl>
                                      </p:cBhvr>
                                    </p:animEffect>
                                    <p:anim calcmode="lin" valueType="num">
                                      <p:cBhvr>
                                        <p:cTn id="13" dur="750" fill="hold"/>
                                        <p:tgtEl>
                                          <p:spTgt spid="34"/>
                                        </p:tgtEl>
                                        <p:attrNameLst>
                                          <p:attrName>ppt_x</p:attrName>
                                        </p:attrNameLst>
                                      </p:cBhvr>
                                      <p:tavLst>
                                        <p:tav tm="0">
                                          <p:val>
                                            <p:strVal val="#ppt_x"/>
                                          </p:val>
                                        </p:tav>
                                        <p:tav tm="100000">
                                          <p:val>
                                            <p:strVal val="#ppt_x"/>
                                          </p:val>
                                        </p:tav>
                                      </p:tavLst>
                                    </p:anim>
                                    <p:anim calcmode="lin" valueType="num">
                                      <p:cBhvr>
                                        <p:cTn id="14" dur="750" fill="hold"/>
                                        <p:tgtEl>
                                          <p:spTgt spid="34"/>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750"/>
                                        <p:tgtEl>
                                          <p:spTgt spid="45"/>
                                        </p:tgtEl>
                                      </p:cBhvr>
                                    </p:animEffect>
                                    <p:anim calcmode="lin" valueType="num">
                                      <p:cBhvr>
                                        <p:cTn id="18" dur="750" fill="hold"/>
                                        <p:tgtEl>
                                          <p:spTgt spid="45"/>
                                        </p:tgtEl>
                                        <p:attrNameLst>
                                          <p:attrName>ppt_x</p:attrName>
                                        </p:attrNameLst>
                                      </p:cBhvr>
                                      <p:tavLst>
                                        <p:tav tm="0">
                                          <p:val>
                                            <p:strVal val="#ppt_x"/>
                                          </p:val>
                                        </p:tav>
                                        <p:tav tm="100000">
                                          <p:val>
                                            <p:strVal val="#ppt_x"/>
                                          </p:val>
                                        </p:tav>
                                      </p:tavLst>
                                    </p:anim>
                                    <p:anim calcmode="lin" valueType="num">
                                      <p:cBhvr>
                                        <p:cTn id="19" dur="750" fill="hold"/>
                                        <p:tgtEl>
                                          <p:spTgt spid="45"/>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anim calcmode="lin" valueType="num">
                                      <p:cBhvr>
                                        <p:cTn id="23" dur="750" fill="hold"/>
                                        <p:tgtEl>
                                          <p:spTgt spid="37"/>
                                        </p:tgtEl>
                                        <p:attrNameLst>
                                          <p:attrName>ppt_x</p:attrName>
                                        </p:attrNameLst>
                                      </p:cBhvr>
                                      <p:tavLst>
                                        <p:tav tm="0">
                                          <p:val>
                                            <p:strVal val="#ppt_x"/>
                                          </p:val>
                                        </p:tav>
                                        <p:tav tm="100000">
                                          <p:val>
                                            <p:strVal val="#ppt_x"/>
                                          </p:val>
                                        </p:tav>
                                      </p:tavLst>
                                    </p:anim>
                                    <p:anim calcmode="lin" valueType="num">
                                      <p:cBhvr>
                                        <p:cTn id="24" dur="750" fill="hold"/>
                                        <p:tgtEl>
                                          <p:spTgt spid="37"/>
                                        </p:tgtEl>
                                        <p:attrNameLst>
                                          <p:attrName>ppt_y</p:attrName>
                                        </p:attrNameLst>
                                      </p:cBhvr>
                                      <p:tavLst>
                                        <p:tav tm="0">
                                          <p:val>
                                            <p:strVal val="#ppt_y-.1"/>
                                          </p:val>
                                        </p:tav>
                                        <p:tav tm="100000">
                                          <p:val>
                                            <p:strVal val="#ppt_y"/>
                                          </p:val>
                                        </p:tav>
                                      </p:tavLst>
                                    </p:anim>
                                  </p:childTnLst>
                                </p:cTn>
                              </p:par>
                              <p:par>
                                <p:cTn id="25" presetID="53" presetClass="entr" presetSubtype="16" fill="hold" grpId="0" nodeType="withEffect" nodePh="1">
                                  <p:stCondLst>
                                    <p:cond delay="0"/>
                                  </p:stCondLst>
                                  <p:endCondLst>
                                    <p:cond evt="begin" delay="0">
                                      <p:tn val="25"/>
                                    </p:cond>
                                  </p:endCondLst>
                                  <p:childTnLst>
                                    <p:set>
                                      <p:cBhvr>
                                        <p:cTn id="26" dur="1" fill="hold">
                                          <p:stCondLst>
                                            <p:cond delay="0"/>
                                          </p:stCondLst>
                                        </p:cTn>
                                        <p:tgtEl>
                                          <p:spTgt spid="47"/>
                                        </p:tgtEl>
                                        <p:attrNameLst>
                                          <p:attrName>style.visibility</p:attrName>
                                        </p:attrNameLst>
                                      </p:cBhvr>
                                      <p:to>
                                        <p:strVal val="visible"/>
                                      </p:to>
                                    </p:set>
                                    <p:anim calcmode="lin" valueType="num">
                                      <p:cBhvr>
                                        <p:cTn id="27" dur="500" fill="hold"/>
                                        <p:tgtEl>
                                          <p:spTgt spid="47"/>
                                        </p:tgtEl>
                                        <p:attrNameLst>
                                          <p:attrName>ppt_w</p:attrName>
                                        </p:attrNameLst>
                                      </p:cBhvr>
                                      <p:tavLst>
                                        <p:tav tm="0">
                                          <p:val>
                                            <p:fltVal val="0"/>
                                          </p:val>
                                        </p:tav>
                                        <p:tav tm="100000">
                                          <p:val>
                                            <p:strVal val="#ppt_w"/>
                                          </p:val>
                                        </p:tav>
                                      </p:tavLst>
                                    </p:anim>
                                    <p:anim calcmode="lin" valueType="num">
                                      <p:cBhvr>
                                        <p:cTn id="28" dur="500" fill="hold"/>
                                        <p:tgtEl>
                                          <p:spTgt spid="47"/>
                                        </p:tgtEl>
                                        <p:attrNameLst>
                                          <p:attrName>ppt_h</p:attrName>
                                        </p:attrNameLst>
                                      </p:cBhvr>
                                      <p:tavLst>
                                        <p:tav tm="0">
                                          <p:val>
                                            <p:fltVal val="0"/>
                                          </p:val>
                                        </p:tav>
                                        <p:tav tm="100000">
                                          <p:val>
                                            <p:strVal val="#ppt_h"/>
                                          </p:val>
                                        </p:tav>
                                      </p:tavLst>
                                    </p:anim>
                                    <p:animEffect transition="in" filter="fade">
                                      <p:cBhvr>
                                        <p:cTn id="29" dur="500"/>
                                        <p:tgtEl>
                                          <p:spTgt spid="47"/>
                                        </p:tgtEl>
                                      </p:cBhvr>
                                    </p:animEffect>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4" grpId="0"/>
      <p:bldP spid="35" grpId="0"/>
      <p:bldP spid="37" grpId="0"/>
      <p:bldP spid="38" grpId="0"/>
      <p:bldP spid="45" grpId="0"/>
      <p:bldP spid="46" grpId="0"/>
      <p:bldP spid="4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9A0D8758-53AB-46A8-A093-F6B352717541}"/>
              </a:ext>
            </a:extLst>
          </p:cNvPr>
          <p:cNvSpPr>
            <a:spLocks noGrp="1"/>
          </p:cNvSpPr>
          <p:nvPr>
            <p:ph type="title"/>
          </p:nvPr>
        </p:nvSpPr>
        <p:spPr>
          <a:xfrm>
            <a:off x="838200" y="289071"/>
            <a:ext cx="10515600" cy="839840"/>
          </a:xfrm>
        </p:spPr>
        <p:txBody>
          <a:bodyPr/>
          <a:lstStyle/>
          <a:p>
            <a:r>
              <a:rPr lang="it-IT" dirty="0" err="1">
                <a:solidFill>
                  <a:schemeClr val="tx1"/>
                </a:solidFill>
              </a:rPr>
              <a:t>Strategy</a:t>
            </a:r>
            <a:r>
              <a:rPr lang="it-IT" dirty="0">
                <a:solidFill>
                  <a:schemeClr val="tx1"/>
                </a:solidFill>
              </a:rPr>
              <a:t> Pattern</a:t>
            </a:r>
          </a:p>
        </p:txBody>
      </p:sp>
      <p:sp>
        <p:nvSpPr>
          <p:cNvPr id="2" name="CasellaDiTesto 1">
            <a:extLst>
              <a:ext uri="{FF2B5EF4-FFF2-40B4-BE49-F238E27FC236}">
                <a16:creationId xmlns:a16="http://schemas.microsoft.com/office/drawing/2014/main" id="{4013E9CC-4A04-4468-8224-0A9E32442116}"/>
              </a:ext>
            </a:extLst>
          </p:cNvPr>
          <p:cNvSpPr txBox="1"/>
          <p:nvPr/>
        </p:nvSpPr>
        <p:spPr>
          <a:xfrm>
            <a:off x="281353" y="1786597"/>
            <a:ext cx="3657600" cy="461665"/>
          </a:xfrm>
          <a:prstGeom prst="rect">
            <a:avLst/>
          </a:prstGeom>
          <a:noFill/>
        </p:spPr>
        <p:txBody>
          <a:bodyPr wrap="square" rtlCol="0">
            <a:spAutoFit/>
          </a:bodyPr>
          <a:lstStyle/>
          <a:p>
            <a:r>
              <a:rPr lang="it-IT" sz="2400" b="1" dirty="0">
                <a:solidFill>
                  <a:srgbClr val="0070C0"/>
                </a:solidFill>
              </a:rPr>
              <a:t>Esempio implementazione </a:t>
            </a:r>
          </a:p>
        </p:txBody>
      </p:sp>
      <p:pic>
        <p:nvPicPr>
          <p:cNvPr id="9" name="Immagine 8" descr="Immagine che contiene screenshot&#10;&#10;Descrizione generata con affidabilità molto elevata">
            <a:extLst>
              <a:ext uri="{FF2B5EF4-FFF2-40B4-BE49-F238E27FC236}">
                <a16:creationId xmlns:a16="http://schemas.microsoft.com/office/drawing/2014/main" id="{921F1EA8-1941-4445-8EC7-C2CC09A74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972" y="1458398"/>
            <a:ext cx="7275828" cy="5399602"/>
          </a:xfrm>
          <a:prstGeom prst="rect">
            <a:avLst/>
          </a:prstGeom>
        </p:spPr>
      </p:pic>
      <p:sp>
        <p:nvSpPr>
          <p:cNvPr id="4" name="Segnaposto numero diapositiva 3">
            <a:extLst>
              <a:ext uri="{FF2B5EF4-FFF2-40B4-BE49-F238E27FC236}">
                <a16:creationId xmlns:a16="http://schemas.microsoft.com/office/drawing/2014/main" id="{8DB91978-3FED-4492-8891-2CC0E22535F1}"/>
              </a:ext>
            </a:extLst>
          </p:cNvPr>
          <p:cNvSpPr>
            <a:spLocks noGrp="1"/>
          </p:cNvSpPr>
          <p:nvPr>
            <p:ph type="sldNum" sz="quarter" idx="12"/>
          </p:nvPr>
        </p:nvSpPr>
        <p:spPr/>
        <p:txBody>
          <a:bodyPr/>
          <a:lstStyle/>
          <a:p>
            <a:fld id="{32FFBE4F-D559-476D-AEE3-28F000B7084D}" type="slidenum">
              <a:rPr lang="en-US" smtClean="0">
                <a:solidFill>
                  <a:srgbClr val="FFFFFF"/>
                </a:solidFill>
              </a:rPr>
              <a:pPr/>
              <a:t>49</a:t>
            </a:fld>
            <a:endParaRPr lang="en-US">
              <a:solidFill>
                <a:srgbClr val="FFFFFF"/>
              </a:solidFill>
            </a:endParaRPr>
          </a:p>
        </p:txBody>
      </p:sp>
    </p:spTree>
    <p:extLst>
      <p:ext uri="{BB962C8B-B14F-4D97-AF65-F5344CB8AC3E}">
        <p14:creationId xmlns:p14="http://schemas.microsoft.com/office/powerpoint/2010/main" val="8612642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67A12746-BBA6-4C9B-B68F-60B286A14126}"/>
              </a:ext>
            </a:extLst>
          </p:cNvPr>
          <p:cNvSpPr/>
          <p:nvPr/>
        </p:nvSpPr>
        <p:spPr>
          <a:xfrm>
            <a:off x="464234" y="1147259"/>
            <a:ext cx="8679766" cy="669158"/>
          </a:xfrm>
          <a:prstGeom prst="rect">
            <a:avLst/>
          </a:prstGeom>
        </p:spPr>
        <p:txBody>
          <a:bodyPr wrap="square">
            <a:spAutoFit/>
          </a:bodyPr>
          <a:lstStyle/>
          <a:p>
            <a:pPr lvl="1">
              <a:lnSpc>
                <a:spcPct val="125000"/>
              </a:lnSpc>
              <a:spcBef>
                <a:spcPts val="1200"/>
              </a:spcBef>
              <a:spcAft>
                <a:spcPts val="0"/>
              </a:spcAft>
            </a:pPr>
            <a:r>
              <a:rPr lang="it-IT" sz="3200" b="1" dirty="0" err="1">
                <a:solidFill>
                  <a:schemeClr val="tx2"/>
                </a:solidFill>
                <a:latin typeface="Garamond" panose="02020404030301010803" pitchFamily="18" charset="0"/>
                <a:ea typeface="MS Mincho" panose="02020609040205080304" pitchFamily="49" charset="-128"/>
              </a:rPr>
              <a:t>Façade</a:t>
            </a:r>
            <a:r>
              <a:rPr lang="it-IT" sz="3200" b="1" dirty="0">
                <a:solidFill>
                  <a:schemeClr val="tx2"/>
                </a:solidFill>
                <a:latin typeface="Garamond" panose="02020404030301010803" pitchFamily="18" charset="0"/>
                <a:ea typeface="MS Mincho" panose="02020609040205080304" pitchFamily="49" charset="-128"/>
              </a:rPr>
              <a:t> Pattern</a:t>
            </a:r>
          </a:p>
        </p:txBody>
      </p:sp>
      <p:sp>
        <p:nvSpPr>
          <p:cNvPr id="6" name="CasellaDiTesto 5">
            <a:extLst>
              <a:ext uri="{FF2B5EF4-FFF2-40B4-BE49-F238E27FC236}">
                <a16:creationId xmlns:a16="http://schemas.microsoft.com/office/drawing/2014/main" id="{68270B96-7277-4DDE-9406-865758E65BE8}"/>
              </a:ext>
            </a:extLst>
          </p:cNvPr>
          <p:cNvSpPr txBox="1"/>
          <p:nvPr/>
        </p:nvSpPr>
        <p:spPr>
          <a:xfrm>
            <a:off x="6547339" y="2046049"/>
            <a:ext cx="5399822" cy="3693319"/>
          </a:xfrm>
          <a:prstGeom prst="rect">
            <a:avLst/>
          </a:prstGeom>
          <a:noFill/>
        </p:spPr>
        <p:txBody>
          <a:bodyPr wrap="square" rtlCol="0">
            <a:spAutoFit/>
          </a:bodyPr>
          <a:lstStyle/>
          <a:p>
            <a:r>
              <a:rPr lang="it-IT" sz="2400" dirty="0">
                <a:solidFill>
                  <a:schemeClr val="tx2"/>
                </a:solidFill>
                <a:latin typeface="Garamond" panose="02020404030301010803" pitchFamily="18" charset="0"/>
                <a:ea typeface="Times New Roman" panose="02020603050405020304" pitchFamily="18" charset="0"/>
                <a:cs typeface="Times New Roman" panose="02020603050405020304" pitchFamily="18" charset="0"/>
              </a:rPr>
              <a:t>Questo pattern fornisce un’unica interfaccia per accedere ad un insieme di oggetti che compongono un sottosistema. </a:t>
            </a:r>
          </a:p>
          <a:p>
            <a:r>
              <a:rPr lang="it-IT" sz="2400" dirty="0">
                <a:solidFill>
                  <a:schemeClr val="tx2"/>
                </a:solidFill>
                <a:latin typeface="Garamond" panose="02020404030301010803" pitchFamily="18" charset="0"/>
                <a:ea typeface="Times New Roman" panose="02020603050405020304" pitchFamily="18" charset="0"/>
                <a:cs typeface="Times New Roman" panose="02020603050405020304" pitchFamily="18" charset="0"/>
              </a:rPr>
              <a:t>Il sistema farà uso del </a:t>
            </a:r>
            <a:r>
              <a:rPr lang="it-IT" sz="2400" dirty="0" err="1">
                <a:solidFill>
                  <a:schemeClr val="tx2"/>
                </a:solidFill>
                <a:latin typeface="Garamond" panose="02020404030301010803" pitchFamily="18" charset="0"/>
                <a:ea typeface="Times New Roman" panose="02020603050405020304" pitchFamily="18" charset="0"/>
                <a:cs typeface="Times New Roman" panose="02020603050405020304" pitchFamily="18" charset="0"/>
              </a:rPr>
              <a:t>Façade</a:t>
            </a:r>
            <a:r>
              <a:rPr lang="it-IT" sz="2400" dirty="0">
                <a:solidFill>
                  <a:schemeClr val="tx2"/>
                </a:solidFill>
                <a:latin typeface="Garamond" panose="02020404030301010803" pitchFamily="18" charset="0"/>
                <a:ea typeface="Times New Roman" panose="02020603050405020304" pitchFamily="18" charset="0"/>
                <a:cs typeface="Times New Roman" panose="02020603050405020304" pitchFamily="18" charset="0"/>
              </a:rPr>
              <a:t> Pattern per definire un’unica interfaccia a livello di logica che permette all’utente di interagire, attraverso l’interfaccia grafica, con le funzionalità del sistema vedendole come un unico sistema.</a:t>
            </a:r>
            <a:endParaRPr lang="it-IT" sz="2400" dirty="0">
              <a:solidFill>
                <a:schemeClr val="tx2"/>
              </a:solidFill>
              <a:latin typeface="Calibri" panose="020F0502020204030204" pitchFamily="34" charset="0"/>
              <a:ea typeface="Times New Roman" panose="02020603050405020304" pitchFamily="18" charset="0"/>
              <a:cs typeface="Times New Roman" panose="02020603050405020304" pitchFamily="18" charset="0"/>
            </a:endParaRPr>
          </a:p>
          <a:p>
            <a:endParaRPr lang="it-IT" dirty="0"/>
          </a:p>
        </p:txBody>
      </p:sp>
      <p:sp>
        <p:nvSpPr>
          <p:cNvPr id="2" name="Segnaposto numero diapositiva 1">
            <a:extLst>
              <a:ext uri="{FF2B5EF4-FFF2-40B4-BE49-F238E27FC236}">
                <a16:creationId xmlns:a16="http://schemas.microsoft.com/office/drawing/2014/main" id="{5F496F2D-347A-4015-94FE-FB59E50543B6}"/>
              </a:ext>
            </a:extLst>
          </p:cNvPr>
          <p:cNvSpPr>
            <a:spLocks noGrp="1"/>
          </p:cNvSpPr>
          <p:nvPr>
            <p:ph type="sldNum" sz="quarter" idx="12"/>
          </p:nvPr>
        </p:nvSpPr>
        <p:spPr/>
        <p:txBody>
          <a:bodyPr/>
          <a:lstStyle/>
          <a:p>
            <a:fld id="{32FFBE4F-D559-476D-AEE3-28F000B7084D}" type="slidenum">
              <a:rPr lang="en-US" sz="1200" b="1" smtClean="0"/>
              <a:pPr/>
              <a:t>50</a:t>
            </a:fld>
            <a:endParaRPr lang="en-US" sz="1200" b="1" dirty="0"/>
          </a:p>
        </p:txBody>
      </p:sp>
      <p:sp>
        <p:nvSpPr>
          <p:cNvPr id="9" name="Title 2">
            <a:extLst>
              <a:ext uri="{FF2B5EF4-FFF2-40B4-BE49-F238E27FC236}">
                <a16:creationId xmlns:a16="http://schemas.microsoft.com/office/drawing/2014/main" id="{37E2DF12-F6EA-4B3F-B058-6BCBEB3AC5F4}"/>
              </a:ext>
            </a:extLst>
          </p:cNvPr>
          <p:cNvSpPr txBox="1">
            <a:spLocks/>
          </p:cNvSpPr>
          <p:nvPr/>
        </p:nvSpPr>
        <p:spPr>
          <a:xfrm>
            <a:off x="838200" y="189680"/>
            <a:ext cx="10515600" cy="83984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8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900" b="1" dirty="0"/>
              <a:t>Design Pattern</a:t>
            </a:r>
            <a:endParaRPr lang="en-US" sz="4400" dirty="0"/>
          </a:p>
        </p:txBody>
      </p:sp>
      <p:pic>
        <p:nvPicPr>
          <p:cNvPr id="7" name="Immagine 6">
            <a:extLst>
              <a:ext uri="{FF2B5EF4-FFF2-40B4-BE49-F238E27FC236}">
                <a16:creationId xmlns:a16="http://schemas.microsoft.com/office/drawing/2014/main" id="{942E7FA4-91C3-4F78-BE94-3F8558BDF53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2900" y="2046049"/>
            <a:ext cx="5753100" cy="4257675"/>
          </a:xfrm>
          <a:prstGeom prst="rect">
            <a:avLst/>
          </a:prstGeom>
          <a:noFill/>
          <a:ln>
            <a:noFill/>
          </a:ln>
        </p:spPr>
      </p:pic>
    </p:spTree>
    <p:extLst>
      <p:ext uri="{BB962C8B-B14F-4D97-AF65-F5344CB8AC3E}">
        <p14:creationId xmlns:p14="http://schemas.microsoft.com/office/powerpoint/2010/main" val="37004597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B996327E-FB0A-41FB-AC4E-145149C27705}"/>
              </a:ext>
            </a:extLst>
          </p:cNvPr>
          <p:cNvSpPr>
            <a:spLocks noGrp="1"/>
          </p:cNvSpPr>
          <p:nvPr>
            <p:ph type="title"/>
          </p:nvPr>
        </p:nvSpPr>
        <p:spPr>
          <a:xfrm>
            <a:off x="838200" y="357809"/>
            <a:ext cx="10515600" cy="1272208"/>
          </a:xfrm>
        </p:spPr>
        <p:txBody>
          <a:bodyPr>
            <a:normAutofit/>
          </a:bodyPr>
          <a:lstStyle/>
          <a:p>
            <a:pPr algn="ctr"/>
            <a:r>
              <a:rPr lang="it-IT" sz="4000" dirty="0">
                <a:latin typeface="Calibri Light" panose="020F0302020204030204" pitchFamily="34" charset="0"/>
                <a:cs typeface="Calibri Light" panose="020F0302020204030204" pitchFamily="34" charset="0"/>
              </a:rPr>
              <a:t>COMPONENTS OFF-THE-SHELF</a:t>
            </a:r>
          </a:p>
        </p:txBody>
      </p:sp>
      <p:sp>
        <p:nvSpPr>
          <p:cNvPr id="6" name="CasellaDiTesto 5">
            <a:extLst>
              <a:ext uri="{FF2B5EF4-FFF2-40B4-BE49-F238E27FC236}">
                <a16:creationId xmlns:a16="http://schemas.microsoft.com/office/drawing/2014/main" id="{9938811C-06CA-47C0-94C3-8C9426072975}"/>
              </a:ext>
            </a:extLst>
          </p:cNvPr>
          <p:cNvSpPr txBox="1"/>
          <p:nvPr/>
        </p:nvSpPr>
        <p:spPr>
          <a:xfrm>
            <a:off x="2743200" y="1842051"/>
            <a:ext cx="6851374" cy="707886"/>
          </a:xfrm>
          <a:prstGeom prst="rect">
            <a:avLst/>
          </a:prstGeom>
          <a:noFill/>
        </p:spPr>
        <p:txBody>
          <a:bodyPr wrap="square" rtlCol="0">
            <a:spAutoFit/>
          </a:bodyPr>
          <a:lstStyle/>
          <a:p>
            <a:pPr algn="ctr"/>
            <a:r>
              <a:rPr lang="it-IT" sz="4000" dirty="0">
                <a:latin typeface="Calibri Light" panose="020F0302020204030204" pitchFamily="34" charset="0"/>
                <a:cs typeface="Calibri Light" panose="020F0302020204030204" pitchFamily="34" charset="0"/>
              </a:rPr>
              <a:t>RIUSARE IL LAVORO ALTRUI</a:t>
            </a:r>
          </a:p>
        </p:txBody>
      </p:sp>
      <p:sp>
        <p:nvSpPr>
          <p:cNvPr id="15" name="CasellaDiTesto 14">
            <a:extLst>
              <a:ext uri="{FF2B5EF4-FFF2-40B4-BE49-F238E27FC236}">
                <a16:creationId xmlns:a16="http://schemas.microsoft.com/office/drawing/2014/main" id="{D36A4164-DD01-41F1-A17C-6A17C857A743}"/>
              </a:ext>
            </a:extLst>
          </p:cNvPr>
          <p:cNvSpPr txBox="1"/>
          <p:nvPr/>
        </p:nvSpPr>
        <p:spPr>
          <a:xfrm>
            <a:off x="2120348" y="4320209"/>
            <a:ext cx="4094921" cy="1015663"/>
          </a:xfrm>
          <a:prstGeom prst="rect">
            <a:avLst/>
          </a:prstGeom>
          <a:noFill/>
        </p:spPr>
        <p:txBody>
          <a:bodyPr wrap="square" rtlCol="0">
            <a:spAutoFit/>
          </a:bodyPr>
          <a:lstStyle/>
          <a:p>
            <a:r>
              <a:rPr lang="it-IT" sz="2000" dirty="0">
                <a:latin typeface="Goudy Old Style" panose="02020502050305020303" pitchFamily="18" charset="0"/>
              </a:rPr>
              <a:t>Componenti software disponibili sul mercato per facilitare la creazione del progetto.</a:t>
            </a:r>
          </a:p>
        </p:txBody>
      </p:sp>
      <p:pic>
        <p:nvPicPr>
          <p:cNvPr id="3076" name="Picture 4" descr="Risultati immagini per riutilizzare">
            <a:extLst>
              <a:ext uri="{FF2B5EF4-FFF2-40B4-BE49-F238E27FC236}">
                <a16:creationId xmlns:a16="http://schemas.microsoft.com/office/drawing/2014/main" id="{31CDA964-D2DC-40C7-B928-247C4F51C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797" y="685349"/>
            <a:ext cx="2313403" cy="231340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Risultati immagini per riutilizzare">
            <a:extLst>
              <a:ext uri="{FF2B5EF4-FFF2-40B4-BE49-F238E27FC236}">
                <a16:creationId xmlns:a16="http://schemas.microsoft.com/office/drawing/2014/main" id="{0DA3D618-64D5-48F0-B60F-D86F406DDA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3082" name="Picture 10" descr="Risultati immagini per riutilizzare">
            <a:extLst>
              <a:ext uri="{FF2B5EF4-FFF2-40B4-BE49-F238E27FC236}">
                <a16:creationId xmlns:a16="http://schemas.microsoft.com/office/drawing/2014/main" id="{596B04A0-E9EC-4DFC-9BF6-8B255352D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8227" y="2428512"/>
            <a:ext cx="4134729" cy="4134729"/>
          </a:xfrm>
          <a:prstGeom prst="rect">
            <a:avLst/>
          </a:prstGeom>
          <a:noFill/>
          <a:extLst>
            <a:ext uri="{909E8E84-426E-40DD-AFC4-6F175D3DCCD1}">
              <a14:hiddenFill xmlns:a14="http://schemas.microsoft.com/office/drawing/2010/main">
                <a:solidFill>
                  <a:srgbClr val="FFFFFF"/>
                </a:solidFill>
              </a14:hiddenFill>
            </a:ext>
          </a:extLst>
        </p:spPr>
      </p:pic>
      <p:sp>
        <p:nvSpPr>
          <p:cNvPr id="4" name="Segnaposto numero diapositiva 3">
            <a:extLst>
              <a:ext uri="{FF2B5EF4-FFF2-40B4-BE49-F238E27FC236}">
                <a16:creationId xmlns:a16="http://schemas.microsoft.com/office/drawing/2014/main" id="{0E10CA9F-16FC-44B2-A9C2-13F9CFED1ADB}"/>
              </a:ext>
            </a:extLst>
          </p:cNvPr>
          <p:cNvSpPr>
            <a:spLocks noGrp="1"/>
          </p:cNvSpPr>
          <p:nvPr>
            <p:ph type="sldNum" sz="quarter" idx="12"/>
          </p:nvPr>
        </p:nvSpPr>
        <p:spPr>
          <a:xfrm>
            <a:off x="10484528" y="5969000"/>
            <a:ext cx="542697" cy="279400"/>
          </a:xfrm>
        </p:spPr>
        <p:txBody>
          <a:bodyPr/>
          <a:lstStyle/>
          <a:p>
            <a:fld id="{32FFBE4F-D559-476D-AEE3-28F000B7084D}" type="slidenum">
              <a:rPr lang="en-US" sz="1050" b="1" smtClean="0"/>
              <a:pPr/>
              <a:t>51</a:t>
            </a:fld>
            <a:endParaRPr lang="en-US" sz="1050" b="1"/>
          </a:p>
        </p:txBody>
      </p:sp>
    </p:spTree>
    <p:extLst>
      <p:ext uri="{BB962C8B-B14F-4D97-AF65-F5344CB8AC3E}">
        <p14:creationId xmlns:p14="http://schemas.microsoft.com/office/powerpoint/2010/main" val="2732602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6"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80">
                                          <p:stCondLst>
                                            <p:cond delay="0"/>
                                          </p:stCondLst>
                                        </p:cTn>
                                        <p:tgtEl>
                                          <p:spTgt spid="15"/>
                                        </p:tgtEl>
                                      </p:cBhvr>
                                    </p:animEffect>
                                    <p:anim calcmode="lin" valueType="num">
                                      <p:cBhvr>
                                        <p:cTn id="17"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2" dur="26">
                                          <p:stCondLst>
                                            <p:cond delay="650"/>
                                          </p:stCondLst>
                                        </p:cTn>
                                        <p:tgtEl>
                                          <p:spTgt spid="15"/>
                                        </p:tgtEl>
                                      </p:cBhvr>
                                      <p:to x="100000" y="60000"/>
                                    </p:animScale>
                                    <p:animScale>
                                      <p:cBhvr>
                                        <p:cTn id="23" dur="166" decel="50000">
                                          <p:stCondLst>
                                            <p:cond delay="676"/>
                                          </p:stCondLst>
                                        </p:cTn>
                                        <p:tgtEl>
                                          <p:spTgt spid="15"/>
                                        </p:tgtEl>
                                      </p:cBhvr>
                                      <p:to x="100000" y="100000"/>
                                    </p:animScale>
                                    <p:animScale>
                                      <p:cBhvr>
                                        <p:cTn id="24" dur="26">
                                          <p:stCondLst>
                                            <p:cond delay="1312"/>
                                          </p:stCondLst>
                                        </p:cTn>
                                        <p:tgtEl>
                                          <p:spTgt spid="15"/>
                                        </p:tgtEl>
                                      </p:cBhvr>
                                      <p:to x="100000" y="80000"/>
                                    </p:animScale>
                                    <p:animScale>
                                      <p:cBhvr>
                                        <p:cTn id="25" dur="166" decel="50000">
                                          <p:stCondLst>
                                            <p:cond delay="1338"/>
                                          </p:stCondLst>
                                        </p:cTn>
                                        <p:tgtEl>
                                          <p:spTgt spid="15"/>
                                        </p:tgtEl>
                                      </p:cBhvr>
                                      <p:to x="100000" y="100000"/>
                                    </p:animScale>
                                    <p:animScale>
                                      <p:cBhvr>
                                        <p:cTn id="26" dur="26">
                                          <p:stCondLst>
                                            <p:cond delay="1642"/>
                                          </p:stCondLst>
                                        </p:cTn>
                                        <p:tgtEl>
                                          <p:spTgt spid="15"/>
                                        </p:tgtEl>
                                      </p:cBhvr>
                                      <p:to x="100000" y="90000"/>
                                    </p:animScale>
                                    <p:animScale>
                                      <p:cBhvr>
                                        <p:cTn id="27" dur="166" decel="50000">
                                          <p:stCondLst>
                                            <p:cond delay="1668"/>
                                          </p:stCondLst>
                                        </p:cTn>
                                        <p:tgtEl>
                                          <p:spTgt spid="15"/>
                                        </p:tgtEl>
                                      </p:cBhvr>
                                      <p:to x="100000" y="100000"/>
                                    </p:animScale>
                                    <p:animScale>
                                      <p:cBhvr>
                                        <p:cTn id="28" dur="26">
                                          <p:stCondLst>
                                            <p:cond delay="1808"/>
                                          </p:stCondLst>
                                        </p:cTn>
                                        <p:tgtEl>
                                          <p:spTgt spid="15"/>
                                        </p:tgtEl>
                                      </p:cBhvr>
                                      <p:to x="100000" y="95000"/>
                                    </p:animScale>
                                    <p:animScale>
                                      <p:cBhvr>
                                        <p:cTn id="29"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it-IT" dirty="0">
                <a:latin typeface="Calibri Light" panose="020F0302020204030204" pitchFamily="34" charset="0"/>
                <a:cs typeface="Calibri Light" panose="020F0302020204030204" pitchFamily="34" charset="0"/>
              </a:rPr>
              <a:t>DESCRIZIONE DELLE COTS UTILIZZATE</a:t>
            </a:r>
            <a:endParaRPr lang="en-US" dirty="0">
              <a:latin typeface="Calibri Light" panose="020F0302020204030204" pitchFamily="34" charset="0"/>
              <a:cs typeface="Calibri Light" panose="020F0302020204030204" pitchFamily="34" charset="0"/>
            </a:endParaRPr>
          </a:p>
        </p:txBody>
      </p:sp>
      <p:cxnSp>
        <p:nvCxnSpPr>
          <p:cNvPr id="110" name="Straight Connector 109"/>
          <p:cNvCxnSpPr>
            <a:cxnSpLocks/>
          </p:cNvCxnSpPr>
          <p:nvPr/>
        </p:nvCxnSpPr>
        <p:spPr>
          <a:xfrm>
            <a:off x="3254693" y="1962213"/>
            <a:ext cx="0" cy="4895787"/>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cxnSpLocks/>
          </p:cNvCxnSpPr>
          <p:nvPr/>
        </p:nvCxnSpPr>
        <p:spPr>
          <a:xfrm>
            <a:off x="6072377" y="1962213"/>
            <a:ext cx="0" cy="4895787"/>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cxnSpLocks/>
          </p:cNvCxnSpPr>
          <p:nvPr/>
        </p:nvCxnSpPr>
        <p:spPr>
          <a:xfrm>
            <a:off x="8890063" y="1962213"/>
            <a:ext cx="0" cy="4895787"/>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1005949" y="4369600"/>
            <a:ext cx="1685485"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4" name="Content Placeholder 2"/>
          <p:cNvSpPr txBox="1">
            <a:spLocks/>
          </p:cNvSpPr>
          <p:nvPr/>
        </p:nvSpPr>
        <p:spPr>
          <a:xfrm>
            <a:off x="947343" y="4619393"/>
            <a:ext cx="1829200" cy="1516362"/>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0"/>
              </a:spcBef>
              <a:buNone/>
            </a:pPr>
            <a:r>
              <a:rPr lang="it-IT" sz="1200" dirty="0">
                <a:solidFill>
                  <a:schemeClr val="tx1"/>
                </a:solidFill>
              </a:rPr>
              <a:t>Open source.</a:t>
            </a:r>
          </a:p>
          <a:p>
            <a:pPr marL="0" indent="0" algn="ctr">
              <a:lnSpc>
                <a:spcPct val="150000"/>
              </a:lnSpc>
              <a:spcBef>
                <a:spcPts val="0"/>
              </a:spcBef>
              <a:buNone/>
            </a:pPr>
            <a:r>
              <a:rPr lang="it-IT" sz="1200" dirty="0">
                <a:solidFill>
                  <a:schemeClr val="tx1"/>
                </a:solidFill>
              </a:rPr>
              <a:t>Contiene una raccolta di</a:t>
            </a:r>
          </a:p>
          <a:p>
            <a:pPr marL="0" indent="0" algn="ctr">
              <a:lnSpc>
                <a:spcPct val="150000"/>
              </a:lnSpc>
              <a:spcBef>
                <a:spcPts val="0"/>
              </a:spcBef>
              <a:buNone/>
            </a:pPr>
            <a:r>
              <a:rPr lang="it-IT" sz="1200" dirty="0">
                <a:solidFill>
                  <a:schemeClr val="tx1"/>
                </a:solidFill>
              </a:rPr>
              <a:t>strumenti liberi per la creazione di siti e applicazioni per il Web.</a:t>
            </a:r>
            <a:r>
              <a:rPr lang="en-US" sz="1200" dirty="0">
                <a:solidFill>
                  <a:schemeClr val="tx1"/>
                </a:solidFill>
              </a:rPr>
              <a:t> </a:t>
            </a:r>
            <a:endParaRPr lang="en-US" sz="1200" b="1" dirty="0">
              <a:solidFill>
                <a:schemeClr val="tx1"/>
              </a:solidFill>
              <a:latin typeface="Signika Negative" pitchFamily="2" charset="0"/>
            </a:endParaRPr>
          </a:p>
          <a:p>
            <a:pPr marL="0" indent="0" algn="ctr">
              <a:buNone/>
            </a:pPr>
            <a:endParaRPr lang="en-US" sz="1200" dirty="0">
              <a:solidFill>
                <a:schemeClr val="tx1"/>
              </a:solidFill>
            </a:endParaRPr>
          </a:p>
        </p:txBody>
      </p:sp>
      <p:sp>
        <p:nvSpPr>
          <p:cNvPr id="116" name="Content Placeholder 2"/>
          <p:cNvSpPr txBox="1">
            <a:spLocks/>
          </p:cNvSpPr>
          <p:nvPr/>
        </p:nvSpPr>
        <p:spPr>
          <a:xfrm>
            <a:off x="888185" y="4426227"/>
            <a:ext cx="1974021" cy="344556"/>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67" b="1" dirty="0">
                <a:solidFill>
                  <a:schemeClr val="tx1"/>
                </a:solidFill>
              </a:rPr>
              <a:t>Bootstrap</a:t>
            </a:r>
          </a:p>
          <a:p>
            <a:pPr marL="0" indent="0" algn="ctr">
              <a:buNone/>
            </a:pPr>
            <a:endParaRPr lang="en-US" sz="1467" b="1" dirty="0">
              <a:solidFill>
                <a:schemeClr val="tx1"/>
              </a:solidFill>
            </a:endParaRPr>
          </a:p>
        </p:txBody>
      </p:sp>
      <p:cxnSp>
        <p:nvCxnSpPr>
          <p:cNvPr id="117" name="Straight Connector 116"/>
          <p:cNvCxnSpPr/>
          <p:nvPr/>
        </p:nvCxnSpPr>
        <p:spPr>
          <a:xfrm>
            <a:off x="3832934" y="4369600"/>
            <a:ext cx="1685485"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8" name="Content Placeholder 2"/>
          <p:cNvSpPr txBox="1">
            <a:spLocks/>
          </p:cNvSpPr>
          <p:nvPr/>
        </p:nvSpPr>
        <p:spPr>
          <a:xfrm>
            <a:off x="3351645" y="4683906"/>
            <a:ext cx="2696193" cy="156077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None/>
            </a:pPr>
            <a:r>
              <a:rPr lang="it-IT" sz="1200" dirty="0">
                <a:solidFill>
                  <a:schemeClr val="tx1"/>
                </a:solidFill>
              </a:rPr>
              <a:t>Strumento di visualizzazione del codice agile e leggero per Eclipse IDE. Mostra il codice sorgente Java e le librerie nella classe UML e i diagrammi di sequenza che si aggiornano automaticamente man mano che il codice cambia.</a:t>
            </a:r>
          </a:p>
        </p:txBody>
      </p:sp>
      <p:sp>
        <p:nvSpPr>
          <p:cNvPr id="120" name="Content Placeholder 2"/>
          <p:cNvSpPr txBox="1">
            <a:spLocks/>
          </p:cNvSpPr>
          <p:nvPr/>
        </p:nvSpPr>
        <p:spPr>
          <a:xfrm>
            <a:off x="3701918" y="4427262"/>
            <a:ext cx="1974021" cy="330270"/>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67" b="1" dirty="0" err="1">
                <a:solidFill>
                  <a:schemeClr val="tx1"/>
                </a:solidFill>
              </a:rPr>
              <a:t>ObjectAID</a:t>
            </a:r>
            <a:endParaRPr lang="en-US" sz="1467" b="1" dirty="0">
              <a:solidFill>
                <a:schemeClr val="tx1"/>
              </a:solidFill>
            </a:endParaRPr>
          </a:p>
        </p:txBody>
      </p:sp>
      <p:cxnSp>
        <p:nvCxnSpPr>
          <p:cNvPr id="121" name="Straight Connector 120"/>
          <p:cNvCxnSpPr/>
          <p:nvPr/>
        </p:nvCxnSpPr>
        <p:spPr>
          <a:xfrm>
            <a:off x="6734555" y="4369600"/>
            <a:ext cx="1685485"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2" name="Content Placeholder 2"/>
          <p:cNvSpPr txBox="1">
            <a:spLocks/>
          </p:cNvSpPr>
          <p:nvPr/>
        </p:nvSpPr>
        <p:spPr>
          <a:xfrm>
            <a:off x="6662697" y="4729589"/>
            <a:ext cx="1829200" cy="73470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it-IT" dirty="0">
                <a:solidFill>
                  <a:schemeClr val="tx1"/>
                </a:solidFill>
              </a:rPr>
              <a:t>E’ un servizio di hosting per progetti software.</a:t>
            </a:r>
            <a:endParaRPr lang="en-US" sz="1200" dirty="0">
              <a:solidFill>
                <a:schemeClr val="tx1"/>
              </a:solidFill>
            </a:endParaRPr>
          </a:p>
        </p:txBody>
      </p:sp>
      <p:sp>
        <p:nvSpPr>
          <p:cNvPr id="124" name="Content Placeholder 2"/>
          <p:cNvSpPr txBox="1">
            <a:spLocks/>
          </p:cNvSpPr>
          <p:nvPr/>
        </p:nvSpPr>
        <p:spPr>
          <a:xfrm>
            <a:off x="6590287" y="4427260"/>
            <a:ext cx="1974021" cy="441057"/>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67" b="1" dirty="0" err="1">
                <a:solidFill>
                  <a:schemeClr val="tx1"/>
                </a:solidFill>
              </a:rPr>
              <a:t>Github</a:t>
            </a:r>
            <a:endParaRPr lang="en-US" sz="1467" b="1" dirty="0">
              <a:solidFill>
                <a:schemeClr val="tx1"/>
              </a:solidFill>
            </a:endParaRPr>
          </a:p>
        </p:txBody>
      </p:sp>
      <p:cxnSp>
        <p:nvCxnSpPr>
          <p:cNvPr id="125" name="Straight Connector 124"/>
          <p:cNvCxnSpPr/>
          <p:nvPr/>
        </p:nvCxnSpPr>
        <p:spPr>
          <a:xfrm>
            <a:off x="9576780" y="4369600"/>
            <a:ext cx="1685485"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6" name="Content Placeholder 2"/>
          <p:cNvSpPr txBox="1">
            <a:spLocks/>
          </p:cNvSpPr>
          <p:nvPr/>
        </p:nvSpPr>
        <p:spPr>
          <a:xfrm>
            <a:off x="9504920" y="4751916"/>
            <a:ext cx="2202815" cy="73470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it-IT" dirty="0">
                <a:solidFill>
                  <a:schemeClr val="tx1"/>
                </a:solidFill>
              </a:rPr>
              <a:t>Un framework di </a:t>
            </a:r>
            <a:r>
              <a:rPr lang="it-IT" b="1" dirty="0" err="1">
                <a:solidFill>
                  <a:schemeClr val="tx1"/>
                </a:solidFill>
              </a:rPr>
              <a:t>unit</a:t>
            </a:r>
            <a:r>
              <a:rPr lang="it-IT" dirty="0">
                <a:solidFill>
                  <a:schemeClr val="tx1"/>
                </a:solidFill>
              </a:rPr>
              <a:t> </a:t>
            </a:r>
            <a:r>
              <a:rPr lang="it-IT" dirty="0" err="1">
                <a:solidFill>
                  <a:schemeClr val="tx1"/>
                </a:solidFill>
              </a:rPr>
              <a:t>testing</a:t>
            </a:r>
            <a:r>
              <a:rPr lang="it-IT" dirty="0">
                <a:solidFill>
                  <a:schemeClr val="tx1"/>
                </a:solidFill>
              </a:rPr>
              <a:t> per il linguaggio di programmazione Java</a:t>
            </a:r>
            <a:endParaRPr lang="en-US" sz="1200" dirty="0">
              <a:solidFill>
                <a:schemeClr val="tx1"/>
              </a:solidFill>
            </a:endParaRPr>
          </a:p>
        </p:txBody>
      </p:sp>
      <p:sp>
        <p:nvSpPr>
          <p:cNvPr id="128" name="Content Placeholder 2"/>
          <p:cNvSpPr txBox="1">
            <a:spLocks/>
          </p:cNvSpPr>
          <p:nvPr/>
        </p:nvSpPr>
        <p:spPr>
          <a:xfrm>
            <a:off x="9638238" y="4463377"/>
            <a:ext cx="1974021" cy="441057"/>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67" b="1" dirty="0">
                <a:solidFill>
                  <a:schemeClr val="tx1"/>
                </a:solidFill>
              </a:rPr>
              <a:t>JUnit</a:t>
            </a:r>
          </a:p>
        </p:txBody>
      </p:sp>
      <p:pic>
        <p:nvPicPr>
          <p:cNvPr id="7" name="Immagine 6">
            <a:extLst>
              <a:ext uri="{FF2B5EF4-FFF2-40B4-BE49-F238E27FC236}">
                <a16:creationId xmlns:a16="http://schemas.microsoft.com/office/drawing/2014/main" id="{507E3DC7-ACFF-4799-A921-0927430F43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139" y="2332383"/>
            <a:ext cx="2107096" cy="1828799"/>
          </a:xfrm>
          <a:prstGeom prst="rect">
            <a:avLst/>
          </a:prstGeom>
        </p:spPr>
      </p:pic>
      <p:pic>
        <p:nvPicPr>
          <p:cNvPr id="81" name="Immagine 80">
            <a:extLst>
              <a:ext uri="{FF2B5EF4-FFF2-40B4-BE49-F238E27FC236}">
                <a16:creationId xmlns:a16="http://schemas.microsoft.com/office/drawing/2014/main" id="{51A601EF-6C5B-4452-8662-63C8E8419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8036" y="2133600"/>
            <a:ext cx="2398642" cy="2199862"/>
          </a:xfrm>
          <a:prstGeom prst="rect">
            <a:avLst/>
          </a:prstGeom>
        </p:spPr>
      </p:pic>
      <p:pic>
        <p:nvPicPr>
          <p:cNvPr id="6146" name="Picture 2" descr="Risultati immagini per objectAID">
            <a:extLst>
              <a:ext uri="{FF2B5EF4-FFF2-40B4-BE49-F238E27FC236}">
                <a16:creationId xmlns:a16="http://schemas.microsoft.com/office/drawing/2014/main" id="{A7797EF3-2A31-48DE-B4CD-360B20D4D4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9489" y="2814638"/>
            <a:ext cx="225343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isultati immagini per j unit">
            <a:extLst>
              <a:ext uri="{FF2B5EF4-FFF2-40B4-BE49-F238E27FC236}">
                <a16:creationId xmlns:a16="http://schemas.microsoft.com/office/drawing/2014/main" id="{991509AD-D711-45D2-A61B-71A83E29DB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8415" y="2394623"/>
            <a:ext cx="2815824" cy="1583901"/>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a:extLst>
              <a:ext uri="{FF2B5EF4-FFF2-40B4-BE49-F238E27FC236}">
                <a16:creationId xmlns:a16="http://schemas.microsoft.com/office/drawing/2014/main" id="{F03F4BE1-FC36-42B4-9869-D9A7605D60D6}"/>
              </a:ext>
            </a:extLst>
          </p:cNvPr>
          <p:cNvSpPr>
            <a:spLocks noGrp="1"/>
          </p:cNvSpPr>
          <p:nvPr>
            <p:ph type="sldNum" sz="quarter" idx="12"/>
          </p:nvPr>
        </p:nvSpPr>
        <p:spPr/>
        <p:txBody>
          <a:bodyPr/>
          <a:lstStyle/>
          <a:p>
            <a:fld id="{32FFBE4F-D559-476D-AEE3-28F000B7084D}" type="slidenum">
              <a:rPr lang="en-US" sz="1100" b="1" smtClean="0"/>
              <a:pPr/>
              <a:t>52</a:t>
            </a:fld>
            <a:endParaRPr lang="en-US" sz="1100" b="1"/>
          </a:p>
        </p:txBody>
      </p:sp>
    </p:spTree>
    <p:extLst>
      <p:ext uri="{BB962C8B-B14F-4D97-AF65-F5344CB8AC3E}">
        <p14:creationId xmlns:p14="http://schemas.microsoft.com/office/powerpoint/2010/main" val="235836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wipe(down)">
                                      <p:cBhvr>
                                        <p:cTn id="12" dur="500"/>
                                        <p:tgtEl>
                                          <p:spTgt spid="110"/>
                                        </p:tgtEl>
                                      </p:cBhvr>
                                    </p:animEffect>
                                  </p:childTnLst>
                                </p:cTn>
                              </p:par>
                              <p:par>
                                <p:cTn id="13" presetID="22" presetClass="entr" presetSubtype="4" fill="hold" nodeType="with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wipe(down)">
                                      <p:cBhvr>
                                        <p:cTn id="15" dur="500"/>
                                        <p:tgtEl>
                                          <p:spTgt spid="111"/>
                                        </p:tgtEl>
                                      </p:cBhvr>
                                    </p:animEffect>
                                  </p:childTnLst>
                                </p:cTn>
                              </p:par>
                              <p:par>
                                <p:cTn id="16" presetID="22" presetClass="entr" presetSubtype="4" fill="hold" nodeType="withEffect">
                                  <p:stCondLst>
                                    <p:cond delay="0"/>
                                  </p:stCondLst>
                                  <p:childTnLst>
                                    <p:set>
                                      <p:cBhvr>
                                        <p:cTn id="17" dur="1" fill="hold">
                                          <p:stCondLst>
                                            <p:cond delay="0"/>
                                          </p:stCondLst>
                                        </p:cTn>
                                        <p:tgtEl>
                                          <p:spTgt spid="112"/>
                                        </p:tgtEl>
                                        <p:attrNameLst>
                                          <p:attrName>style.visibility</p:attrName>
                                        </p:attrNameLst>
                                      </p:cBhvr>
                                      <p:to>
                                        <p:strVal val="visible"/>
                                      </p:to>
                                    </p:set>
                                    <p:animEffect transition="in" filter="wipe(down)">
                                      <p:cBhvr>
                                        <p:cTn id="18" dur="500"/>
                                        <p:tgtEl>
                                          <p:spTgt spid="112"/>
                                        </p:tgtEl>
                                      </p:cBhvr>
                                    </p:animEffect>
                                  </p:childTnLst>
                                </p:cTn>
                              </p:par>
                            </p:childTnLst>
                          </p:cTn>
                        </p:par>
                        <p:par>
                          <p:cTn id="19" fill="hold">
                            <p:stCondLst>
                              <p:cond delay="1000"/>
                            </p:stCondLst>
                            <p:childTnLst>
                              <p:par>
                                <p:cTn id="20" presetID="16" presetClass="entr" presetSubtype="37" fill="hold" nodeType="after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barn(outVertical)">
                                      <p:cBhvr>
                                        <p:cTn id="22" dur="500"/>
                                        <p:tgtEl>
                                          <p:spTgt spid="113"/>
                                        </p:tgtEl>
                                      </p:cBhvr>
                                    </p:animEffect>
                                  </p:childTnLst>
                                </p:cTn>
                              </p:par>
                              <p:par>
                                <p:cTn id="23" presetID="16" presetClass="entr" presetSubtype="37" fill="hold" nodeType="withEffect">
                                  <p:stCondLst>
                                    <p:cond delay="0"/>
                                  </p:stCondLst>
                                  <p:childTnLst>
                                    <p:set>
                                      <p:cBhvr>
                                        <p:cTn id="24" dur="1" fill="hold">
                                          <p:stCondLst>
                                            <p:cond delay="0"/>
                                          </p:stCondLst>
                                        </p:cTn>
                                        <p:tgtEl>
                                          <p:spTgt spid="117"/>
                                        </p:tgtEl>
                                        <p:attrNameLst>
                                          <p:attrName>style.visibility</p:attrName>
                                        </p:attrNameLst>
                                      </p:cBhvr>
                                      <p:to>
                                        <p:strVal val="visible"/>
                                      </p:to>
                                    </p:set>
                                    <p:animEffect transition="in" filter="barn(outVertical)">
                                      <p:cBhvr>
                                        <p:cTn id="25" dur="500"/>
                                        <p:tgtEl>
                                          <p:spTgt spid="117"/>
                                        </p:tgtEl>
                                      </p:cBhvr>
                                    </p:animEffect>
                                  </p:childTnLst>
                                </p:cTn>
                              </p:par>
                              <p:par>
                                <p:cTn id="26" presetID="16" presetClass="entr" presetSubtype="37" fill="hold" nodeType="withEffect">
                                  <p:stCondLst>
                                    <p:cond delay="0"/>
                                  </p:stCondLst>
                                  <p:childTnLst>
                                    <p:set>
                                      <p:cBhvr>
                                        <p:cTn id="27" dur="1" fill="hold">
                                          <p:stCondLst>
                                            <p:cond delay="0"/>
                                          </p:stCondLst>
                                        </p:cTn>
                                        <p:tgtEl>
                                          <p:spTgt spid="121"/>
                                        </p:tgtEl>
                                        <p:attrNameLst>
                                          <p:attrName>style.visibility</p:attrName>
                                        </p:attrNameLst>
                                      </p:cBhvr>
                                      <p:to>
                                        <p:strVal val="visible"/>
                                      </p:to>
                                    </p:set>
                                    <p:animEffect transition="in" filter="barn(outVertical)">
                                      <p:cBhvr>
                                        <p:cTn id="28" dur="500"/>
                                        <p:tgtEl>
                                          <p:spTgt spid="121"/>
                                        </p:tgtEl>
                                      </p:cBhvr>
                                    </p:animEffect>
                                  </p:childTnLst>
                                </p:cTn>
                              </p:par>
                              <p:par>
                                <p:cTn id="29" presetID="16" presetClass="entr" presetSubtype="37" fill="hold" nodeType="withEffect">
                                  <p:stCondLst>
                                    <p:cond delay="0"/>
                                  </p:stCondLst>
                                  <p:childTnLst>
                                    <p:set>
                                      <p:cBhvr>
                                        <p:cTn id="30" dur="1" fill="hold">
                                          <p:stCondLst>
                                            <p:cond delay="0"/>
                                          </p:stCondLst>
                                        </p:cTn>
                                        <p:tgtEl>
                                          <p:spTgt spid="125"/>
                                        </p:tgtEl>
                                        <p:attrNameLst>
                                          <p:attrName>style.visibility</p:attrName>
                                        </p:attrNameLst>
                                      </p:cBhvr>
                                      <p:to>
                                        <p:strVal val="visible"/>
                                      </p:to>
                                    </p:set>
                                    <p:animEffect transition="in" filter="barn(outVertical)">
                                      <p:cBhvr>
                                        <p:cTn id="31" dur="500"/>
                                        <p:tgtEl>
                                          <p:spTgt spid="125"/>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fade">
                                      <p:cBhvr>
                                        <p:cTn id="38" dur="500"/>
                                        <p:tgtEl>
                                          <p:spTgt spid="81"/>
                                        </p:tgtEl>
                                      </p:cBhvr>
                                    </p:animEffect>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fade">
                                      <p:cBhvr>
                                        <p:cTn id="42" dur="1000"/>
                                        <p:tgtEl>
                                          <p:spTgt spid="116"/>
                                        </p:tgtEl>
                                      </p:cBhvr>
                                    </p:animEffect>
                                    <p:anim calcmode="lin" valueType="num">
                                      <p:cBhvr>
                                        <p:cTn id="43" dur="1000" fill="hold"/>
                                        <p:tgtEl>
                                          <p:spTgt spid="116"/>
                                        </p:tgtEl>
                                        <p:attrNameLst>
                                          <p:attrName>ppt_x</p:attrName>
                                        </p:attrNameLst>
                                      </p:cBhvr>
                                      <p:tavLst>
                                        <p:tav tm="0">
                                          <p:val>
                                            <p:strVal val="#ppt_x"/>
                                          </p:val>
                                        </p:tav>
                                        <p:tav tm="100000">
                                          <p:val>
                                            <p:strVal val="#ppt_x"/>
                                          </p:val>
                                        </p:tav>
                                      </p:tavLst>
                                    </p:anim>
                                    <p:anim calcmode="lin" valueType="num">
                                      <p:cBhvr>
                                        <p:cTn id="44" dur="1000" fill="hold"/>
                                        <p:tgtEl>
                                          <p:spTgt spid="11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1000"/>
                                        <p:tgtEl>
                                          <p:spTgt spid="120"/>
                                        </p:tgtEl>
                                      </p:cBhvr>
                                    </p:animEffect>
                                    <p:anim calcmode="lin" valueType="num">
                                      <p:cBhvr>
                                        <p:cTn id="48" dur="1000" fill="hold"/>
                                        <p:tgtEl>
                                          <p:spTgt spid="120"/>
                                        </p:tgtEl>
                                        <p:attrNameLst>
                                          <p:attrName>ppt_x</p:attrName>
                                        </p:attrNameLst>
                                      </p:cBhvr>
                                      <p:tavLst>
                                        <p:tav tm="0">
                                          <p:val>
                                            <p:strVal val="#ppt_x"/>
                                          </p:val>
                                        </p:tav>
                                        <p:tav tm="100000">
                                          <p:val>
                                            <p:strVal val="#ppt_x"/>
                                          </p:val>
                                        </p:tav>
                                      </p:tavLst>
                                    </p:anim>
                                    <p:anim calcmode="lin" valueType="num">
                                      <p:cBhvr>
                                        <p:cTn id="49" dur="1000" fill="hold"/>
                                        <p:tgtEl>
                                          <p:spTgt spid="12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24"/>
                                        </p:tgtEl>
                                        <p:attrNameLst>
                                          <p:attrName>style.visibility</p:attrName>
                                        </p:attrNameLst>
                                      </p:cBhvr>
                                      <p:to>
                                        <p:strVal val="visible"/>
                                      </p:to>
                                    </p:set>
                                    <p:animEffect transition="in" filter="fade">
                                      <p:cBhvr>
                                        <p:cTn id="52" dur="1000"/>
                                        <p:tgtEl>
                                          <p:spTgt spid="124"/>
                                        </p:tgtEl>
                                      </p:cBhvr>
                                    </p:animEffect>
                                    <p:anim calcmode="lin" valueType="num">
                                      <p:cBhvr>
                                        <p:cTn id="53" dur="1000" fill="hold"/>
                                        <p:tgtEl>
                                          <p:spTgt spid="124"/>
                                        </p:tgtEl>
                                        <p:attrNameLst>
                                          <p:attrName>ppt_x</p:attrName>
                                        </p:attrNameLst>
                                      </p:cBhvr>
                                      <p:tavLst>
                                        <p:tav tm="0">
                                          <p:val>
                                            <p:strVal val="#ppt_x"/>
                                          </p:val>
                                        </p:tav>
                                        <p:tav tm="100000">
                                          <p:val>
                                            <p:strVal val="#ppt_x"/>
                                          </p:val>
                                        </p:tav>
                                      </p:tavLst>
                                    </p:anim>
                                    <p:anim calcmode="lin" valueType="num">
                                      <p:cBhvr>
                                        <p:cTn id="54" dur="1000" fill="hold"/>
                                        <p:tgtEl>
                                          <p:spTgt spid="12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28"/>
                                        </p:tgtEl>
                                        <p:attrNameLst>
                                          <p:attrName>style.visibility</p:attrName>
                                        </p:attrNameLst>
                                      </p:cBhvr>
                                      <p:to>
                                        <p:strVal val="visible"/>
                                      </p:to>
                                    </p:set>
                                    <p:animEffect transition="in" filter="fade">
                                      <p:cBhvr>
                                        <p:cTn id="57" dur="1000"/>
                                        <p:tgtEl>
                                          <p:spTgt spid="128"/>
                                        </p:tgtEl>
                                      </p:cBhvr>
                                    </p:animEffect>
                                    <p:anim calcmode="lin" valueType="num">
                                      <p:cBhvr>
                                        <p:cTn id="58" dur="1000" fill="hold"/>
                                        <p:tgtEl>
                                          <p:spTgt spid="128"/>
                                        </p:tgtEl>
                                        <p:attrNameLst>
                                          <p:attrName>ppt_x</p:attrName>
                                        </p:attrNameLst>
                                      </p:cBhvr>
                                      <p:tavLst>
                                        <p:tav tm="0">
                                          <p:val>
                                            <p:strVal val="#ppt_x"/>
                                          </p:val>
                                        </p:tav>
                                        <p:tav tm="100000">
                                          <p:val>
                                            <p:strVal val="#ppt_x"/>
                                          </p:val>
                                        </p:tav>
                                      </p:tavLst>
                                    </p:anim>
                                    <p:anim calcmode="lin" valueType="num">
                                      <p:cBhvr>
                                        <p:cTn id="59" dur="1000" fill="hold"/>
                                        <p:tgtEl>
                                          <p:spTgt spid="128"/>
                                        </p:tgtEl>
                                        <p:attrNameLst>
                                          <p:attrName>ppt_y</p:attrName>
                                        </p:attrNameLst>
                                      </p:cBhvr>
                                      <p:tavLst>
                                        <p:tav tm="0">
                                          <p:val>
                                            <p:strVal val="#ppt_y+.1"/>
                                          </p:val>
                                        </p:tav>
                                        <p:tav tm="100000">
                                          <p:val>
                                            <p:strVal val="#ppt_y"/>
                                          </p:val>
                                        </p:tav>
                                      </p:tavLst>
                                    </p:anim>
                                  </p:childTnLst>
                                </p:cTn>
                              </p:par>
                            </p:childTnLst>
                          </p:cTn>
                        </p:par>
                        <p:par>
                          <p:cTn id="60" fill="hold">
                            <p:stCondLst>
                              <p:cond delay="3000"/>
                            </p:stCondLst>
                            <p:childTnLst>
                              <p:par>
                                <p:cTn id="61" presetID="22" presetClass="entr" presetSubtype="1" fill="hold" grpId="0" nodeType="afterEffect">
                                  <p:stCondLst>
                                    <p:cond delay="0"/>
                                  </p:stCondLst>
                                  <p:childTnLst>
                                    <p:set>
                                      <p:cBhvr>
                                        <p:cTn id="62" dur="1" fill="hold">
                                          <p:stCondLst>
                                            <p:cond delay="0"/>
                                          </p:stCondLst>
                                        </p:cTn>
                                        <p:tgtEl>
                                          <p:spTgt spid="114">
                                            <p:txEl>
                                              <p:pRg st="0" end="0"/>
                                            </p:txEl>
                                          </p:spTgt>
                                        </p:tgtEl>
                                        <p:attrNameLst>
                                          <p:attrName>style.visibility</p:attrName>
                                        </p:attrNameLst>
                                      </p:cBhvr>
                                      <p:to>
                                        <p:strVal val="visible"/>
                                      </p:to>
                                    </p:set>
                                    <p:animEffect transition="in" filter="wipe(up)">
                                      <p:cBhvr>
                                        <p:cTn id="63" dur="500"/>
                                        <p:tgtEl>
                                          <p:spTgt spid="114">
                                            <p:txEl>
                                              <p:pRg st="0" end="0"/>
                                            </p:txEl>
                                          </p:spTgt>
                                        </p:tgtEl>
                                      </p:cBhvr>
                                    </p:animEffect>
                                  </p:childTnLst>
                                </p:cTn>
                              </p:par>
                            </p:childTnLst>
                          </p:cTn>
                        </p:par>
                        <p:par>
                          <p:cTn id="64" fill="hold">
                            <p:stCondLst>
                              <p:cond delay="3500"/>
                            </p:stCondLst>
                            <p:childTnLst>
                              <p:par>
                                <p:cTn id="65" presetID="22" presetClass="entr" presetSubtype="1" fill="hold" grpId="0" nodeType="afterEffect">
                                  <p:stCondLst>
                                    <p:cond delay="0"/>
                                  </p:stCondLst>
                                  <p:childTnLst>
                                    <p:set>
                                      <p:cBhvr>
                                        <p:cTn id="66" dur="1" fill="hold">
                                          <p:stCondLst>
                                            <p:cond delay="0"/>
                                          </p:stCondLst>
                                        </p:cTn>
                                        <p:tgtEl>
                                          <p:spTgt spid="114">
                                            <p:txEl>
                                              <p:pRg st="1" end="1"/>
                                            </p:txEl>
                                          </p:spTgt>
                                        </p:tgtEl>
                                        <p:attrNameLst>
                                          <p:attrName>style.visibility</p:attrName>
                                        </p:attrNameLst>
                                      </p:cBhvr>
                                      <p:to>
                                        <p:strVal val="visible"/>
                                      </p:to>
                                    </p:set>
                                    <p:animEffect transition="in" filter="wipe(up)">
                                      <p:cBhvr>
                                        <p:cTn id="67" dur="500"/>
                                        <p:tgtEl>
                                          <p:spTgt spid="114">
                                            <p:txEl>
                                              <p:pRg st="1" end="1"/>
                                            </p:txEl>
                                          </p:spTgt>
                                        </p:tgtEl>
                                      </p:cBhvr>
                                    </p:animEffect>
                                  </p:childTnLst>
                                </p:cTn>
                              </p:par>
                            </p:childTnLst>
                          </p:cTn>
                        </p:par>
                        <p:par>
                          <p:cTn id="68" fill="hold">
                            <p:stCondLst>
                              <p:cond delay="4000"/>
                            </p:stCondLst>
                            <p:childTnLst>
                              <p:par>
                                <p:cTn id="69" presetID="22" presetClass="entr" presetSubtype="1" fill="hold" grpId="0" nodeType="afterEffect">
                                  <p:stCondLst>
                                    <p:cond delay="0"/>
                                  </p:stCondLst>
                                  <p:childTnLst>
                                    <p:set>
                                      <p:cBhvr>
                                        <p:cTn id="70" dur="1" fill="hold">
                                          <p:stCondLst>
                                            <p:cond delay="0"/>
                                          </p:stCondLst>
                                        </p:cTn>
                                        <p:tgtEl>
                                          <p:spTgt spid="114">
                                            <p:txEl>
                                              <p:pRg st="2" end="2"/>
                                            </p:txEl>
                                          </p:spTgt>
                                        </p:tgtEl>
                                        <p:attrNameLst>
                                          <p:attrName>style.visibility</p:attrName>
                                        </p:attrNameLst>
                                      </p:cBhvr>
                                      <p:to>
                                        <p:strVal val="visible"/>
                                      </p:to>
                                    </p:set>
                                    <p:animEffect transition="in" filter="wipe(up)">
                                      <p:cBhvr>
                                        <p:cTn id="71" dur="500"/>
                                        <p:tgtEl>
                                          <p:spTgt spid="114">
                                            <p:txEl>
                                              <p:pRg st="2" end="2"/>
                                            </p:txEl>
                                          </p:spTgt>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118">
                                            <p:txEl>
                                              <p:pRg st="0" end="0"/>
                                            </p:txEl>
                                          </p:spTgt>
                                        </p:tgtEl>
                                        <p:attrNameLst>
                                          <p:attrName>style.visibility</p:attrName>
                                        </p:attrNameLst>
                                      </p:cBhvr>
                                      <p:to>
                                        <p:strVal val="visible"/>
                                      </p:to>
                                    </p:set>
                                    <p:animEffect transition="in" filter="wipe(up)">
                                      <p:cBhvr>
                                        <p:cTn id="74" dur="500"/>
                                        <p:tgtEl>
                                          <p:spTgt spid="118">
                                            <p:txEl>
                                              <p:pRg st="0" end="0"/>
                                            </p:txEl>
                                          </p:spTgt>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122">
                                            <p:txEl>
                                              <p:pRg st="0" end="0"/>
                                            </p:txEl>
                                          </p:spTgt>
                                        </p:tgtEl>
                                        <p:attrNameLst>
                                          <p:attrName>style.visibility</p:attrName>
                                        </p:attrNameLst>
                                      </p:cBhvr>
                                      <p:to>
                                        <p:strVal val="visible"/>
                                      </p:to>
                                    </p:set>
                                    <p:animEffect transition="in" filter="wipe(up)">
                                      <p:cBhvr>
                                        <p:cTn id="77" dur="500"/>
                                        <p:tgtEl>
                                          <p:spTgt spid="122">
                                            <p:txEl>
                                              <p:pRg st="0" end="0"/>
                                            </p:txEl>
                                          </p:spTgt>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126">
                                            <p:txEl>
                                              <p:pRg st="0" end="0"/>
                                            </p:txEl>
                                          </p:spTgt>
                                        </p:tgtEl>
                                        <p:attrNameLst>
                                          <p:attrName>style.visibility</p:attrName>
                                        </p:attrNameLst>
                                      </p:cBhvr>
                                      <p:to>
                                        <p:strVal val="visible"/>
                                      </p:to>
                                    </p:set>
                                    <p:animEffect transition="in" filter="wipe(up)">
                                      <p:cBhvr>
                                        <p:cTn id="80" dur="500"/>
                                        <p:tgtEl>
                                          <p:spTgt spid="1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4" grpId="0" build="p"/>
      <p:bldP spid="116" grpId="0"/>
      <p:bldP spid="118" grpId="0" build="p"/>
      <p:bldP spid="120" grpId="0"/>
      <p:bldP spid="122" grpId="0" build="p"/>
      <p:bldP spid="124" grpId="0"/>
      <p:bldP spid="126" grpId="0" build="p"/>
      <p:bldP spid="12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rot="10800000" flipV="1">
            <a:off x="1454744" y="1141889"/>
            <a:ext cx="9170505" cy="344556"/>
          </a:xfrm>
        </p:spPr>
        <p:txBody>
          <a:bodyPr>
            <a:noAutofit/>
          </a:bodyPr>
          <a:lstStyle/>
          <a:p>
            <a:pPr algn="ctr"/>
            <a:r>
              <a:rPr lang="it-IT" sz="4000" dirty="0">
                <a:latin typeface="Calibri Light" panose="020F0302020204030204" pitchFamily="34" charset="0"/>
                <a:cs typeface="Calibri Light" panose="020F0302020204030204" pitchFamily="34" charset="0"/>
              </a:rPr>
              <a:t>LINEE GUIDA PER LA DOCUMENTAZIONE DELL’INTERFACCIA</a:t>
            </a:r>
            <a:endParaRPr lang="en-US" sz="4000" dirty="0">
              <a:latin typeface="Calibri Light" panose="020F0302020204030204" pitchFamily="34" charset="0"/>
              <a:cs typeface="Calibri Light" panose="020F0302020204030204" pitchFamily="34" charset="0"/>
            </a:endParaRPr>
          </a:p>
        </p:txBody>
      </p:sp>
      <p:sp>
        <p:nvSpPr>
          <p:cNvPr id="5" name="TextBox 4"/>
          <p:cNvSpPr txBox="1"/>
          <p:nvPr/>
        </p:nvSpPr>
        <p:spPr>
          <a:xfrm>
            <a:off x="1260604" y="2662101"/>
            <a:ext cx="2700000" cy="400110"/>
          </a:xfrm>
          <a:prstGeom prst="rect">
            <a:avLst/>
          </a:prstGeom>
          <a:solidFill>
            <a:schemeClr val="accent1"/>
          </a:solidFill>
        </p:spPr>
        <p:txBody>
          <a:bodyPr wrap="square" rtlCol="0">
            <a:spAutoFit/>
          </a:bodyPr>
          <a:lstStyle/>
          <a:p>
            <a:pPr algn="ctr"/>
            <a:r>
              <a:rPr lang="it-IT" sz="2000" b="1" dirty="0">
                <a:solidFill>
                  <a:schemeClr val="bg1"/>
                </a:solidFill>
                <a:latin typeface="+mj-lt"/>
              </a:rPr>
              <a:t>Nome dei File</a:t>
            </a:r>
            <a:endParaRPr lang="en-US" sz="2000" b="1" dirty="0">
              <a:solidFill>
                <a:schemeClr val="bg1"/>
              </a:solidFill>
              <a:latin typeface="+mj-lt"/>
            </a:endParaRPr>
          </a:p>
        </p:txBody>
      </p:sp>
      <p:sp>
        <p:nvSpPr>
          <p:cNvPr id="6" name="TextBox 5"/>
          <p:cNvSpPr txBox="1"/>
          <p:nvPr/>
        </p:nvSpPr>
        <p:spPr>
          <a:xfrm>
            <a:off x="4737099" y="2662101"/>
            <a:ext cx="2700000" cy="707886"/>
          </a:xfrm>
          <a:prstGeom prst="rect">
            <a:avLst/>
          </a:prstGeom>
          <a:solidFill>
            <a:schemeClr val="accent2"/>
          </a:solidFill>
        </p:spPr>
        <p:txBody>
          <a:bodyPr wrap="square" rtlCol="0">
            <a:spAutoFit/>
          </a:bodyPr>
          <a:lstStyle/>
          <a:p>
            <a:pPr algn="ctr"/>
            <a:r>
              <a:rPr lang="it-IT" sz="2000" b="1" dirty="0">
                <a:solidFill>
                  <a:schemeClr val="bg1"/>
                </a:solidFill>
                <a:latin typeface="+mj-lt"/>
              </a:rPr>
              <a:t>Struttura dei File Sorgente </a:t>
            </a:r>
            <a:endParaRPr lang="en-US" sz="2000" b="1" dirty="0">
              <a:solidFill>
                <a:schemeClr val="bg1"/>
              </a:solidFill>
              <a:latin typeface="+mj-lt"/>
            </a:endParaRPr>
          </a:p>
        </p:txBody>
      </p:sp>
      <p:sp>
        <p:nvSpPr>
          <p:cNvPr id="7" name="TextBox 6"/>
          <p:cNvSpPr txBox="1"/>
          <p:nvPr/>
        </p:nvSpPr>
        <p:spPr>
          <a:xfrm>
            <a:off x="8271004" y="2662101"/>
            <a:ext cx="2700000" cy="400110"/>
          </a:xfrm>
          <a:prstGeom prst="rect">
            <a:avLst/>
          </a:prstGeom>
          <a:solidFill>
            <a:schemeClr val="accent3"/>
          </a:solidFill>
        </p:spPr>
        <p:txBody>
          <a:bodyPr wrap="square" rtlCol="0">
            <a:spAutoFit/>
          </a:bodyPr>
          <a:lstStyle/>
          <a:p>
            <a:pPr algn="ctr"/>
            <a:r>
              <a:rPr lang="it-IT" sz="2000" b="1" dirty="0">
                <a:solidFill>
                  <a:schemeClr val="bg2"/>
                </a:solidFill>
                <a:latin typeface="+mj-lt"/>
              </a:rPr>
              <a:t>Formattazione</a:t>
            </a:r>
            <a:endParaRPr lang="en-US" sz="2000" b="1" dirty="0">
              <a:solidFill>
                <a:schemeClr val="bg2"/>
              </a:solidFill>
              <a:latin typeface="+mj-lt"/>
            </a:endParaRPr>
          </a:p>
        </p:txBody>
      </p:sp>
      <p:cxnSp>
        <p:nvCxnSpPr>
          <p:cNvPr id="8" name="Straight Connector 7"/>
          <p:cNvCxnSpPr/>
          <p:nvPr/>
        </p:nvCxnSpPr>
        <p:spPr>
          <a:xfrm>
            <a:off x="4341271" y="2441000"/>
            <a:ext cx="0" cy="3657600"/>
          </a:xfrm>
          <a:prstGeom prst="line">
            <a:avLst/>
          </a:prstGeom>
          <a:ln w="12700">
            <a:solidFill>
              <a:schemeClr val="tx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859171" y="2441000"/>
            <a:ext cx="0" cy="3657600"/>
          </a:xfrm>
          <a:prstGeom prst="line">
            <a:avLst/>
          </a:prstGeom>
          <a:ln w="12700">
            <a:solidFill>
              <a:schemeClr val="tx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Text Placeholder 3"/>
          <p:cNvSpPr txBox="1">
            <a:spLocks/>
          </p:cNvSpPr>
          <p:nvPr/>
        </p:nvSpPr>
        <p:spPr>
          <a:xfrm>
            <a:off x="1086281" y="3342222"/>
            <a:ext cx="2992082" cy="106648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chemeClr val="accent1"/>
              </a:buClr>
              <a:buSzPct val="180000"/>
              <a:defRPr/>
            </a:pPr>
            <a:r>
              <a:rPr lang="it-IT" sz="1600" dirty="0"/>
              <a:t>.java per la gestione parte server</a:t>
            </a:r>
          </a:p>
          <a:p>
            <a:pPr>
              <a:lnSpc>
                <a:spcPct val="150000"/>
              </a:lnSpc>
              <a:buClr>
                <a:schemeClr val="accent1"/>
              </a:buClr>
              <a:buSzPct val="180000"/>
              <a:defRPr/>
            </a:pPr>
            <a:r>
              <a:rPr lang="it-IT" sz="1600" dirty="0"/>
              <a:t>.</a:t>
            </a:r>
            <a:r>
              <a:rPr lang="it-IT" sz="1600" dirty="0" err="1"/>
              <a:t>jsp</a:t>
            </a:r>
            <a:r>
              <a:rPr lang="it-IT" sz="1600" dirty="0"/>
              <a:t> per la parte front end</a:t>
            </a:r>
            <a:endParaRPr lang="en-JM" sz="1600" dirty="0">
              <a:ea typeface="Tahoma" pitchFamily="34" charset="0"/>
              <a:cs typeface="Arial" pitchFamily="34" charset="0"/>
            </a:endParaRPr>
          </a:p>
        </p:txBody>
      </p:sp>
      <p:sp>
        <p:nvSpPr>
          <p:cNvPr id="11" name="Text Placeholder 3"/>
          <p:cNvSpPr txBox="1">
            <a:spLocks/>
          </p:cNvSpPr>
          <p:nvPr/>
        </p:nvSpPr>
        <p:spPr>
          <a:xfrm>
            <a:off x="4555002" y="3488014"/>
            <a:ext cx="2969987" cy="13742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2"/>
              </a:buClr>
              <a:buSzPct val="180000"/>
            </a:pPr>
            <a:r>
              <a:rPr lang="it-IT" sz="1600" dirty="0"/>
              <a:t>Descrizione Classe</a:t>
            </a:r>
            <a:endParaRPr lang="en-JM" sz="1600" dirty="0">
              <a:cs typeface="Arial" pitchFamily="34" charset="0"/>
            </a:endParaRPr>
          </a:p>
          <a:p>
            <a:pPr>
              <a:buClr>
                <a:schemeClr val="accent2"/>
              </a:buClr>
              <a:buSzPct val="180000"/>
            </a:pPr>
            <a:r>
              <a:rPr lang="it-IT" sz="1600" dirty="0"/>
              <a:t>Dichiarazione del Package e degli Import</a:t>
            </a:r>
          </a:p>
          <a:p>
            <a:pPr>
              <a:buClr>
                <a:schemeClr val="accent2"/>
              </a:buClr>
              <a:buSzPct val="180000"/>
            </a:pPr>
            <a:r>
              <a:rPr lang="it-IT" sz="1600" dirty="0"/>
              <a:t>Dichiarazione della Classe o dell’Interfaccia</a:t>
            </a:r>
          </a:p>
          <a:p>
            <a:pPr>
              <a:buClr>
                <a:schemeClr val="accent2"/>
              </a:buClr>
              <a:buSzPct val="180000"/>
            </a:pPr>
            <a:endParaRPr lang="en-JM" sz="1600" dirty="0">
              <a:cs typeface="Arial" pitchFamily="34" charset="0"/>
            </a:endParaRPr>
          </a:p>
        </p:txBody>
      </p:sp>
      <p:sp>
        <p:nvSpPr>
          <p:cNvPr id="12" name="Text Placeholder 3"/>
          <p:cNvSpPr txBox="1">
            <a:spLocks/>
          </p:cNvSpPr>
          <p:nvPr/>
        </p:nvSpPr>
        <p:spPr>
          <a:xfrm>
            <a:off x="8176831" y="3103520"/>
            <a:ext cx="2717800" cy="47740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buClr>
                <a:schemeClr val="accent3"/>
              </a:buClr>
              <a:buSzPct val="180000"/>
              <a:defRPr/>
            </a:pPr>
            <a:r>
              <a:rPr lang="it-IT" sz="1600" dirty="0"/>
              <a:t>Google java style</a:t>
            </a:r>
            <a:endParaRPr lang="en-JM" sz="1600" dirty="0">
              <a:ea typeface="Tahoma" pitchFamily="34" charset="0"/>
              <a:cs typeface="Arial" pitchFamily="34" charset="0"/>
            </a:endParaRPr>
          </a:p>
        </p:txBody>
      </p:sp>
      <p:sp>
        <p:nvSpPr>
          <p:cNvPr id="2" name="Segnaposto numero diapositiva 1">
            <a:extLst>
              <a:ext uri="{FF2B5EF4-FFF2-40B4-BE49-F238E27FC236}">
                <a16:creationId xmlns:a16="http://schemas.microsoft.com/office/drawing/2014/main" id="{32AD4F99-C06C-4028-82E0-01A3532B9D5A}"/>
              </a:ext>
            </a:extLst>
          </p:cNvPr>
          <p:cNvSpPr>
            <a:spLocks noGrp="1"/>
          </p:cNvSpPr>
          <p:nvPr>
            <p:ph type="sldNum" sz="quarter" idx="12"/>
          </p:nvPr>
        </p:nvSpPr>
        <p:spPr/>
        <p:txBody>
          <a:bodyPr/>
          <a:lstStyle/>
          <a:p>
            <a:fld id="{32FFBE4F-D559-476D-AEE3-28F000B7084D}" type="slidenum">
              <a:rPr lang="en-US" sz="1100" b="1" smtClean="0"/>
              <a:pPr/>
              <a:t>53</a:t>
            </a:fld>
            <a:endParaRPr lang="en-US" sz="1100" b="1"/>
          </a:p>
        </p:txBody>
      </p:sp>
    </p:spTree>
    <p:extLst>
      <p:ext uri="{BB962C8B-B14F-4D97-AF65-F5344CB8AC3E}">
        <p14:creationId xmlns:p14="http://schemas.microsoft.com/office/powerpoint/2010/main" val="114802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500"/>
                            </p:stCondLst>
                            <p:childTnLst>
                              <p:par>
                                <p:cTn id="21" presetID="2" presetClass="entr" presetSubtype="4"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wipe(up)">
                                      <p:cBhvr>
                                        <p:cTn id="31" dur="500"/>
                                        <p:tgtEl>
                                          <p:spTgt spid="10">
                                            <p:txEl>
                                              <p:pRg st="0" end="0"/>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0">
                                            <p:txEl>
                                              <p:pRg st="1" end="1"/>
                                            </p:txEl>
                                          </p:spTgt>
                                        </p:tgtEl>
                                        <p:attrNameLst>
                                          <p:attrName>style.visibility</p:attrName>
                                        </p:attrNameLst>
                                      </p:cBhvr>
                                      <p:to>
                                        <p:strVal val="visible"/>
                                      </p:to>
                                    </p:set>
                                    <p:animEffect transition="in" filter="wipe(up)">
                                      <p:cBhvr>
                                        <p:cTn id="34" dur="500"/>
                                        <p:tgtEl>
                                          <p:spTgt spid="10">
                                            <p:txEl>
                                              <p:pRg st="1" end="1"/>
                                            </p:txEl>
                                          </p:spTgt>
                                        </p:tgtEl>
                                      </p:cBhvr>
                                    </p:animEffect>
                                  </p:childTnLst>
                                </p:cTn>
                              </p:par>
                            </p:childTnLst>
                          </p:cTn>
                        </p:par>
                        <p:par>
                          <p:cTn id="35" fill="hold">
                            <p:stCondLst>
                              <p:cond delay="2000"/>
                            </p:stCondLst>
                            <p:childTnLst>
                              <p:par>
                                <p:cTn id="36" presetID="2" presetClass="entr" presetSubtype="4"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ppt_x"/>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childTnLst>
                          </p:cTn>
                        </p:par>
                        <p:par>
                          <p:cTn id="40" fill="hold">
                            <p:stCondLst>
                              <p:cond delay="2500"/>
                            </p:stCondLst>
                            <p:childTnLst>
                              <p:par>
                                <p:cTn id="41" presetID="22" presetClass="entr" presetSubtype="1" fill="hold" grpId="0" nodeType="after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animEffect transition="in" filter="wipe(up)">
                                      <p:cBhvr>
                                        <p:cTn id="4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10" grpId="0" build="p"/>
      <p:bldP spid="11" grpId="0"/>
      <p:bldP spid="12"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448262"/>
            <a:ext cx="10515600" cy="956468"/>
          </a:xfrm>
        </p:spPr>
        <p:txBody>
          <a:bodyPr/>
          <a:lstStyle/>
          <a:p>
            <a:r>
              <a:rPr lang="en-US" dirty="0">
                <a:latin typeface="Calibri Light" panose="020F0302020204030204" pitchFamily="34" charset="0"/>
                <a:cs typeface="Calibri Light" panose="020F0302020204030204" pitchFamily="34" charset="0"/>
              </a:rPr>
              <a:t>JAVADOC</a:t>
            </a:r>
          </a:p>
        </p:txBody>
      </p:sp>
      <p:sp>
        <p:nvSpPr>
          <p:cNvPr id="33" name="Content Placeholder 11"/>
          <p:cNvSpPr txBox="1">
            <a:spLocks/>
          </p:cNvSpPr>
          <p:nvPr/>
        </p:nvSpPr>
        <p:spPr>
          <a:xfrm>
            <a:off x="1043889" y="4611757"/>
            <a:ext cx="2057119" cy="16432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60000"/>
              </a:lnSpc>
              <a:spcBef>
                <a:spcPts val="0"/>
              </a:spcBef>
              <a:buNone/>
            </a:pPr>
            <a:r>
              <a:rPr lang="it-IT" sz="1400" dirty="0"/>
              <a:t>E’ importantissimo che il codice sia leggibile. </a:t>
            </a:r>
            <a:endParaRPr lang="id-ID" sz="1400" dirty="0"/>
          </a:p>
        </p:txBody>
      </p:sp>
      <p:cxnSp>
        <p:nvCxnSpPr>
          <p:cNvPr id="31" name="Straight Connector 7">
            <a:extLst>
              <a:ext uri="{FF2B5EF4-FFF2-40B4-BE49-F238E27FC236}">
                <a16:creationId xmlns:a16="http://schemas.microsoft.com/office/drawing/2014/main" id="{41898B84-EA00-426F-BFAB-29F944A476EF}"/>
              </a:ext>
            </a:extLst>
          </p:cNvPr>
          <p:cNvCxnSpPr/>
          <p:nvPr/>
        </p:nvCxnSpPr>
        <p:spPr>
          <a:xfrm>
            <a:off x="3864193" y="1977174"/>
            <a:ext cx="0" cy="3657600"/>
          </a:xfrm>
          <a:prstGeom prst="line">
            <a:avLst/>
          </a:prstGeom>
          <a:ln w="12700">
            <a:solidFill>
              <a:schemeClr val="tx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4" name="Immagine 33">
            <a:extLst>
              <a:ext uri="{FF2B5EF4-FFF2-40B4-BE49-F238E27FC236}">
                <a16:creationId xmlns:a16="http://schemas.microsoft.com/office/drawing/2014/main" id="{1B115136-E13A-4051-9F83-2307E8B12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182" y="1736035"/>
            <a:ext cx="2120347" cy="2358887"/>
          </a:xfrm>
          <a:prstGeom prst="rect">
            <a:avLst/>
          </a:prstGeom>
        </p:spPr>
      </p:pic>
      <p:pic>
        <p:nvPicPr>
          <p:cNvPr id="37" name="Immagine 36">
            <a:extLst>
              <a:ext uri="{FF2B5EF4-FFF2-40B4-BE49-F238E27FC236}">
                <a16:creationId xmlns:a16="http://schemas.microsoft.com/office/drawing/2014/main" id="{DBA98E83-F7E5-4F64-A026-1F1E74355C66}"/>
              </a:ext>
            </a:extLst>
          </p:cNvPr>
          <p:cNvPicPr>
            <a:picLocks noChangeAspect="1"/>
          </p:cNvPicPr>
          <p:nvPr/>
        </p:nvPicPr>
        <p:blipFill>
          <a:blip r:embed="rId4"/>
          <a:stretch>
            <a:fillRect/>
          </a:stretch>
        </p:blipFill>
        <p:spPr>
          <a:xfrm>
            <a:off x="7428373" y="1981307"/>
            <a:ext cx="12193" cy="3664014"/>
          </a:xfrm>
          <a:prstGeom prst="rect">
            <a:avLst/>
          </a:prstGeom>
        </p:spPr>
      </p:pic>
      <p:pic>
        <p:nvPicPr>
          <p:cNvPr id="40" name="Immagine 39">
            <a:extLst>
              <a:ext uri="{FF2B5EF4-FFF2-40B4-BE49-F238E27FC236}">
                <a16:creationId xmlns:a16="http://schemas.microsoft.com/office/drawing/2014/main" id="{044A5CA7-E7E2-499A-82D7-F9DD1FE996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5216" y="1881810"/>
            <a:ext cx="2144367" cy="2133600"/>
          </a:xfrm>
          <a:prstGeom prst="rect">
            <a:avLst/>
          </a:prstGeom>
        </p:spPr>
      </p:pic>
      <p:sp>
        <p:nvSpPr>
          <p:cNvPr id="41" name="CasellaDiTesto 40">
            <a:extLst>
              <a:ext uri="{FF2B5EF4-FFF2-40B4-BE49-F238E27FC236}">
                <a16:creationId xmlns:a16="http://schemas.microsoft.com/office/drawing/2014/main" id="{F7FF01FB-0657-4013-BFAA-4C413AD0C467}"/>
              </a:ext>
            </a:extLst>
          </p:cNvPr>
          <p:cNvSpPr txBox="1"/>
          <p:nvPr/>
        </p:nvSpPr>
        <p:spPr>
          <a:xfrm>
            <a:off x="4333461" y="4651513"/>
            <a:ext cx="2570922" cy="1169551"/>
          </a:xfrm>
          <a:prstGeom prst="rect">
            <a:avLst/>
          </a:prstGeom>
          <a:noFill/>
        </p:spPr>
        <p:txBody>
          <a:bodyPr wrap="square" rtlCol="0">
            <a:spAutoFit/>
          </a:bodyPr>
          <a:lstStyle/>
          <a:p>
            <a:r>
              <a:rPr lang="it-IT" sz="1400" dirty="0"/>
              <a:t>Anche a distanza di tempo e da parte di persone diverse dall’autore è importante che il codice sia leggibile per poter  essere modificato.</a:t>
            </a:r>
          </a:p>
        </p:txBody>
      </p:sp>
      <p:pic>
        <p:nvPicPr>
          <p:cNvPr id="44" name="Immagine 43" descr="Immagine che contiene screenshot&#10;&#10;Descrizione generata con affidabilità molto elevata">
            <a:extLst>
              <a:ext uri="{FF2B5EF4-FFF2-40B4-BE49-F238E27FC236}">
                <a16:creationId xmlns:a16="http://schemas.microsoft.com/office/drawing/2014/main" id="{0B975FFB-A870-4612-A924-E8C350FE21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7236" y="1974988"/>
            <a:ext cx="4176712" cy="1934403"/>
          </a:xfrm>
          <a:prstGeom prst="rect">
            <a:avLst/>
          </a:prstGeom>
        </p:spPr>
      </p:pic>
      <p:sp>
        <p:nvSpPr>
          <p:cNvPr id="45" name="CasellaDiTesto 44">
            <a:extLst>
              <a:ext uri="{FF2B5EF4-FFF2-40B4-BE49-F238E27FC236}">
                <a16:creationId xmlns:a16="http://schemas.microsoft.com/office/drawing/2014/main" id="{CC373904-4ECE-4FDB-ABFC-0F33F0A2B159}"/>
              </a:ext>
            </a:extLst>
          </p:cNvPr>
          <p:cNvSpPr txBox="1"/>
          <p:nvPr/>
        </p:nvSpPr>
        <p:spPr>
          <a:xfrm>
            <a:off x="7818783" y="4638260"/>
            <a:ext cx="3364470" cy="1169551"/>
          </a:xfrm>
          <a:prstGeom prst="rect">
            <a:avLst/>
          </a:prstGeom>
          <a:noFill/>
        </p:spPr>
        <p:txBody>
          <a:bodyPr wrap="square" rtlCol="0">
            <a:spAutoFit/>
          </a:bodyPr>
          <a:lstStyle/>
          <a:p>
            <a:r>
              <a:rPr lang="it-IT" sz="1400" dirty="0"/>
              <a:t>E’ necessario inserire nel codice commenti significativi, che spieghino le funzionalità dei vari metodi, le scelte fatte e quant’altro l’autore ritiene utile per la comprensione del programma.</a:t>
            </a:r>
          </a:p>
        </p:txBody>
      </p:sp>
      <p:sp>
        <p:nvSpPr>
          <p:cNvPr id="46" name="CasellaDiTesto 45">
            <a:extLst>
              <a:ext uri="{FF2B5EF4-FFF2-40B4-BE49-F238E27FC236}">
                <a16:creationId xmlns:a16="http://schemas.microsoft.com/office/drawing/2014/main" id="{2AE69A74-52E6-4C3A-B0F9-CC6058B697B8}"/>
              </a:ext>
            </a:extLst>
          </p:cNvPr>
          <p:cNvSpPr txBox="1"/>
          <p:nvPr/>
        </p:nvSpPr>
        <p:spPr>
          <a:xfrm>
            <a:off x="987552" y="4220552"/>
            <a:ext cx="1255511" cy="307777"/>
          </a:xfrm>
          <a:prstGeom prst="rect">
            <a:avLst/>
          </a:prstGeom>
          <a:noFill/>
        </p:spPr>
        <p:txBody>
          <a:bodyPr wrap="square" rtlCol="0">
            <a:spAutoFit/>
          </a:bodyPr>
          <a:lstStyle/>
          <a:p>
            <a:r>
              <a:rPr lang="it-IT" sz="1400" b="1" dirty="0"/>
              <a:t>Leggibilità</a:t>
            </a:r>
          </a:p>
        </p:txBody>
      </p:sp>
      <p:sp>
        <p:nvSpPr>
          <p:cNvPr id="47" name="CasellaDiTesto 46">
            <a:extLst>
              <a:ext uri="{FF2B5EF4-FFF2-40B4-BE49-F238E27FC236}">
                <a16:creationId xmlns:a16="http://schemas.microsoft.com/office/drawing/2014/main" id="{76E1966A-70CF-4367-9B32-1E9FBEDA2A0C}"/>
              </a:ext>
            </a:extLst>
          </p:cNvPr>
          <p:cNvSpPr txBox="1"/>
          <p:nvPr/>
        </p:nvSpPr>
        <p:spPr>
          <a:xfrm>
            <a:off x="4430202" y="4110824"/>
            <a:ext cx="1868556" cy="338554"/>
          </a:xfrm>
          <a:prstGeom prst="rect">
            <a:avLst/>
          </a:prstGeom>
          <a:noFill/>
        </p:spPr>
        <p:txBody>
          <a:bodyPr wrap="square" rtlCol="0">
            <a:spAutoFit/>
          </a:bodyPr>
          <a:lstStyle/>
          <a:p>
            <a:r>
              <a:rPr lang="it-IT" sz="1600" b="1" dirty="0"/>
              <a:t>Manutenibilità</a:t>
            </a:r>
          </a:p>
        </p:txBody>
      </p:sp>
      <p:sp>
        <p:nvSpPr>
          <p:cNvPr id="48" name="CasellaDiTesto 47">
            <a:extLst>
              <a:ext uri="{FF2B5EF4-FFF2-40B4-BE49-F238E27FC236}">
                <a16:creationId xmlns:a16="http://schemas.microsoft.com/office/drawing/2014/main" id="{6AE87975-D891-403E-8D56-3491935B8DDD}"/>
              </a:ext>
            </a:extLst>
          </p:cNvPr>
          <p:cNvSpPr txBox="1"/>
          <p:nvPr/>
        </p:nvSpPr>
        <p:spPr>
          <a:xfrm>
            <a:off x="8026047" y="4152436"/>
            <a:ext cx="2451652" cy="338554"/>
          </a:xfrm>
          <a:prstGeom prst="rect">
            <a:avLst/>
          </a:prstGeom>
          <a:noFill/>
        </p:spPr>
        <p:txBody>
          <a:bodyPr wrap="square" rtlCol="0">
            <a:spAutoFit/>
          </a:bodyPr>
          <a:lstStyle/>
          <a:p>
            <a:r>
              <a:rPr lang="it-IT" sz="1600" b="1" dirty="0"/>
              <a:t>Commenti significativi</a:t>
            </a:r>
          </a:p>
        </p:txBody>
      </p:sp>
      <p:sp>
        <p:nvSpPr>
          <p:cNvPr id="2" name="Segnaposto numero diapositiva 1">
            <a:extLst>
              <a:ext uri="{FF2B5EF4-FFF2-40B4-BE49-F238E27FC236}">
                <a16:creationId xmlns:a16="http://schemas.microsoft.com/office/drawing/2014/main" id="{4F2121C1-AC89-4659-AD93-C98363D99D36}"/>
              </a:ext>
            </a:extLst>
          </p:cNvPr>
          <p:cNvSpPr>
            <a:spLocks noGrp="1"/>
          </p:cNvSpPr>
          <p:nvPr>
            <p:ph type="sldNum" sz="quarter" idx="12"/>
          </p:nvPr>
        </p:nvSpPr>
        <p:spPr/>
        <p:txBody>
          <a:bodyPr/>
          <a:lstStyle/>
          <a:p>
            <a:fld id="{32FFBE4F-D559-476D-AEE3-28F000B7084D}" type="slidenum">
              <a:rPr lang="en-US" smtClean="0"/>
              <a:pPr/>
              <a:t>54</a:t>
            </a:fld>
            <a:endParaRPr lang="en-US"/>
          </a:p>
        </p:txBody>
      </p:sp>
    </p:spTree>
    <p:extLst>
      <p:ext uri="{BB962C8B-B14F-4D97-AF65-F5344CB8AC3E}">
        <p14:creationId xmlns:p14="http://schemas.microsoft.com/office/powerpoint/2010/main" val="204741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31" presetClass="entr" presetSubtype="0" fill="hold" nodeType="after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p:cTn id="16" dur="1000" fill="hold"/>
                                        <p:tgtEl>
                                          <p:spTgt spid="34"/>
                                        </p:tgtEl>
                                        <p:attrNameLst>
                                          <p:attrName>ppt_w</p:attrName>
                                        </p:attrNameLst>
                                      </p:cBhvr>
                                      <p:tavLst>
                                        <p:tav tm="0">
                                          <p:val>
                                            <p:fltVal val="0"/>
                                          </p:val>
                                        </p:tav>
                                        <p:tav tm="100000">
                                          <p:val>
                                            <p:strVal val="#ppt_w"/>
                                          </p:val>
                                        </p:tav>
                                      </p:tavLst>
                                    </p:anim>
                                    <p:anim calcmode="lin" valueType="num">
                                      <p:cBhvr>
                                        <p:cTn id="17" dur="1000" fill="hold"/>
                                        <p:tgtEl>
                                          <p:spTgt spid="34"/>
                                        </p:tgtEl>
                                        <p:attrNameLst>
                                          <p:attrName>ppt_h</p:attrName>
                                        </p:attrNameLst>
                                      </p:cBhvr>
                                      <p:tavLst>
                                        <p:tav tm="0">
                                          <p:val>
                                            <p:fltVal val="0"/>
                                          </p:val>
                                        </p:tav>
                                        <p:tav tm="100000">
                                          <p:val>
                                            <p:strVal val="#ppt_h"/>
                                          </p:val>
                                        </p:tav>
                                      </p:tavLst>
                                    </p:anim>
                                    <p:anim calcmode="lin" valueType="num">
                                      <p:cBhvr>
                                        <p:cTn id="18" dur="1000" fill="hold"/>
                                        <p:tgtEl>
                                          <p:spTgt spid="34"/>
                                        </p:tgtEl>
                                        <p:attrNameLst>
                                          <p:attrName>style.rotation</p:attrName>
                                        </p:attrNameLst>
                                      </p:cBhvr>
                                      <p:tavLst>
                                        <p:tav tm="0">
                                          <p:val>
                                            <p:fltVal val="90"/>
                                          </p:val>
                                        </p:tav>
                                        <p:tav tm="100000">
                                          <p:val>
                                            <p:fltVal val="0"/>
                                          </p:val>
                                        </p:tav>
                                      </p:tavLst>
                                    </p:anim>
                                    <p:animEffect transition="in" filter="fade">
                                      <p:cBhvr>
                                        <p:cTn id="19" dur="1000"/>
                                        <p:tgtEl>
                                          <p:spTgt spid="34"/>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1000"/>
                                        <p:tgtEl>
                                          <p:spTgt spid="33"/>
                                        </p:tgtEl>
                                      </p:cBhvr>
                                    </p:animEffect>
                                    <p:anim calcmode="lin" valueType="num">
                                      <p:cBhvr>
                                        <p:cTn id="27" dur="1000" fill="hold"/>
                                        <p:tgtEl>
                                          <p:spTgt spid="33"/>
                                        </p:tgtEl>
                                        <p:attrNameLst>
                                          <p:attrName>ppt_x</p:attrName>
                                        </p:attrNameLst>
                                      </p:cBhvr>
                                      <p:tavLst>
                                        <p:tav tm="0">
                                          <p:val>
                                            <p:strVal val="#ppt_x"/>
                                          </p:val>
                                        </p:tav>
                                        <p:tav tm="100000">
                                          <p:val>
                                            <p:strVal val="#ppt_x"/>
                                          </p:val>
                                        </p:tav>
                                      </p:tavLst>
                                    </p:anim>
                                    <p:anim calcmode="lin" valueType="num">
                                      <p:cBhvr>
                                        <p:cTn id="28" dur="1000" fill="hold"/>
                                        <p:tgtEl>
                                          <p:spTgt spid="33"/>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31" presetClass="entr" presetSubtype="0" fill="hold" nodeType="afterEffect">
                                  <p:stCondLst>
                                    <p:cond delay="0"/>
                                  </p:stCondLst>
                                  <p:childTnLst>
                                    <p:set>
                                      <p:cBhvr>
                                        <p:cTn id="31" dur="1" fill="hold">
                                          <p:stCondLst>
                                            <p:cond delay="0"/>
                                          </p:stCondLst>
                                        </p:cTn>
                                        <p:tgtEl>
                                          <p:spTgt spid="40"/>
                                        </p:tgtEl>
                                        <p:attrNameLst>
                                          <p:attrName>style.visibility</p:attrName>
                                        </p:attrNameLst>
                                      </p:cBhvr>
                                      <p:to>
                                        <p:strVal val="visible"/>
                                      </p:to>
                                    </p:set>
                                    <p:anim calcmode="lin" valueType="num">
                                      <p:cBhvr>
                                        <p:cTn id="32" dur="1000" fill="hold"/>
                                        <p:tgtEl>
                                          <p:spTgt spid="40"/>
                                        </p:tgtEl>
                                        <p:attrNameLst>
                                          <p:attrName>ppt_w</p:attrName>
                                        </p:attrNameLst>
                                      </p:cBhvr>
                                      <p:tavLst>
                                        <p:tav tm="0">
                                          <p:val>
                                            <p:fltVal val="0"/>
                                          </p:val>
                                        </p:tav>
                                        <p:tav tm="100000">
                                          <p:val>
                                            <p:strVal val="#ppt_w"/>
                                          </p:val>
                                        </p:tav>
                                      </p:tavLst>
                                    </p:anim>
                                    <p:anim calcmode="lin" valueType="num">
                                      <p:cBhvr>
                                        <p:cTn id="33" dur="1000" fill="hold"/>
                                        <p:tgtEl>
                                          <p:spTgt spid="40"/>
                                        </p:tgtEl>
                                        <p:attrNameLst>
                                          <p:attrName>ppt_h</p:attrName>
                                        </p:attrNameLst>
                                      </p:cBhvr>
                                      <p:tavLst>
                                        <p:tav tm="0">
                                          <p:val>
                                            <p:fltVal val="0"/>
                                          </p:val>
                                        </p:tav>
                                        <p:tav tm="100000">
                                          <p:val>
                                            <p:strVal val="#ppt_h"/>
                                          </p:val>
                                        </p:tav>
                                      </p:tavLst>
                                    </p:anim>
                                    <p:anim calcmode="lin" valueType="num">
                                      <p:cBhvr>
                                        <p:cTn id="34" dur="1000" fill="hold"/>
                                        <p:tgtEl>
                                          <p:spTgt spid="40"/>
                                        </p:tgtEl>
                                        <p:attrNameLst>
                                          <p:attrName>style.rotation</p:attrName>
                                        </p:attrNameLst>
                                      </p:cBhvr>
                                      <p:tavLst>
                                        <p:tav tm="0">
                                          <p:val>
                                            <p:fltVal val="90"/>
                                          </p:val>
                                        </p:tav>
                                        <p:tav tm="100000">
                                          <p:val>
                                            <p:fltVal val="0"/>
                                          </p:val>
                                        </p:tav>
                                      </p:tavLst>
                                    </p:anim>
                                    <p:animEffect transition="in" filter="fade">
                                      <p:cBhvr>
                                        <p:cTn id="35" dur="10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par>
                                <p:cTn id="39" presetID="42"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1000"/>
                                        <p:tgtEl>
                                          <p:spTgt spid="41"/>
                                        </p:tgtEl>
                                      </p:cBhvr>
                                    </p:animEffect>
                                    <p:anim calcmode="lin" valueType="num">
                                      <p:cBhvr>
                                        <p:cTn id="42" dur="1000" fill="hold"/>
                                        <p:tgtEl>
                                          <p:spTgt spid="41"/>
                                        </p:tgtEl>
                                        <p:attrNameLst>
                                          <p:attrName>ppt_x</p:attrName>
                                        </p:attrNameLst>
                                      </p:cBhvr>
                                      <p:tavLst>
                                        <p:tav tm="0">
                                          <p:val>
                                            <p:strVal val="#ppt_x"/>
                                          </p:val>
                                        </p:tav>
                                        <p:tav tm="100000">
                                          <p:val>
                                            <p:strVal val="#ppt_x"/>
                                          </p:val>
                                        </p:tav>
                                      </p:tavLst>
                                    </p:anim>
                                    <p:anim calcmode="lin" valueType="num">
                                      <p:cBhvr>
                                        <p:cTn id="43" dur="1000" fill="hold"/>
                                        <p:tgtEl>
                                          <p:spTgt spid="41"/>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31" presetClass="entr" presetSubtype="0" fill="hold" nodeType="afterEffect">
                                  <p:stCondLst>
                                    <p:cond delay="0"/>
                                  </p:stCondLst>
                                  <p:childTnLst>
                                    <p:set>
                                      <p:cBhvr>
                                        <p:cTn id="46" dur="1" fill="hold">
                                          <p:stCondLst>
                                            <p:cond delay="0"/>
                                          </p:stCondLst>
                                        </p:cTn>
                                        <p:tgtEl>
                                          <p:spTgt spid="44"/>
                                        </p:tgtEl>
                                        <p:attrNameLst>
                                          <p:attrName>style.visibility</p:attrName>
                                        </p:attrNameLst>
                                      </p:cBhvr>
                                      <p:to>
                                        <p:strVal val="visible"/>
                                      </p:to>
                                    </p:set>
                                    <p:anim calcmode="lin" valueType="num">
                                      <p:cBhvr>
                                        <p:cTn id="47" dur="1000" fill="hold"/>
                                        <p:tgtEl>
                                          <p:spTgt spid="44"/>
                                        </p:tgtEl>
                                        <p:attrNameLst>
                                          <p:attrName>ppt_w</p:attrName>
                                        </p:attrNameLst>
                                      </p:cBhvr>
                                      <p:tavLst>
                                        <p:tav tm="0">
                                          <p:val>
                                            <p:fltVal val="0"/>
                                          </p:val>
                                        </p:tav>
                                        <p:tav tm="100000">
                                          <p:val>
                                            <p:strVal val="#ppt_w"/>
                                          </p:val>
                                        </p:tav>
                                      </p:tavLst>
                                    </p:anim>
                                    <p:anim calcmode="lin" valueType="num">
                                      <p:cBhvr>
                                        <p:cTn id="48" dur="1000" fill="hold"/>
                                        <p:tgtEl>
                                          <p:spTgt spid="44"/>
                                        </p:tgtEl>
                                        <p:attrNameLst>
                                          <p:attrName>ppt_h</p:attrName>
                                        </p:attrNameLst>
                                      </p:cBhvr>
                                      <p:tavLst>
                                        <p:tav tm="0">
                                          <p:val>
                                            <p:fltVal val="0"/>
                                          </p:val>
                                        </p:tav>
                                        <p:tav tm="100000">
                                          <p:val>
                                            <p:strVal val="#ppt_h"/>
                                          </p:val>
                                        </p:tav>
                                      </p:tavLst>
                                    </p:anim>
                                    <p:anim calcmode="lin" valueType="num">
                                      <p:cBhvr>
                                        <p:cTn id="49" dur="1000" fill="hold"/>
                                        <p:tgtEl>
                                          <p:spTgt spid="44"/>
                                        </p:tgtEl>
                                        <p:attrNameLst>
                                          <p:attrName>style.rotation</p:attrName>
                                        </p:attrNameLst>
                                      </p:cBhvr>
                                      <p:tavLst>
                                        <p:tav tm="0">
                                          <p:val>
                                            <p:fltVal val="90"/>
                                          </p:val>
                                        </p:tav>
                                        <p:tav tm="100000">
                                          <p:val>
                                            <p:fltVal val="0"/>
                                          </p:val>
                                        </p:tav>
                                      </p:tavLst>
                                    </p:anim>
                                    <p:animEffect transition="in" filter="fade">
                                      <p:cBhvr>
                                        <p:cTn id="50" dur="1000"/>
                                        <p:tgtEl>
                                          <p:spTgt spid="4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par>
                                <p:cTn id="54" presetID="42" presetClass="entr" presetSubtype="0" fill="hold" grpId="0"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1000"/>
                                        <p:tgtEl>
                                          <p:spTgt spid="45"/>
                                        </p:tgtEl>
                                      </p:cBhvr>
                                    </p:animEffect>
                                    <p:anim calcmode="lin" valueType="num">
                                      <p:cBhvr>
                                        <p:cTn id="57" dur="1000" fill="hold"/>
                                        <p:tgtEl>
                                          <p:spTgt spid="45"/>
                                        </p:tgtEl>
                                        <p:attrNameLst>
                                          <p:attrName>ppt_x</p:attrName>
                                        </p:attrNameLst>
                                      </p:cBhvr>
                                      <p:tavLst>
                                        <p:tav tm="0">
                                          <p:val>
                                            <p:strVal val="#ppt_x"/>
                                          </p:val>
                                        </p:tav>
                                        <p:tav tm="100000">
                                          <p:val>
                                            <p:strVal val="#ppt_x"/>
                                          </p:val>
                                        </p:tav>
                                      </p:tavLst>
                                    </p:anim>
                                    <p:anim calcmode="lin" valueType="num">
                                      <p:cBhvr>
                                        <p:cTn id="58"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1" grpId="0"/>
      <p:bldP spid="45" grpId="0"/>
      <p:bldP spid="46" grpId="0"/>
      <p:bldP spid="47" grpId="0"/>
      <p:bldP spid="4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7164407" y="443466"/>
            <a:ext cx="808782" cy="816980"/>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946881" y="567894"/>
            <a:ext cx="5312780" cy="5312780"/>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3247822" y="4772398"/>
            <a:ext cx="1447800" cy="1447800"/>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7581256" y="1746944"/>
            <a:ext cx="1723663" cy="1723663"/>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2946881" y="443466"/>
            <a:ext cx="816980" cy="816980"/>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3041408" y="5596612"/>
            <a:ext cx="816980" cy="816980"/>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7366052" y="5091487"/>
            <a:ext cx="577771" cy="577771"/>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268476" y="2797908"/>
            <a:ext cx="6507223" cy="923330"/>
          </a:xfrm>
          <a:prstGeom prst="rect">
            <a:avLst/>
          </a:prstGeom>
        </p:spPr>
        <p:txBody>
          <a:bodyPr wrap="square">
            <a:spAutoFit/>
          </a:bodyPr>
          <a:lstStyle/>
          <a:p>
            <a:pPr algn="ctr"/>
            <a:r>
              <a:rPr lang="it-IT" sz="4800" b="1" dirty="0">
                <a:solidFill>
                  <a:srgbClr val="1549FF"/>
                </a:solidFill>
              </a:rPr>
              <a:t>Implementazione</a:t>
            </a:r>
            <a:r>
              <a:rPr lang="en-US" sz="5400" i="1" dirty="0">
                <a:solidFill>
                  <a:schemeClr val="bg2"/>
                </a:solidFill>
              </a:rPr>
              <a:t> </a:t>
            </a:r>
          </a:p>
        </p:txBody>
      </p:sp>
      <p:sp>
        <p:nvSpPr>
          <p:cNvPr id="20" name="Oval 54">
            <a:extLst>
              <a:ext uri="{FF2B5EF4-FFF2-40B4-BE49-F238E27FC236}">
                <a16:creationId xmlns:a16="http://schemas.microsoft.com/office/drawing/2014/main" id="{DDAA3906-786A-4484-9775-856DC5F6D79A}"/>
              </a:ext>
            </a:extLst>
          </p:cNvPr>
          <p:cNvSpPr/>
          <p:nvPr/>
        </p:nvSpPr>
        <p:spPr>
          <a:xfrm>
            <a:off x="2268476" y="977326"/>
            <a:ext cx="1723663" cy="1723663"/>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1" name="Oval 56">
            <a:extLst>
              <a:ext uri="{FF2B5EF4-FFF2-40B4-BE49-F238E27FC236}">
                <a16:creationId xmlns:a16="http://schemas.microsoft.com/office/drawing/2014/main" id="{59F2895B-8E49-4986-858A-CADB5A07548C}"/>
              </a:ext>
            </a:extLst>
          </p:cNvPr>
          <p:cNvSpPr/>
          <p:nvPr/>
        </p:nvSpPr>
        <p:spPr>
          <a:xfrm>
            <a:off x="2430842" y="2417956"/>
            <a:ext cx="816980" cy="816980"/>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2" name="Oval 56">
            <a:extLst>
              <a:ext uri="{FF2B5EF4-FFF2-40B4-BE49-F238E27FC236}">
                <a16:creationId xmlns:a16="http://schemas.microsoft.com/office/drawing/2014/main" id="{C8A32E23-8C91-4B4B-9B2E-275E84A42149}"/>
              </a:ext>
            </a:extLst>
          </p:cNvPr>
          <p:cNvSpPr/>
          <p:nvPr/>
        </p:nvSpPr>
        <p:spPr>
          <a:xfrm>
            <a:off x="6347427" y="261263"/>
            <a:ext cx="816980" cy="816980"/>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094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p:cTn id="13" dur="500" fill="hold"/>
                                        <p:tgtEl>
                                          <p:spTgt spid="54"/>
                                        </p:tgtEl>
                                        <p:attrNameLst>
                                          <p:attrName>ppt_w</p:attrName>
                                        </p:attrNameLst>
                                      </p:cBhvr>
                                      <p:tavLst>
                                        <p:tav tm="0">
                                          <p:val>
                                            <p:fltVal val="0"/>
                                          </p:val>
                                        </p:tav>
                                        <p:tav tm="100000">
                                          <p:val>
                                            <p:strVal val="#ppt_w"/>
                                          </p:val>
                                        </p:tav>
                                      </p:tavLst>
                                    </p:anim>
                                    <p:anim calcmode="lin" valueType="num">
                                      <p:cBhvr>
                                        <p:cTn id="14" dur="500" fill="hold"/>
                                        <p:tgtEl>
                                          <p:spTgt spid="54"/>
                                        </p:tgtEl>
                                        <p:attrNameLst>
                                          <p:attrName>ppt_h</p:attrName>
                                        </p:attrNameLst>
                                      </p:cBhvr>
                                      <p:tavLst>
                                        <p:tav tm="0">
                                          <p:val>
                                            <p:fltVal val="0"/>
                                          </p:val>
                                        </p:tav>
                                        <p:tav tm="100000">
                                          <p:val>
                                            <p:strVal val="#ppt_h"/>
                                          </p:val>
                                        </p:tav>
                                      </p:tavLst>
                                    </p:anim>
                                    <p:animEffect transition="in" filter="fade">
                                      <p:cBhvr>
                                        <p:cTn id="15" dur="500"/>
                                        <p:tgtEl>
                                          <p:spTgt spid="5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p:cTn id="18" dur="500" fill="hold"/>
                                        <p:tgtEl>
                                          <p:spTgt spid="53"/>
                                        </p:tgtEl>
                                        <p:attrNameLst>
                                          <p:attrName>ppt_w</p:attrName>
                                        </p:attrNameLst>
                                      </p:cBhvr>
                                      <p:tavLst>
                                        <p:tav tm="0">
                                          <p:val>
                                            <p:fltVal val="0"/>
                                          </p:val>
                                        </p:tav>
                                        <p:tav tm="100000">
                                          <p:val>
                                            <p:strVal val="#ppt_w"/>
                                          </p:val>
                                        </p:tav>
                                      </p:tavLst>
                                    </p:anim>
                                    <p:anim calcmode="lin" valueType="num">
                                      <p:cBhvr>
                                        <p:cTn id="19" dur="500" fill="hold"/>
                                        <p:tgtEl>
                                          <p:spTgt spid="53"/>
                                        </p:tgtEl>
                                        <p:attrNameLst>
                                          <p:attrName>ppt_h</p:attrName>
                                        </p:attrNameLst>
                                      </p:cBhvr>
                                      <p:tavLst>
                                        <p:tav tm="0">
                                          <p:val>
                                            <p:fltVal val="0"/>
                                          </p:val>
                                        </p:tav>
                                        <p:tav tm="100000">
                                          <p:val>
                                            <p:strVal val="#ppt_h"/>
                                          </p:val>
                                        </p:tav>
                                      </p:tavLst>
                                    </p:anim>
                                    <p:animEffect transition="in" filter="fade">
                                      <p:cBhvr>
                                        <p:cTn id="20" dur="500"/>
                                        <p:tgtEl>
                                          <p:spTgt spid="5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p:cTn id="23" dur="500" fill="hold"/>
                                        <p:tgtEl>
                                          <p:spTgt spid="55"/>
                                        </p:tgtEl>
                                        <p:attrNameLst>
                                          <p:attrName>ppt_w</p:attrName>
                                        </p:attrNameLst>
                                      </p:cBhvr>
                                      <p:tavLst>
                                        <p:tav tm="0">
                                          <p:val>
                                            <p:fltVal val="0"/>
                                          </p:val>
                                        </p:tav>
                                        <p:tav tm="100000">
                                          <p:val>
                                            <p:strVal val="#ppt_w"/>
                                          </p:val>
                                        </p:tav>
                                      </p:tavLst>
                                    </p:anim>
                                    <p:anim calcmode="lin" valueType="num">
                                      <p:cBhvr>
                                        <p:cTn id="24" dur="500" fill="hold"/>
                                        <p:tgtEl>
                                          <p:spTgt spid="55"/>
                                        </p:tgtEl>
                                        <p:attrNameLst>
                                          <p:attrName>ppt_h</p:attrName>
                                        </p:attrNameLst>
                                      </p:cBhvr>
                                      <p:tavLst>
                                        <p:tav tm="0">
                                          <p:val>
                                            <p:fltVal val="0"/>
                                          </p:val>
                                        </p:tav>
                                        <p:tav tm="100000">
                                          <p:val>
                                            <p:strVal val="#ppt_h"/>
                                          </p:val>
                                        </p:tav>
                                      </p:tavLst>
                                    </p:anim>
                                    <p:animEffect transition="in" filter="fade">
                                      <p:cBhvr>
                                        <p:cTn id="25" dur="500"/>
                                        <p:tgtEl>
                                          <p:spTgt spid="55"/>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p:cTn id="28" dur="500" fill="hold"/>
                                        <p:tgtEl>
                                          <p:spTgt spid="56"/>
                                        </p:tgtEl>
                                        <p:attrNameLst>
                                          <p:attrName>ppt_w</p:attrName>
                                        </p:attrNameLst>
                                      </p:cBhvr>
                                      <p:tavLst>
                                        <p:tav tm="0">
                                          <p:val>
                                            <p:fltVal val="0"/>
                                          </p:val>
                                        </p:tav>
                                        <p:tav tm="100000">
                                          <p:val>
                                            <p:strVal val="#ppt_w"/>
                                          </p:val>
                                        </p:tav>
                                      </p:tavLst>
                                    </p:anim>
                                    <p:anim calcmode="lin" valueType="num">
                                      <p:cBhvr>
                                        <p:cTn id="29" dur="500" fill="hold"/>
                                        <p:tgtEl>
                                          <p:spTgt spid="56"/>
                                        </p:tgtEl>
                                        <p:attrNameLst>
                                          <p:attrName>ppt_h</p:attrName>
                                        </p:attrNameLst>
                                      </p:cBhvr>
                                      <p:tavLst>
                                        <p:tav tm="0">
                                          <p:val>
                                            <p:fltVal val="0"/>
                                          </p:val>
                                        </p:tav>
                                        <p:tav tm="100000">
                                          <p:val>
                                            <p:strVal val="#ppt_h"/>
                                          </p:val>
                                        </p:tav>
                                      </p:tavLst>
                                    </p:anim>
                                    <p:animEffect transition="in" filter="fade">
                                      <p:cBhvr>
                                        <p:cTn id="30" dur="500"/>
                                        <p:tgtEl>
                                          <p:spTgt spid="5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 calcmode="lin" valueType="num">
                                      <p:cBhvr>
                                        <p:cTn id="33" dur="500" fill="hold"/>
                                        <p:tgtEl>
                                          <p:spTgt spid="57"/>
                                        </p:tgtEl>
                                        <p:attrNameLst>
                                          <p:attrName>ppt_w</p:attrName>
                                        </p:attrNameLst>
                                      </p:cBhvr>
                                      <p:tavLst>
                                        <p:tav tm="0">
                                          <p:val>
                                            <p:fltVal val="0"/>
                                          </p:val>
                                        </p:tav>
                                        <p:tav tm="100000">
                                          <p:val>
                                            <p:strVal val="#ppt_w"/>
                                          </p:val>
                                        </p:tav>
                                      </p:tavLst>
                                    </p:anim>
                                    <p:anim calcmode="lin" valueType="num">
                                      <p:cBhvr>
                                        <p:cTn id="34" dur="500" fill="hold"/>
                                        <p:tgtEl>
                                          <p:spTgt spid="57"/>
                                        </p:tgtEl>
                                        <p:attrNameLst>
                                          <p:attrName>ppt_h</p:attrName>
                                        </p:attrNameLst>
                                      </p:cBhvr>
                                      <p:tavLst>
                                        <p:tav tm="0">
                                          <p:val>
                                            <p:fltVal val="0"/>
                                          </p:val>
                                        </p:tav>
                                        <p:tav tm="100000">
                                          <p:val>
                                            <p:strVal val="#ppt_h"/>
                                          </p:val>
                                        </p:tav>
                                      </p:tavLst>
                                    </p:anim>
                                    <p:animEffect transition="in" filter="fade">
                                      <p:cBhvr>
                                        <p:cTn id="35" dur="500"/>
                                        <p:tgtEl>
                                          <p:spTgt spid="57"/>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 calcmode="lin" valueType="num">
                                      <p:cBhvr>
                                        <p:cTn id="38" dur="500" fill="hold"/>
                                        <p:tgtEl>
                                          <p:spTgt spid="58"/>
                                        </p:tgtEl>
                                        <p:attrNameLst>
                                          <p:attrName>ppt_w</p:attrName>
                                        </p:attrNameLst>
                                      </p:cBhvr>
                                      <p:tavLst>
                                        <p:tav tm="0">
                                          <p:val>
                                            <p:fltVal val="0"/>
                                          </p:val>
                                        </p:tav>
                                        <p:tav tm="100000">
                                          <p:val>
                                            <p:strVal val="#ppt_w"/>
                                          </p:val>
                                        </p:tav>
                                      </p:tavLst>
                                    </p:anim>
                                    <p:anim calcmode="lin" valueType="num">
                                      <p:cBhvr>
                                        <p:cTn id="39" dur="500" fill="hold"/>
                                        <p:tgtEl>
                                          <p:spTgt spid="58"/>
                                        </p:tgtEl>
                                        <p:attrNameLst>
                                          <p:attrName>ppt_h</p:attrName>
                                        </p:attrNameLst>
                                      </p:cBhvr>
                                      <p:tavLst>
                                        <p:tav tm="0">
                                          <p:val>
                                            <p:fltVal val="0"/>
                                          </p:val>
                                        </p:tav>
                                        <p:tav tm="100000">
                                          <p:val>
                                            <p:strVal val="#ppt_h"/>
                                          </p:val>
                                        </p:tav>
                                      </p:tavLst>
                                    </p:anim>
                                    <p:animEffect transition="in" filter="fade">
                                      <p:cBhvr>
                                        <p:cTn id="40" dur="500"/>
                                        <p:tgtEl>
                                          <p:spTgt spid="58"/>
                                        </p:tgtEl>
                                      </p:cBhvr>
                                    </p:animEffect>
                                  </p:childTnLst>
                                </p:cTn>
                              </p:par>
                            </p:childTnLst>
                          </p:cTn>
                        </p:par>
                        <p:par>
                          <p:cTn id="41" fill="hold">
                            <p:stCondLst>
                              <p:cond delay="1000"/>
                            </p:stCondLst>
                            <p:childTnLst>
                              <p:par>
                                <p:cTn id="42" presetID="42" presetClass="entr" presetSubtype="0" fill="hold" grpId="0" nodeType="after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1000"/>
                                        <p:tgtEl>
                                          <p:spTgt spid="59"/>
                                        </p:tgtEl>
                                      </p:cBhvr>
                                    </p:animEffect>
                                    <p:anim calcmode="lin" valueType="num">
                                      <p:cBhvr>
                                        <p:cTn id="45" dur="1000" fill="hold"/>
                                        <p:tgtEl>
                                          <p:spTgt spid="59"/>
                                        </p:tgtEl>
                                        <p:attrNameLst>
                                          <p:attrName>ppt_x</p:attrName>
                                        </p:attrNameLst>
                                      </p:cBhvr>
                                      <p:tavLst>
                                        <p:tav tm="0">
                                          <p:val>
                                            <p:strVal val="#ppt_x"/>
                                          </p:val>
                                        </p:tav>
                                        <p:tav tm="100000">
                                          <p:val>
                                            <p:strVal val="#ppt_x"/>
                                          </p:val>
                                        </p:tav>
                                      </p:tavLst>
                                    </p:anim>
                                    <p:anim calcmode="lin" valueType="num">
                                      <p:cBhvr>
                                        <p:cTn id="46" dur="1000" fill="hold"/>
                                        <p:tgtEl>
                                          <p:spTgt spid="59"/>
                                        </p:tgtEl>
                                        <p:attrNameLst>
                                          <p:attrName>ppt_y</p:attrName>
                                        </p:attrNameLst>
                                      </p:cBhvr>
                                      <p:tavLst>
                                        <p:tav tm="0">
                                          <p:val>
                                            <p:strVal val="#ppt_y+.1"/>
                                          </p:val>
                                        </p:tav>
                                        <p:tav tm="100000">
                                          <p:val>
                                            <p:strVal val="#ppt_y"/>
                                          </p:val>
                                        </p:tav>
                                      </p:tavLst>
                                    </p:anim>
                                  </p:childTnLst>
                                </p:cTn>
                              </p:par>
                              <p:par>
                                <p:cTn id="47" presetID="53" presetClass="entr" presetSubtype="16"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p:cTn id="49" dur="500" fill="hold"/>
                                        <p:tgtEl>
                                          <p:spTgt spid="20"/>
                                        </p:tgtEl>
                                        <p:attrNameLst>
                                          <p:attrName>ppt_w</p:attrName>
                                        </p:attrNameLst>
                                      </p:cBhvr>
                                      <p:tavLst>
                                        <p:tav tm="0">
                                          <p:val>
                                            <p:fltVal val="0"/>
                                          </p:val>
                                        </p:tav>
                                        <p:tav tm="100000">
                                          <p:val>
                                            <p:strVal val="#ppt_w"/>
                                          </p:val>
                                        </p:tav>
                                      </p:tavLst>
                                    </p:anim>
                                    <p:anim calcmode="lin" valueType="num">
                                      <p:cBhvr>
                                        <p:cTn id="50" dur="500" fill="hold"/>
                                        <p:tgtEl>
                                          <p:spTgt spid="20"/>
                                        </p:tgtEl>
                                        <p:attrNameLst>
                                          <p:attrName>ppt_h</p:attrName>
                                        </p:attrNameLst>
                                      </p:cBhvr>
                                      <p:tavLst>
                                        <p:tav tm="0">
                                          <p:val>
                                            <p:fltVal val="0"/>
                                          </p:val>
                                        </p:tav>
                                        <p:tav tm="100000">
                                          <p:val>
                                            <p:strVal val="#ppt_h"/>
                                          </p:val>
                                        </p:tav>
                                      </p:tavLst>
                                    </p:anim>
                                    <p:animEffect transition="in" filter="fade">
                                      <p:cBhvr>
                                        <p:cTn id="51" dur="500"/>
                                        <p:tgtEl>
                                          <p:spTgt spid="20"/>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p:cTn id="54" dur="500" fill="hold"/>
                                        <p:tgtEl>
                                          <p:spTgt spid="21"/>
                                        </p:tgtEl>
                                        <p:attrNameLst>
                                          <p:attrName>ppt_w</p:attrName>
                                        </p:attrNameLst>
                                      </p:cBhvr>
                                      <p:tavLst>
                                        <p:tav tm="0">
                                          <p:val>
                                            <p:fltVal val="0"/>
                                          </p:val>
                                        </p:tav>
                                        <p:tav tm="100000">
                                          <p:val>
                                            <p:strVal val="#ppt_w"/>
                                          </p:val>
                                        </p:tav>
                                      </p:tavLst>
                                    </p:anim>
                                    <p:anim calcmode="lin" valueType="num">
                                      <p:cBhvr>
                                        <p:cTn id="55" dur="500" fill="hold"/>
                                        <p:tgtEl>
                                          <p:spTgt spid="21"/>
                                        </p:tgtEl>
                                        <p:attrNameLst>
                                          <p:attrName>ppt_h</p:attrName>
                                        </p:attrNameLst>
                                      </p:cBhvr>
                                      <p:tavLst>
                                        <p:tav tm="0">
                                          <p:val>
                                            <p:fltVal val="0"/>
                                          </p:val>
                                        </p:tav>
                                        <p:tav tm="100000">
                                          <p:val>
                                            <p:strVal val="#ppt_h"/>
                                          </p:val>
                                        </p:tav>
                                      </p:tavLst>
                                    </p:anim>
                                    <p:animEffect transition="in" filter="fade">
                                      <p:cBhvr>
                                        <p:cTn id="56" dur="500"/>
                                        <p:tgtEl>
                                          <p:spTgt spid="21"/>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Effect transition="in" filter="fade">
                                      <p:cBhvr>
                                        <p:cTn id="6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 grpId="0" animBg="1"/>
      <p:bldP spid="53" grpId="0" animBg="1"/>
      <p:bldP spid="55" grpId="0" animBg="1"/>
      <p:bldP spid="56" grpId="0" animBg="1"/>
      <p:bldP spid="57" grpId="0" animBg="1"/>
      <p:bldP spid="58" grpId="0" animBg="1"/>
      <p:bldP spid="59" grpId="0"/>
      <p:bldP spid="20" grpId="0" animBg="1"/>
      <p:bldP spid="21" grpId="0" animBg="1"/>
      <p:bldP spid="2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p:cNvGrpSpPr/>
          <p:nvPr/>
        </p:nvGrpSpPr>
        <p:grpSpPr>
          <a:xfrm>
            <a:off x="6887745" y="2403082"/>
            <a:ext cx="635682" cy="635682"/>
            <a:chOff x="5754756" y="4849751"/>
            <a:chExt cx="667619" cy="667619"/>
          </a:xfrm>
          <a:solidFill>
            <a:srgbClr val="FF0000"/>
          </a:solidFill>
        </p:grpSpPr>
        <p:sp>
          <p:nvSpPr>
            <p:cNvPr id="127" name="Oval 126"/>
            <p:cNvSpPr/>
            <p:nvPr/>
          </p:nvSpPr>
          <p:spPr>
            <a:xfrm>
              <a:off x="5754756" y="4849751"/>
              <a:ext cx="667619" cy="667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5777777" y="4872772"/>
              <a:ext cx="621577" cy="62157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5800799" y="4895794"/>
              <a:ext cx="575533" cy="57553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p:cNvGrpSpPr/>
          <p:nvPr/>
        </p:nvGrpSpPr>
        <p:grpSpPr>
          <a:xfrm>
            <a:off x="6896981" y="3359973"/>
            <a:ext cx="613763" cy="613763"/>
            <a:chOff x="13396362" y="2474701"/>
            <a:chExt cx="667619" cy="667619"/>
          </a:xfrm>
          <a:solidFill>
            <a:srgbClr val="FFFF00"/>
          </a:solidFill>
        </p:grpSpPr>
        <p:sp>
          <p:nvSpPr>
            <p:cNvPr id="139" name="Oval 138"/>
            <p:cNvSpPr/>
            <p:nvPr/>
          </p:nvSpPr>
          <p:spPr>
            <a:xfrm>
              <a:off x="13396362" y="2474701"/>
              <a:ext cx="667619" cy="667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3419383" y="2497722"/>
              <a:ext cx="621577" cy="62157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3442405" y="2520744"/>
              <a:ext cx="575533" cy="57553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5" name="Group 174"/>
          <p:cNvGrpSpPr/>
          <p:nvPr/>
        </p:nvGrpSpPr>
        <p:grpSpPr>
          <a:xfrm>
            <a:off x="6896981" y="4342720"/>
            <a:ext cx="635682" cy="635682"/>
            <a:chOff x="13396362" y="5229319"/>
            <a:chExt cx="667619" cy="667619"/>
          </a:xfrm>
        </p:grpSpPr>
        <p:sp>
          <p:nvSpPr>
            <p:cNvPr id="147" name="Oval 146"/>
            <p:cNvSpPr/>
            <p:nvPr/>
          </p:nvSpPr>
          <p:spPr>
            <a:xfrm>
              <a:off x="13396362" y="5229319"/>
              <a:ext cx="667619" cy="667619"/>
            </a:xfrm>
            <a:prstGeom prst="ellips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3419383" y="5252340"/>
              <a:ext cx="621577" cy="621577"/>
            </a:xfrm>
            <a:prstGeom prst="ellipse">
              <a:avLst/>
            </a:prstGeom>
            <a:solidFill>
              <a:schemeClr val="accent6">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TextBox 94"/>
          <p:cNvSpPr txBox="1"/>
          <p:nvPr/>
        </p:nvSpPr>
        <p:spPr>
          <a:xfrm>
            <a:off x="7597129" y="2540872"/>
            <a:ext cx="883575" cy="400110"/>
          </a:xfrm>
          <a:prstGeom prst="rect">
            <a:avLst/>
          </a:prstGeom>
          <a:noFill/>
        </p:spPr>
        <p:txBody>
          <a:bodyPr wrap="none" rtlCol="0">
            <a:spAutoFit/>
          </a:bodyPr>
          <a:lstStyle/>
          <a:p>
            <a:r>
              <a:rPr lang="it-IT" sz="2000" dirty="0">
                <a:latin typeface="Nevis (Headings)"/>
              </a:rPr>
              <a:t>HTML</a:t>
            </a:r>
            <a:endParaRPr lang="id-ID" sz="2000" dirty="0">
              <a:latin typeface="Nevis (Headings)"/>
            </a:endParaRPr>
          </a:p>
        </p:txBody>
      </p:sp>
      <p:sp>
        <p:nvSpPr>
          <p:cNvPr id="98" name="TextBox 97"/>
          <p:cNvSpPr txBox="1"/>
          <p:nvPr/>
        </p:nvSpPr>
        <p:spPr>
          <a:xfrm>
            <a:off x="7597129" y="3451344"/>
            <a:ext cx="713657" cy="400110"/>
          </a:xfrm>
          <a:prstGeom prst="rect">
            <a:avLst/>
          </a:prstGeom>
          <a:noFill/>
        </p:spPr>
        <p:txBody>
          <a:bodyPr wrap="none" rtlCol="0">
            <a:spAutoFit/>
          </a:bodyPr>
          <a:lstStyle/>
          <a:p>
            <a:r>
              <a:rPr lang="it-IT" sz="2000" dirty="0">
                <a:latin typeface="Nevis (Headings)"/>
              </a:rPr>
              <a:t>CSS</a:t>
            </a:r>
          </a:p>
        </p:txBody>
      </p:sp>
      <p:sp>
        <p:nvSpPr>
          <p:cNvPr id="101" name="TextBox 100"/>
          <p:cNvSpPr txBox="1"/>
          <p:nvPr/>
        </p:nvSpPr>
        <p:spPr>
          <a:xfrm>
            <a:off x="7606365" y="4462417"/>
            <a:ext cx="655949" cy="400110"/>
          </a:xfrm>
          <a:prstGeom prst="rect">
            <a:avLst/>
          </a:prstGeom>
          <a:noFill/>
        </p:spPr>
        <p:txBody>
          <a:bodyPr wrap="none" rtlCol="0">
            <a:spAutoFit/>
          </a:bodyPr>
          <a:lstStyle/>
          <a:p>
            <a:r>
              <a:rPr lang="it-IT" sz="2000" dirty="0">
                <a:latin typeface="Nevis (Headings)"/>
              </a:rPr>
              <a:t>JSP</a:t>
            </a:r>
            <a:endParaRPr lang="id-ID" sz="2000" dirty="0">
              <a:latin typeface="Nevis (Headings)"/>
            </a:endParaRPr>
          </a:p>
        </p:txBody>
      </p:sp>
      <p:sp>
        <p:nvSpPr>
          <p:cNvPr id="63" name="Titolo 2">
            <a:extLst>
              <a:ext uri="{FF2B5EF4-FFF2-40B4-BE49-F238E27FC236}">
                <a16:creationId xmlns:a16="http://schemas.microsoft.com/office/drawing/2014/main" id="{F0DC1B07-0E14-4A0A-A0BF-E961A1895E7A}"/>
              </a:ext>
            </a:extLst>
          </p:cNvPr>
          <p:cNvSpPr txBox="1">
            <a:spLocks/>
          </p:cNvSpPr>
          <p:nvPr/>
        </p:nvSpPr>
        <p:spPr>
          <a:xfrm>
            <a:off x="838200" y="322181"/>
            <a:ext cx="10515600" cy="1050231"/>
          </a:xfrm>
          <a:prstGeom prst="rect">
            <a:avLst/>
          </a:prstGeom>
        </p:spPr>
        <p:txBody>
          <a:bodyPr vert="horz" lIns="91440" tIns="45720" rIns="91440" bIns="45720" rtlCol="0" anchor="ctr">
            <a:normAutofit fontScale="85000" lnSpcReduction="20000"/>
          </a:bodyPr>
          <a:lstStyle>
            <a:lvl1pPr algn="ctr"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it-IT" b="1" dirty="0">
                <a:effectLst>
                  <a:outerShdw blurRad="38100" dist="38100" dir="2700000" algn="tl">
                    <a:srgbClr val="000000">
                      <a:alpha val="43137"/>
                    </a:srgbClr>
                  </a:outerShdw>
                </a:effectLst>
              </a:rPr>
              <a:t>TIROCINIO 2.5 </a:t>
            </a:r>
          </a:p>
          <a:p>
            <a:r>
              <a:rPr lang="it-IT" b="1" dirty="0">
                <a:effectLst>
                  <a:outerShdw blurRad="38100" dist="38100" dir="2700000" algn="tl">
                    <a:srgbClr val="000000">
                      <a:alpha val="43137"/>
                    </a:srgbClr>
                  </a:outerShdw>
                </a:effectLst>
              </a:rPr>
              <a:t>Progetto</a:t>
            </a:r>
          </a:p>
        </p:txBody>
      </p:sp>
      <p:sp>
        <p:nvSpPr>
          <p:cNvPr id="7" name="TextBox 6"/>
          <p:cNvSpPr txBox="1"/>
          <p:nvPr/>
        </p:nvSpPr>
        <p:spPr>
          <a:xfrm>
            <a:off x="1417476" y="1626137"/>
            <a:ext cx="4453048" cy="523220"/>
          </a:xfrm>
          <a:prstGeom prst="rect">
            <a:avLst/>
          </a:prstGeom>
          <a:noFill/>
        </p:spPr>
        <p:txBody>
          <a:bodyPr wrap="square" rtlCol="0">
            <a:spAutoFit/>
          </a:bodyPr>
          <a:lstStyle/>
          <a:p>
            <a:r>
              <a:rPr lang="it-IT" sz="2800" dirty="0">
                <a:latin typeface="Nevis (Headings)"/>
              </a:rPr>
              <a:t>Tirocinio 2.5 Server</a:t>
            </a:r>
          </a:p>
        </p:txBody>
      </p:sp>
      <p:sp>
        <p:nvSpPr>
          <p:cNvPr id="66" name="TextBox 65"/>
          <p:cNvSpPr txBox="1"/>
          <p:nvPr/>
        </p:nvSpPr>
        <p:spPr>
          <a:xfrm>
            <a:off x="6887745" y="1690466"/>
            <a:ext cx="4453048" cy="523220"/>
          </a:xfrm>
          <a:prstGeom prst="rect">
            <a:avLst/>
          </a:prstGeom>
          <a:noFill/>
        </p:spPr>
        <p:txBody>
          <a:bodyPr wrap="square" rtlCol="0">
            <a:spAutoFit/>
          </a:bodyPr>
          <a:lstStyle/>
          <a:p>
            <a:r>
              <a:rPr lang="it-IT" sz="2800" dirty="0">
                <a:latin typeface="Nevis (Headings)"/>
              </a:rPr>
              <a:t>Tirocinio 2.5 Client</a:t>
            </a:r>
          </a:p>
        </p:txBody>
      </p:sp>
      <p:grpSp>
        <p:nvGrpSpPr>
          <p:cNvPr id="67" name="Group 66"/>
          <p:cNvGrpSpPr/>
          <p:nvPr/>
        </p:nvGrpSpPr>
        <p:grpSpPr>
          <a:xfrm>
            <a:off x="6896981" y="5254576"/>
            <a:ext cx="635682" cy="635682"/>
            <a:chOff x="13396362" y="5229319"/>
            <a:chExt cx="667619" cy="667619"/>
          </a:xfrm>
          <a:solidFill>
            <a:schemeClr val="accent5">
              <a:lumMod val="75000"/>
            </a:schemeClr>
          </a:solidFill>
        </p:grpSpPr>
        <p:sp>
          <p:nvSpPr>
            <p:cNvPr id="68" name="Oval 67"/>
            <p:cNvSpPr/>
            <p:nvPr/>
          </p:nvSpPr>
          <p:spPr>
            <a:xfrm>
              <a:off x="13396362" y="5229319"/>
              <a:ext cx="667619" cy="667619"/>
            </a:xfrm>
            <a:prstGeom prst="ellipse">
              <a:avLst/>
            </a:prstGeom>
            <a:grp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3419383" y="5252340"/>
              <a:ext cx="621577" cy="621577"/>
            </a:xfrm>
            <a:prstGeom prst="ellipse">
              <a:avLst/>
            </a:prstGeom>
            <a:grp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TextBox 69"/>
          <p:cNvSpPr txBox="1"/>
          <p:nvPr/>
        </p:nvSpPr>
        <p:spPr>
          <a:xfrm>
            <a:off x="7606365" y="5374273"/>
            <a:ext cx="1382110" cy="400110"/>
          </a:xfrm>
          <a:prstGeom prst="rect">
            <a:avLst/>
          </a:prstGeom>
          <a:noFill/>
        </p:spPr>
        <p:txBody>
          <a:bodyPr wrap="none" rtlCol="0">
            <a:spAutoFit/>
          </a:bodyPr>
          <a:lstStyle/>
          <a:p>
            <a:r>
              <a:rPr lang="it-IT" sz="2000" dirty="0">
                <a:latin typeface="Nevis (Headings)"/>
              </a:rPr>
              <a:t>JavaScript</a:t>
            </a:r>
          </a:p>
        </p:txBody>
      </p:sp>
      <p:grpSp>
        <p:nvGrpSpPr>
          <p:cNvPr id="71" name="Group 70"/>
          <p:cNvGrpSpPr/>
          <p:nvPr/>
        </p:nvGrpSpPr>
        <p:grpSpPr>
          <a:xfrm>
            <a:off x="1417476" y="2403082"/>
            <a:ext cx="635682" cy="635682"/>
            <a:chOff x="5754756" y="4849751"/>
            <a:chExt cx="667619" cy="667619"/>
          </a:xfrm>
        </p:grpSpPr>
        <p:sp>
          <p:nvSpPr>
            <p:cNvPr id="72" name="Oval 71"/>
            <p:cNvSpPr/>
            <p:nvPr/>
          </p:nvSpPr>
          <p:spPr>
            <a:xfrm>
              <a:off x="5754756" y="4849751"/>
              <a:ext cx="667619" cy="667619"/>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5777777" y="4872772"/>
              <a:ext cx="621577" cy="621577"/>
            </a:xfrm>
            <a:prstGeom prst="ellipse">
              <a:avLst/>
            </a:prstGeom>
            <a:solidFill>
              <a:schemeClr val="accent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800799" y="4895794"/>
              <a:ext cx="575533" cy="575533"/>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1426712" y="3359973"/>
            <a:ext cx="613763" cy="613763"/>
            <a:chOff x="13396362" y="2474701"/>
            <a:chExt cx="667619" cy="667619"/>
          </a:xfrm>
        </p:grpSpPr>
        <p:sp>
          <p:nvSpPr>
            <p:cNvPr id="76" name="Oval 75"/>
            <p:cNvSpPr/>
            <p:nvPr/>
          </p:nvSpPr>
          <p:spPr>
            <a:xfrm>
              <a:off x="13396362" y="2474701"/>
              <a:ext cx="667619" cy="667619"/>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3419383" y="2497722"/>
              <a:ext cx="621577" cy="621577"/>
            </a:xfrm>
            <a:prstGeom prst="ellipse">
              <a:avLst/>
            </a:prstGeom>
            <a:solidFill>
              <a:schemeClr val="accent4">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3442405" y="2520744"/>
              <a:ext cx="575533" cy="575533"/>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 name="TextBox 81"/>
          <p:cNvSpPr txBox="1"/>
          <p:nvPr/>
        </p:nvSpPr>
        <p:spPr>
          <a:xfrm>
            <a:off x="2126860" y="2540872"/>
            <a:ext cx="1736373" cy="400110"/>
          </a:xfrm>
          <a:prstGeom prst="rect">
            <a:avLst/>
          </a:prstGeom>
          <a:noFill/>
        </p:spPr>
        <p:txBody>
          <a:bodyPr wrap="none" rtlCol="0">
            <a:spAutoFit/>
          </a:bodyPr>
          <a:lstStyle/>
          <a:p>
            <a:r>
              <a:rPr lang="it-IT" sz="2000" dirty="0">
                <a:latin typeface="Nevis (Headings)"/>
              </a:rPr>
              <a:t>Classi di model</a:t>
            </a:r>
            <a:endParaRPr lang="id-ID" sz="2000" dirty="0">
              <a:latin typeface="Nevis (Headings)"/>
            </a:endParaRPr>
          </a:p>
        </p:txBody>
      </p:sp>
      <p:sp>
        <p:nvSpPr>
          <p:cNvPr id="83" name="TextBox 82"/>
          <p:cNvSpPr txBox="1"/>
          <p:nvPr/>
        </p:nvSpPr>
        <p:spPr>
          <a:xfrm>
            <a:off x="2126860" y="3294972"/>
            <a:ext cx="2522995" cy="1015663"/>
          </a:xfrm>
          <a:prstGeom prst="rect">
            <a:avLst/>
          </a:prstGeom>
          <a:noFill/>
        </p:spPr>
        <p:txBody>
          <a:bodyPr wrap="square" rtlCol="0">
            <a:spAutoFit/>
          </a:bodyPr>
          <a:lstStyle/>
          <a:p>
            <a:r>
              <a:rPr lang="it-IT" sz="2000" dirty="0">
                <a:latin typeface="Nevis (Headings)"/>
              </a:rPr>
              <a:t>Classi di control per l’autenticazione e la sessione</a:t>
            </a:r>
          </a:p>
        </p:txBody>
      </p:sp>
      <p:sp>
        <p:nvSpPr>
          <p:cNvPr id="2" name="Segnaposto numero diapositiva 1">
            <a:extLst>
              <a:ext uri="{FF2B5EF4-FFF2-40B4-BE49-F238E27FC236}">
                <a16:creationId xmlns:a16="http://schemas.microsoft.com/office/drawing/2014/main" id="{82F26F08-EFEF-434A-BFA9-FB57CB587699}"/>
              </a:ext>
            </a:extLst>
          </p:cNvPr>
          <p:cNvSpPr>
            <a:spLocks noGrp="1"/>
          </p:cNvSpPr>
          <p:nvPr>
            <p:ph type="sldNum" sz="quarter" idx="12"/>
          </p:nvPr>
        </p:nvSpPr>
        <p:spPr/>
        <p:txBody>
          <a:bodyPr/>
          <a:lstStyle/>
          <a:p>
            <a:fld id="{32FFBE4F-D559-476D-AEE3-28F000B7084D}" type="slidenum">
              <a:rPr lang="en-US" smtClean="0">
                <a:solidFill>
                  <a:srgbClr val="FFFFFF"/>
                </a:solidFill>
              </a:rPr>
              <a:pPr/>
              <a:t>56</a:t>
            </a:fld>
            <a:endParaRPr lang="en-US">
              <a:solidFill>
                <a:srgbClr val="FFFFFF"/>
              </a:solidFill>
            </a:endParaRPr>
          </a:p>
        </p:txBody>
      </p:sp>
    </p:spTree>
    <p:extLst>
      <p:ext uri="{BB962C8B-B14F-4D97-AF65-F5344CB8AC3E}">
        <p14:creationId xmlns:p14="http://schemas.microsoft.com/office/powerpoint/2010/main" val="2244780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75"/>
                                        </p:tgtEl>
                                        <p:attrNameLst>
                                          <p:attrName>style.visibility</p:attrName>
                                        </p:attrNameLst>
                                      </p:cBhvr>
                                      <p:to>
                                        <p:strVal val="visible"/>
                                      </p:to>
                                    </p:set>
                                    <p:anim calcmode="lin" valueType="num">
                                      <p:cBhvr>
                                        <p:cTn id="7" dur="500" fill="hold"/>
                                        <p:tgtEl>
                                          <p:spTgt spid="175"/>
                                        </p:tgtEl>
                                        <p:attrNameLst>
                                          <p:attrName>ppt_w</p:attrName>
                                        </p:attrNameLst>
                                      </p:cBhvr>
                                      <p:tavLst>
                                        <p:tav tm="0">
                                          <p:val>
                                            <p:fltVal val="0"/>
                                          </p:val>
                                        </p:tav>
                                        <p:tav tm="100000">
                                          <p:val>
                                            <p:strVal val="#ppt_w"/>
                                          </p:val>
                                        </p:tav>
                                      </p:tavLst>
                                    </p:anim>
                                    <p:anim calcmode="lin" valueType="num">
                                      <p:cBhvr>
                                        <p:cTn id="8" dur="500" fill="hold"/>
                                        <p:tgtEl>
                                          <p:spTgt spid="175"/>
                                        </p:tgtEl>
                                        <p:attrNameLst>
                                          <p:attrName>ppt_h</p:attrName>
                                        </p:attrNameLst>
                                      </p:cBhvr>
                                      <p:tavLst>
                                        <p:tav tm="0">
                                          <p:val>
                                            <p:fltVal val="0"/>
                                          </p:val>
                                        </p:tav>
                                        <p:tav tm="100000">
                                          <p:val>
                                            <p:strVal val="#ppt_h"/>
                                          </p:val>
                                        </p:tav>
                                      </p:tavLst>
                                    </p:anim>
                                    <p:animEffect transition="in" filter="fade">
                                      <p:cBhvr>
                                        <p:cTn id="9" dur="500"/>
                                        <p:tgtEl>
                                          <p:spTgt spid="175"/>
                                        </p:tgtEl>
                                      </p:cBhvr>
                                    </p:animEffect>
                                  </p:childTnLst>
                                </p:cTn>
                              </p:par>
                              <p:par>
                                <p:cTn id="10" presetID="53" presetClass="entr" presetSubtype="16" fill="hold" nodeType="withEffect">
                                  <p:stCondLst>
                                    <p:cond delay="0"/>
                                  </p:stCondLst>
                                  <p:childTnLst>
                                    <p:set>
                                      <p:cBhvr>
                                        <p:cTn id="11" dur="1" fill="hold">
                                          <p:stCondLst>
                                            <p:cond delay="0"/>
                                          </p:stCondLst>
                                        </p:cTn>
                                        <p:tgtEl>
                                          <p:spTgt spid="173"/>
                                        </p:tgtEl>
                                        <p:attrNameLst>
                                          <p:attrName>style.visibility</p:attrName>
                                        </p:attrNameLst>
                                      </p:cBhvr>
                                      <p:to>
                                        <p:strVal val="visible"/>
                                      </p:to>
                                    </p:set>
                                    <p:anim calcmode="lin" valueType="num">
                                      <p:cBhvr>
                                        <p:cTn id="12" dur="500" fill="hold"/>
                                        <p:tgtEl>
                                          <p:spTgt spid="173"/>
                                        </p:tgtEl>
                                        <p:attrNameLst>
                                          <p:attrName>ppt_w</p:attrName>
                                        </p:attrNameLst>
                                      </p:cBhvr>
                                      <p:tavLst>
                                        <p:tav tm="0">
                                          <p:val>
                                            <p:fltVal val="0"/>
                                          </p:val>
                                        </p:tav>
                                        <p:tav tm="100000">
                                          <p:val>
                                            <p:strVal val="#ppt_w"/>
                                          </p:val>
                                        </p:tav>
                                      </p:tavLst>
                                    </p:anim>
                                    <p:anim calcmode="lin" valueType="num">
                                      <p:cBhvr>
                                        <p:cTn id="13" dur="500" fill="hold"/>
                                        <p:tgtEl>
                                          <p:spTgt spid="173"/>
                                        </p:tgtEl>
                                        <p:attrNameLst>
                                          <p:attrName>ppt_h</p:attrName>
                                        </p:attrNameLst>
                                      </p:cBhvr>
                                      <p:tavLst>
                                        <p:tav tm="0">
                                          <p:val>
                                            <p:fltVal val="0"/>
                                          </p:val>
                                        </p:tav>
                                        <p:tav tm="100000">
                                          <p:val>
                                            <p:strVal val="#ppt_h"/>
                                          </p:val>
                                        </p:tav>
                                      </p:tavLst>
                                    </p:anim>
                                    <p:animEffect transition="in" filter="fade">
                                      <p:cBhvr>
                                        <p:cTn id="14" dur="500"/>
                                        <p:tgtEl>
                                          <p:spTgt spid="173"/>
                                        </p:tgtEl>
                                      </p:cBhvr>
                                    </p:animEffect>
                                  </p:childTnLst>
                                </p:cTn>
                              </p:par>
                              <p:par>
                                <p:cTn id="15" presetID="53" presetClass="entr" presetSubtype="16" fill="hold" nodeType="withEffect">
                                  <p:stCondLst>
                                    <p:cond delay="0"/>
                                  </p:stCondLst>
                                  <p:childTnLst>
                                    <p:set>
                                      <p:cBhvr>
                                        <p:cTn id="16" dur="1" fill="hold">
                                          <p:stCondLst>
                                            <p:cond delay="0"/>
                                          </p:stCondLst>
                                        </p:cTn>
                                        <p:tgtEl>
                                          <p:spTgt spid="138"/>
                                        </p:tgtEl>
                                        <p:attrNameLst>
                                          <p:attrName>style.visibility</p:attrName>
                                        </p:attrNameLst>
                                      </p:cBhvr>
                                      <p:to>
                                        <p:strVal val="visible"/>
                                      </p:to>
                                    </p:set>
                                    <p:anim calcmode="lin" valueType="num">
                                      <p:cBhvr>
                                        <p:cTn id="17" dur="500" fill="hold"/>
                                        <p:tgtEl>
                                          <p:spTgt spid="138"/>
                                        </p:tgtEl>
                                        <p:attrNameLst>
                                          <p:attrName>ppt_w</p:attrName>
                                        </p:attrNameLst>
                                      </p:cBhvr>
                                      <p:tavLst>
                                        <p:tav tm="0">
                                          <p:val>
                                            <p:fltVal val="0"/>
                                          </p:val>
                                        </p:tav>
                                        <p:tav tm="100000">
                                          <p:val>
                                            <p:strVal val="#ppt_w"/>
                                          </p:val>
                                        </p:tav>
                                      </p:tavLst>
                                    </p:anim>
                                    <p:anim calcmode="lin" valueType="num">
                                      <p:cBhvr>
                                        <p:cTn id="18" dur="500" fill="hold"/>
                                        <p:tgtEl>
                                          <p:spTgt spid="138"/>
                                        </p:tgtEl>
                                        <p:attrNameLst>
                                          <p:attrName>ppt_h</p:attrName>
                                        </p:attrNameLst>
                                      </p:cBhvr>
                                      <p:tavLst>
                                        <p:tav tm="0">
                                          <p:val>
                                            <p:fltVal val="0"/>
                                          </p:val>
                                        </p:tav>
                                        <p:tav tm="100000">
                                          <p:val>
                                            <p:strVal val="#ppt_h"/>
                                          </p:val>
                                        </p:tav>
                                      </p:tavLst>
                                    </p:anim>
                                    <p:animEffect transition="in" filter="fade">
                                      <p:cBhvr>
                                        <p:cTn id="19" dur="500"/>
                                        <p:tgtEl>
                                          <p:spTgt spid="138"/>
                                        </p:tgtEl>
                                      </p:cBhvr>
                                    </p:animEffect>
                                  </p:childTnLst>
                                </p:cTn>
                              </p:par>
                              <p:par>
                                <p:cTn id="20" presetID="47" presetClass="entr" presetSubtype="0" fill="hold" grpId="0" nodeType="with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750"/>
                                        <p:tgtEl>
                                          <p:spTgt spid="95"/>
                                        </p:tgtEl>
                                      </p:cBhvr>
                                    </p:animEffect>
                                    <p:anim calcmode="lin" valueType="num">
                                      <p:cBhvr>
                                        <p:cTn id="23" dur="750" fill="hold"/>
                                        <p:tgtEl>
                                          <p:spTgt spid="95"/>
                                        </p:tgtEl>
                                        <p:attrNameLst>
                                          <p:attrName>ppt_x</p:attrName>
                                        </p:attrNameLst>
                                      </p:cBhvr>
                                      <p:tavLst>
                                        <p:tav tm="0">
                                          <p:val>
                                            <p:strVal val="#ppt_x"/>
                                          </p:val>
                                        </p:tav>
                                        <p:tav tm="100000">
                                          <p:val>
                                            <p:strVal val="#ppt_x"/>
                                          </p:val>
                                        </p:tav>
                                      </p:tavLst>
                                    </p:anim>
                                    <p:anim calcmode="lin" valueType="num">
                                      <p:cBhvr>
                                        <p:cTn id="24" dur="750" fill="hold"/>
                                        <p:tgtEl>
                                          <p:spTgt spid="9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750"/>
                                        <p:tgtEl>
                                          <p:spTgt spid="98"/>
                                        </p:tgtEl>
                                      </p:cBhvr>
                                    </p:animEffect>
                                    <p:anim calcmode="lin" valueType="num">
                                      <p:cBhvr>
                                        <p:cTn id="28" dur="750" fill="hold"/>
                                        <p:tgtEl>
                                          <p:spTgt spid="98"/>
                                        </p:tgtEl>
                                        <p:attrNameLst>
                                          <p:attrName>ppt_x</p:attrName>
                                        </p:attrNameLst>
                                      </p:cBhvr>
                                      <p:tavLst>
                                        <p:tav tm="0">
                                          <p:val>
                                            <p:strVal val="#ppt_x"/>
                                          </p:val>
                                        </p:tav>
                                        <p:tav tm="100000">
                                          <p:val>
                                            <p:strVal val="#ppt_x"/>
                                          </p:val>
                                        </p:tav>
                                      </p:tavLst>
                                    </p:anim>
                                    <p:anim calcmode="lin" valueType="num">
                                      <p:cBhvr>
                                        <p:cTn id="29" dur="750" fill="hold"/>
                                        <p:tgtEl>
                                          <p:spTgt spid="98"/>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750"/>
                                        <p:tgtEl>
                                          <p:spTgt spid="101"/>
                                        </p:tgtEl>
                                      </p:cBhvr>
                                    </p:animEffect>
                                    <p:anim calcmode="lin" valueType="num">
                                      <p:cBhvr>
                                        <p:cTn id="33" dur="750" fill="hold"/>
                                        <p:tgtEl>
                                          <p:spTgt spid="101"/>
                                        </p:tgtEl>
                                        <p:attrNameLst>
                                          <p:attrName>ppt_x</p:attrName>
                                        </p:attrNameLst>
                                      </p:cBhvr>
                                      <p:tavLst>
                                        <p:tav tm="0">
                                          <p:val>
                                            <p:strVal val="#ppt_x"/>
                                          </p:val>
                                        </p:tav>
                                        <p:tav tm="100000">
                                          <p:val>
                                            <p:strVal val="#ppt_x"/>
                                          </p:val>
                                        </p:tav>
                                      </p:tavLst>
                                    </p:anim>
                                    <p:anim calcmode="lin" valueType="num">
                                      <p:cBhvr>
                                        <p:cTn id="34" dur="750" fill="hold"/>
                                        <p:tgtEl>
                                          <p:spTgt spid="101"/>
                                        </p:tgtEl>
                                        <p:attrNameLst>
                                          <p:attrName>ppt_y</p:attrName>
                                        </p:attrNameLst>
                                      </p:cBhvr>
                                      <p:tavLst>
                                        <p:tav tm="0">
                                          <p:val>
                                            <p:strVal val="#ppt_y-.1"/>
                                          </p:val>
                                        </p:tav>
                                        <p:tav tm="100000">
                                          <p:val>
                                            <p:strVal val="#ppt_y"/>
                                          </p:val>
                                        </p:tav>
                                      </p:tavLst>
                                    </p:anim>
                                  </p:childTnLst>
                                </p:cTn>
                              </p:par>
                              <p:par>
                                <p:cTn id="35" presetID="53" presetClass="entr" presetSubtype="16"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anim calcmode="lin" valueType="num">
                                      <p:cBhvr>
                                        <p:cTn id="37" dur="500" fill="hold"/>
                                        <p:tgtEl>
                                          <p:spTgt spid="67"/>
                                        </p:tgtEl>
                                        <p:attrNameLst>
                                          <p:attrName>ppt_w</p:attrName>
                                        </p:attrNameLst>
                                      </p:cBhvr>
                                      <p:tavLst>
                                        <p:tav tm="0">
                                          <p:val>
                                            <p:fltVal val="0"/>
                                          </p:val>
                                        </p:tav>
                                        <p:tav tm="100000">
                                          <p:val>
                                            <p:strVal val="#ppt_w"/>
                                          </p:val>
                                        </p:tav>
                                      </p:tavLst>
                                    </p:anim>
                                    <p:anim calcmode="lin" valueType="num">
                                      <p:cBhvr>
                                        <p:cTn id="38" dur="500" fill="hold"/>
                                        <p:tgtEl>
                                          <p:spTgt spid="67"/>
                                        </p:tgtEl>
                                        <p:attrNameLst>
                                          <p:attrName>ppt_h</p:attrName>
                                        </p:attrNameLst>
                                      </p:cBhvr>
                                      <p:tavLst>
                                        <p:tav tm="0">
                                          <p:val>
                                            <p:fltVal val="0"/>
                                          </p:val>
                                        </p:tav>
                                        <p:tav tm="100000">
                                          <p:val>
                                            <p:strVal val="#ppt_h"/>
                                          </p:val>
                                        </p:tav>
                                      </p:tavLst>
                                    </p:anim>
                                    <p:animEffect transition="in" filter="fade">
                                      <p:cBhvr>
                                        <p:cTn id="39" dur="500"/>
                                        <p:tgtEl>
                                          <p:spTgt spid="67"/>
                                        </p:tgtEl>
                                      </p:cBhvr>
                                    </p:animEffect>
                                  </p:childTnLst>
                                </p:cTn>
                              </p:par>
                              <p:par>
                                <p:cTn id="40" presetID="47"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750"/>
                                        <p:tgtEl>
                                          <p:spTgt spid="70"/>
                                        </p:tgtEl>
                                      </p:cBhvr>
                                    </p:animEffect>
                                    <p:anim calcmode="lin" valueType="num">
                                      <p:cBhvr>
                                        <p:cTn id="43" dur="750" fill="hold"/>
                                        <p:tgtEl>
                                          <p:spTgt spid="70"/>
                                        </p:tgtEl>
                                        <p:attrNameLst>
                                          <p:attrName>ppt_x</p:attrName>
                                        </p:attrNameLst>
                                      </p:cBhvr>
                                      <p:tavLst>
                                        <p:tav tm="0">
                                          <p:val>
                                            <p:strVal val="#ppt_x"/>
                                          </p:val>
                                        </p:tav>
                                        <p:tav tm="100000">
                                          <p:val>
                                            <p:strVal val="#ppt_x"/>
                                          </p:val>
                                        </p:tav>
                                      </p:tavLst>
                                    </p:anim>
                                    <p:anim calcmode="lin" valueType="num">
                                      <p:cBhvr>
                                        <p:cTn id="44" dur="750" fill="hold"/>
                                        <p:tgtEl>
                                          <p:spTgt spid="70"/>
                                        </p:tgtEl>
                                        <p:attrNameLst>
                                          <p:attrName>ppt_y</p:attrName>
                                        </p:attrNameLst>
                                      </p:cBhvr>
                                      <p:tavLst>
                                        <p:tav tm="0">
                                          <p:val>
                                            <p:strVal val="#ppt_y-.1"/>
                                          </p:val>
                                        </p:tav>
                                        <p:tav tm="100000">
                                          <p:val>
                                            <p:strVal val="#ppt_y"/>
                                          </p:val>
                                        </p:tav>
                                      </p:tavLst>
                                    </p:anim>
                                  </p:childTnLst>
                                </p:cTn>
                              </p:par>
                              <p:par>
                                <p:cTn id="45" presetID="53" presetClass="entr" presetSubtype="16" fill="hold" nodeType="withEffect">
                                  <p:stCondLst>
                                    <p:cond delay="0"/>
                                  </p:stCondLst>
                                  <p:childTnLst>
                                    <p:set>
                                      <p:cBhvr>
                                        <p:cTn id="46" dur="1" fill="hold">
                                          <p:stCondLst>
                                            <p:cond delay="0"/>
                                          </p:stCondLst>
                                        </p:cTn>
                                        <p:tgtEl>
                                          <p:spTgt spid="75"/>
                                        </p:tgtEl>
                                        <p:attrNameLst>
                                          <p:attrName>style.visibility</p:attrName>
                                        </p:attrNameLst>
                                      </p:cBhvr>
                                      <p:to>
                                        <p:strVal val="visible"/>
                                      </p:to>
                                    </p:set>
                                    <p:anim calcmode="lin" valueType="num">
                                      <p:cBhvr>
                                        <p:cTn id="47" dur="500" fill="hold"/>
                                        <p:tgtEl>
                                          <p:spTgt spid="75"/>
                                        </p:tgtEl>
                                        <p:attrNameLst>
                                          <p:attrName>ppt_w</p:attrName>
                                        </p:attrNameLst>
                                      </p:cBhvr>
                                      <p:tavLst>
                                        <p:tav tm="0">
                                          <p:val>
                                            <p:fltVal val="0"/>
                                          </p:val>
                                        </p:tav>
                                        <p:tav tm="100000">
                                          <p:val>
                                            <p:strVal val="#ppt_w"/>
                                          </p:val>
                                        </p:tav>
                                      </p:tavLst>
                                    </p:anim>
                                    <p:anim calcmode="lin" valueType="num">
                                      <p:cBhvr>
                                        <p:cTn id="48" dur="500" fill="hold"/>
                                        <p:tgtEl>
                                          <p:spTgt spid="75"/>
                                        </p:tgtEl>
                                        <p:attrNameLst>
                                          <p:attrName>ppt_h</p:attrName>
                                        </p:attrNameLst>
                                      </p:cBhvr>
                                      <p:tavLst>
                                        <p:tav tm="0">
                                          <p:val>
                                            <p:fltVal val="0"/>
                                          </p:val>
                                        </p:tav>
                                        <p:tav tm="100000">
                                          <p:val>
                                            <p:strVal val="#ppt_h"/>
                                          </p:val>
                                        </p:tav>
                                      </p:tavLst>
                                    </p:anim>
                                    <p:animEffect transition="in" filter="fade">
                                      <p:cBhvr>
                                        <p:cTn id="49" dur="500"/>
                                        <p:tgtEl>
                                          <p:spTgt spid="75"/>
                                        </p:tgtEl>
                                      </p:cBhvr>
                                    </p:animEffect>
                                  </p:childTnLst>
                                </p:cTn>
                              </p:par>
                              <p:par>
                                <p:cTn id="50" presetID="53" presetClass="entr" presetSubtype="16" fill="hold" nodeType="withEffect">
                                  <p:stCondLst>
                                    <p:cond delay="0"/>
                                  </p:stCondLst>
                                  <p:childTnLst>
                                    <p:set>
                                      <p:cBhvr>
                                        <p:cTn id="51" dur="1" fill="hold">
                                          <p:stCondLst>
                                            <p:cond delay="0"/>
                                          </p:stCondLst>
                                        </p:cTn>
                                        <p:tgtEl>
                                          <p:spTgt spid="71"/>
                                        </p:tgtEl>
                                        <p:attrNameLst>
                                          <p:attrName>style.visibility</p:attrName>
                                        </p:attrNameLst>
                                      </p:cBhvr>
                                      <p:to>
                                        <p:strVal val="visible"/>
                                      </p:to>
                                    </p:set>
                                    <p:anim calcmode="lin" valueType="num">
                                      <p:cBhvr>
                                        <p:cTn id="52" dur="500" fill="hold"/>
                                        <p:tgtEl>
                                          <p:spTgt spid="71"/>
                                        </p:tgtEl>
                                        <p:attrNameLst>
                                          <p:attrName>ppt_w</p:attrName>
                                        </p:attrNameLst>
                                      </p:cBhvr>
                                      <p:tavLst>
                                        <p:tav tm="0">
                                          <p:val>
                                            <p:fltVal val="0"/>
                                          </p:val>
                                        </p:tav>
                                        <p:tav tm="100000">
                                          <p:val>
                                            <p:strVal val="#ppt_w"/>
                                          </p:val>
                                        </p:tav>
                                      </p:tavLst>
                                    </p:anim>
                                    <p:anim calcmode="lin" valueType="num">
                                      <p:cBhvr>
                                        <p:cTn id="53" dur="500" fill="hold"/>
                                        <p:tgtEl>
                                          <p:spTgt spid="71"/>
                                        </p:tgtEl>
                                        <p:attrNameLst>
                                          <p:attrName>ppt_h</p:attrName>
                                        </p:attrNameLst>
                                      </p:cBhvr>
                                      <p:tavLst>
                                        <p:tav tm="0">
                                          <p:val>
                                            <p:fltVal val="0"/>
                                          </p:val>
                                        </p:tav>
                                        <p:tav tm="100000">
                                          <p:val>
                                            <p:strVal val="#ppt_h"/>
                                          </p:val>
                                        </p:tav>
                                      </p:tavLst>
                                    </p:anim>
                                    <p:animEffect transition="in" filter="fade">
                                      <p:cBhvr>
                                        <p:cTn id="54" dur="500"/>
                                        <p:tgtEl>
                                          <p:spTgt spid="71"/>
                                        </p:tgtEl>
                                      </p:cBhvr>
                                    </p:animEffect>
                                  </p:childTnLst>
                                </p:cTn>
                              </p:par>
                              <p:par>
                                <p:cTn id="55" presetID="47"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animEffect transition="in" filter="fade">
                                      <p:cBhvr>
                                        <p:cTn id="57" dur="750"/>
                                        <p:tgtEl>
                                          <p:spTgt spid="82"/>
                                        </p:tgtEl>
                                      </p:cBhvr>
                                    </p:animEffect>
                                    <p:anim calcmode="lin" valueType="num">
                                      <p:cBhvr>
                                        <p:cTn id="58" dur="750" fill="hold"/>
                                        <p:tgtEl>
                                          <p:spTgt spid="82"/>
                                        </p:tgtEl>
                                        <p:attrNameLst>
                                          <p:attrName>ppt_x</p:attrName>
                                        </p:attrNameLst>
                                      </p:cBhvr>
                                      <p:tavLst>
                                        <p:tav tm="0">
                                          <p:val>
                                            <p:strVal val="#ppt_x"/>
                                          </p:val>
                                        </p:tav>
                                        <p:tav tm="100000">
                                          <p:val>
                                            <p:strVal val="#ppt_x"/>
                                          </p:val>
                                        </p:tav>
                                      </p:tavLst>
                                    </p:anim>
                                    <p:anim calcmode="lin" valueType="num">
                                      <p:cBhvr>
                                        <p:cTn id="59" dur="750" fill="hold"/>
                                        <p:tgtEl>
                                          <p:spTgt spid="82"/>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750"/>
                                        <p:tgtEl>
                                          <p:spTgt spid="83"/>
                                        </p:tgtEl>
                                      </p:cBhvr>
                                    </p:animEffect>
                                    <p:anim calcmode="lin" valueType="num">
                                      <p:cBhvr>
                                        <p:cTn id="63" dur="750" fill="hold"/>
                                        <p:tgtEl>
                                          <p:spTgt spid="83"/>
                                        </p:tgtEl>
                                        <p:attrNameLst>
                                          <p:attrName>ppt_x</p:attrName>
                                        </p:attrNameLst>
                                      </p:cBhvr>
                                      <p:tavLst>
                                        <p:tav tm="0">
                                          <p:val>
                                            <p:strVal val="#ppt_x"/>
                                          </p:val>
                                        </p:tav>
                                        <p:tav tm="100000">
                                          <p:val>
                                            <p:strVal val="#ppt_x"/>
                                          </p:val>
                                        </p:tav>
                                      </p:tavLst>
                                    </p:anim>
                                    <p:anim calcmode="lin" valueType="num">
                                      <p:cBhvr>
                                        <p:cTn id="64" dur="750" fill="hold"/>
                                        <p:tgtEl>
                                          <p:spTgt spid="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8" grpId="0"/>
      <p:bldP spid="101" grpId="0"/>
      <p:bldP spid="70" grpId="0"/>
      <p:bldP spid="82" grpId="0"/>
      <p:bldP spid="8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C3A44AA-09A9-4BB2-9EC8-72FBC1759112}"/>
              </a:ext>
            </a:extLst>
          </p:cNvPr>
          <p:cNvSpPr>
            <a:spLocks noGrp="1"/>
          </p:cNvSpPr>
          <p:nvPr>
            <p:ph type="sldNum" sz="quarter" idx="12"/>
          </p:nvPr>
        </p:nvSpPr>
        <p:spPr>
          <a:xfrm>
            <a:off x="11157610" y="6054896"/>
            <a:ext cx="612494" cy="365125"/>
          </a:xfrm>
        </p:spPr>
        <p:txBody>
          <a:bodyPr/>
          <a:lstStyle/>
          <a:p>
            <a:r>
              <a:rPr lang="en-US" sz="1800" b="1" dirty="0"/>
              <a:t>58</a:t>
            </a:r>
          </a:p>
        </p:txBody>
      </p:sp>
      <p:sp>
        <p:nvSpPr>
          <p:cNvPr id="3" name="Titolo 2">
            <a:extLst>
              <a:ext uri="{FF2B5EF4-FFF2-40B4-BE49-F238E27FC236}">
                <a16:creationId xmlns:a16="http://schemas.microsoft.com/office/drawing/2014/main" id="{F0DC1B07-0E14-4A0A-A0BF-E961A1895E7A}"/>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rPr>
              <a:t>Tirocinio 2.5 – GitHub</a:t>
            </a:r>
          </a:p>
        </p:txBody>
      </p:sp>
      <p:sp>
        <p:nvSpPr>
          <p:cNvPr id="4" name="Segnaposto testo 3">
            <a:extLst>
              <a:ext uri="{FF2B5EF4-FFF2-40B4-BE49-F238E27FC236}">
                <a16:creationId xmlns:a16="http://schemas.microsoft.com/office/drawing/2014/main" id="{7C2301F1-F195-48CF-BE54-431CE14F0BBE}"/>
              </a:ext>
            </a:extLst>
          </p:cNvPr>
          <p:cNvSpPr>
            <a:spLocks noGrp="1"/>
          </p:cNvSpPr>
          <p:nvPr>
            <p:ph type="body" sz="quarter" idx="13"/>
          </p:nvPr>
        </p:nvSpPr>
        <p:spPr>
          <a:xfrm>
            <a:off x="571991" y="1559096"/>
            <a:ext cx="11048018" cy="992660"/>
          </a:xfrm>
        </p:spPr>
        <p:txBody>
          <a:bodyPr/>
          <a:lstStyle/>
          <a:p>
            <a:pPr algn="l"/>
            <a:r>
              <a:rPr lang="it-IT" sz="3200" dirty="0">
                <a:solidFill>
                  <a:schemeClr val="tx1"/>
                </a:solidFill>
              </a:rPr>
              <a:t>Il sistema di </a:t>
            </a:r>
            <a:r>
              <a:rPr lang="it-IT" sz="3200" dirty="0" err="1">
                <a:solidFill>
                  <a:schemeClr val="tx1"/>
                </a:solidFill>
              </a:rPr>
              <a:t>versioning</a:t>
            </a:r>
            <a:r>
              <a:rPr lang="it-IT" sz="3200" dirty="0">
                <a:solidFill>
                  <a:schemeClr val="tx1"/>
                </a:solidFill>
              </a:rPr>
              <a:t> usato per gestire il progetto è </a:t>
            </a:r>
            <a:r>
              <a:rPr lang="it-IT" sz="3200" dirty="0" err="1">
                <a:solidFill>
                  <a:schemeClr val="tx1"/>
                </a:solidFill>
              </a:rPr>
              <a:t>Git</a:t>
            </a:r>
            <a:r>
              <a:rPr lang="it-IT" sz="3200" dirty="0">
                <a:solidFill>
                  <a:schemeClr val="tx1"/>
                </a:solidFill>
              </a:rPr>
              <a:t>, attraverso GitHub.</a:t>
            </a:r>
          </a:p>
        </p:txBody>
      </p:sp>
      <p:grpSp>
        <p:nvGrpSpPr>
          <p:cNvPr id="36" name="Group 35"/>
          <p:cNvGrpSpPr/>
          <p:nvPr/>
        </p:nvGrpSpPr>
        <p:grpSpPr>
          <a:xfrm>
            <a:off x="1946135" y="3045789"/>
            <a:ext cx="233984" cy="233984"/>
            <a:chOff x="5754756" y="4849751"/>
            <a:chExt cx="667619" cy="667619"/>
          </a:xfrm>
        </p:grpSpPr>
        <p:sp>
          <p:nvSpPr>
            <p:cNvPr id="37" name="Oval 36"/>
            <p:cNvSpPr/>
            <p:nvPr/>
          </p:nvSpPr>
          <p:spPr>
            <a:xfrm>
              <a:off x="5754756" y="4849751"/>
              <a:ext cx="667619" cy="667619"/>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777777" y="4872772"/>
              <a:ext cx="621577" cy="621577"/>
            </a:xfrm>
            <a:prstGeom prst="ellipse">
              <a:avLst/>
            </a:prstGeom>
            <a:solidFill>
              <a:schemeClr val="accent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800799" y="4895794"/>
              <a:ext cx="575533" cy="575533"/>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p:cNvSpPr txBox="1"/>
          <p:nvPr/>
        </p:nvSpPr>
        <p:spPr>
          <a:xfrm>
            <a:off x="2243608" y="2844225"/>
            <a:ext cx="6742545" cy="584775"/>
          </a:xfrm>
          <a:prstGeom prst="rect">
            <a:avLst/>
          </a:prstGeom>
          <a:noFill/>
        </p:spPr>
        <p:txBody>
          <a:bodyPr wrap="square" rtlCol="0">
            <a:spAutoFit/>
          </a:bodyPr>
          <a:lstStyle/>
          <a:p>
            <a:r>
              <a:rPr lang="it-IT" sz="3200" dirty="0"/>
              <a:t>Una repository per il progetto</a:t>
            </a:r>
          </a:p>
        </p:txBody>
      </p:sp>
      <p:sp>
        <p:nvSpPr>
          <p:cNvPr id="7" name="TextBox 6"/>
          <p:cNvSpPr txBox="1"/>
          <p:nvPr/>
        </p:nvSpPr>
        <p:spPr>
          <a:xfrm>
            <a:off x="2243608" y="3396966"/>
            <a:ext cx="5661891" cy="584775"/>
          </a:xfrm>
          <a:prstGeom prst="rect">
            <a:avLst/>
          </a:prstGeom>
          <a:noFill/>
        </p:spPr>
        <p:txBody>
          <a:bodyPr wrap="square" rtlCol="0">
            <a:spAutoFit/>
          </a:bodyPr>
          <a:lstStyle/>
          <a:p>
            <a:r>
              <a:rPr lang="it-IT" sz="3200" dirty="0" err="1"/>
              <a:t>Branch</a:t>
            </a:r>
            <a:r>
              <a:rPr lang="it-IT" sz="3200" dirty="0"/>
              <a:t> master</a:t>
            </a:r>
          </a:p>
        </p:txBody>
      </p:sp>
      <p:sp>
        <p:nvSpPr>
          <p:cNvPr id="8" name="TextBox 7"/>
          <p:cNvSpPr txBox="1"/>
          <p:nvPr/>
        </p:nvSpPr>
        <p:spPr>
          <a:xfrm>
            <a:off x="2250261" y="3949707"/>
            <a:ext cx="5100786" cy="584775"/>
          </a:xfrm>
          <a:prstGeom prst="rect">
            <a:avLst/>
          </a:prstGeom>
          <a:noFill/>
        </p:spPr>
        <p:txBody>
          <a:bodyPr wrap="square" rtlCol="0">
            <a:spAutoFit/>
          </a:bodyPr>
          <a:lstStyle/>
          <a:p>
            <a:r>
              <a:rPr lang="it-IT" sz="3200" dirty="0"/>
              <a:t>Pull Requests</a:t>
            </a:r>
          </a:p>
        </p:txBody>
      </p:sp>
      <p:grpSp>
        <p:nvGrpSpPr>
          <p:cNvPr id="55" name="Group 54"/>
          <p:cNvGrpSpPr/>
          <p:nvPr/>
        </p:nvGrpSpPr>
        <p:grpSpPr>
          <a:xfrm>
            <a:off x="1946920" y="3572361"/>
            <a:ext cx="233984" cy="233984"/>
            <a:chOff x="5754756" y="4849751"/>
            <a:chExt cx="667619" cy="667619"/>
          </a:xfrm>
          <a:solidFill>
            <a:schemeClr val="accent4">
              <a:lumMod val="60000"/>
              <a:lumOff val="40000"/>
            </a:schemeClr>
          </a:solidFill>
        </p:grpSpPr>
        <p:sp>
          <p:nvSpPr>
            <p:cNvPr id="56" name="Oval 55"/>
            <p:cNvSpPr/>
            <p:nvPr/>
          </p:nvSpPr>
          <p:spPr>
            <a:xfrm>
              <a:off x="5754756" y="4849751"/>
              <a:ext cx="667619" cy="667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777777" y="4872772"/>
              <a:ext cx="621577" cy="62157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800799" y="4895794"/>
              <a:ext cx="575533" cy="57553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1946135" y="4124433"/>
            <a:ext cx="233984" cy="233984"/>
            <a:chOff x="5754756" y="4849751"/>
            <a:chExt cx="667619" cy="667619"/>
          </a:xfrm>
          <a:solidFill>
            <a:srgbClr val="FF6969"/>
          </a:solidFill>
        </p:grpSpPr>
        <p:sp>
          <p:nvSpPr>
            <p:cNvPr id="60" name="Oval 59"/>
            <p:cNvSpPr/>
            <p:nvPr/>
          </p:nvSpPr>
          <p:spPr>
            <a:xfrm>
              <a:off x="5754756" y="4849751"/>
              <a:ext cx="667619" cy="6676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777777" y="4872772"/>
              <a:ext cx="621577" cy="62157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800799" y="4895794"/>
              <a:ext cx="575533" cy="57553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8343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p:cTn id="17" dur="500" fill="hold"/>
                                        <p:tgtEl>
                                          <p:spTgt spid="55"/>
                                        </p:tgtEl>
                                        <p:attrNameLst>
                                          <p:attrName>ppt_w</p:attrName>
                                        </p:attrNameLst>
                                      </p:cBhvr>
                                      <p:tavLst>
                                        <p:tav tm="0">
                                          <p:val>
                                            <p:fltVal val="0"/>
                                          </p:val>
                                        </p:tav>
                                        <p:tav tm="100000">
                                          <p:val>
                                            <p:strVal val="#ppt_w"/>
                                          </p:val>
                                        </p:tav>
                                      </p:tavLst>
                                    </p:anim>
                                    <p:anim calcmode="lin" valueType="num">
                                      <p:cBhvr>
                                        <p:cTn id="18" dur="500" fill="hold"/>
                                        <p:tgtEl>
                                          <p:spTgt spid="55"/>
                                        </p:tgtEl>
                                        <p:attrNameLst>
                                          <p:attrName>ppt_h</p:attrName>
                                        </p:attrNameLst>
                                      </p:cBhvr>
                                      <p:tavLst>
                                        <p:tav tm="0">
                                          <p:val>
                                            <p:fltVal val="0"/>
                                          </p:val>
                                        </p:tav>
                                        <p:tav tm="100000">
                                          <p:val>
                                            <p:strVal val="#ppt_h"/>
                                          </p:val>
                                        </p:tav>
                                      </p:tavLst>
                                    </p:anim>
                                    <p:animEffect transition="in" filter="fade">
                                      <p:cBhvr>
                                        <p:cTn id="19" dur="500"/>
                                        <p:tgtEl>
                                          <p:spTgt spid="5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 calcmode="lin" valueType="num">
                                      <p:cBhvr>
                                        <p:cTn id="27" dur="500" fill="hold"/>
                                        <p:tgtEl>
                                          <p:spTgt spid="59"/>
                                        </p:tgtEl>
                                        <p:attrNameLst>
                                          <p:attrName>ppt_w</p:attrName>
                                        </p:attrNameLst>
                                      </p:cBhvr>
                                      <p:tavLst>
                                        <p:tav tm="0">
                                          <p:val>
                                            <p:fltVal val="0"/>
                                          </p:val>
                                        </p:tav>
                                        <p:tav tm="100000">
                                          <p:val>
                                            <p:strVal val="#ppt_w"/>
                                          </p:val>
                                        </p:tav>
                                      </p:tavLst>
                                    </p:anim>
                                    <p:anim calcmode="lin" valueType="num">
                                      <p:cBhvr>
                                        <p:cTn id="28" dur="500" fill="hold"/>
                                        <p:tgtEl>
                                          <p:spTgt spid="59"/>
                                        </p:tgtEl>
                                        <p:attrNameLst>
                                          <p:attrName>ppt_h</p:attrName>
                                        </p:attrNameLst>
                                      </p:cBhvr>
                                      <p:tavLst>
                                        <p:tav tm="0">
                                          <p:val>
                                            <p:fltVal val="0"/>
                                          </p:val>
                                        </p:tav>
                                        <p:tav tm="100000">
                                          <p:val>
                                            <p:strVal val="#ppt_h"/>
                                          </p:val>
                                        </p:tav>
                                      </p:tavLst>
                                    </p:anim>
                                    <p:animEffect transition="in" filter="fade">
                                      <p:cBhvr>
                                        <p:cTn id="29" dur="500"/>
                                        <p:tgtEl>
                                          <p:spTgt spid="5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C3A44AA-09A9-4BB2-9EC8-72FBC1759112}"/>
              </a:ext>
            </a:extLst>
          </p:cNvPr>
          <p:cNvSpPr>
            <a:spLocks noGrp="1"/>
          </p:cNvSpPr>
          <p:nvPr>
            <p:ph type="sldNum" sz="quarter" idx="12"/>
          </p:nvPr>
        </p:nvSpPr>
        <p:spPr>
          <a:xfrm>
            <a:off x="11284857" y="255416"/>
            <a:ext cx="612494" cy="365125"/>
          </a:xfrm>
        </p:spPr>
        <p:txBody>
          <a:bodyPr/>
          <a:lstStyle/>
          <a:p>
            <a:r>
              <a:rPr lang="en-US" sz="1800" b="1" dirty="0"/>
              <a:t>59</a:t>
            </a:r>
          </a:p>
        </p:txBody>
      </p:sp>
      <p:sp>
        <p:nvSpPr>
          <p:cNvPr id="3" name="Titolo 2">
            <a:extLst>
              <a:ext uri="{FF2B5EF4-FFF2-40B4-BE49-F238E27FC236}">
                <a16:creationId xmlns:a16="http://schemas.microsoft.com/office/drawing/2014/main" id="{F0DC1B07-0E14-4A0A-A0BF-E961A1895E7A}"/>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rPr>
              <a:t>Tirocinio 2.5 – </a:t>
            </a:r>
            <a:r>
              <a:rPr lang="it-IT" b="1" dirty="0" err="1">
                <a:effectLst>
                  <a:outerShdw blurRad="38100" dist="38100" dir="2700000" algn="tl">
                    <a:srgbClr val="000000">
                      <a:alpha val="43137"/>
                    </a:srgbClr>
                  </a:outerShdw>
                </a:effectLst>
              </a:rPr>
              <a:t>Maven</a:t>
            </a:r>
            <a:endParaRPr lang="it-IT" b="1" dirty="0">
              <a:effectLst>
                <a:outerShdw blurRad="38100" dist="38100" dir="2700000" algn="tl">
                  <a:srgbClr val="000000">
                    <a:alpha val="43137"/>
                  </a:srgbClr>
                </a:outerShdw>
              </a:effectLst>
            </a:endParaRPr>
          </a:p>
        </p:txBody>
      </p:sp>
      <p:sp>
        <p:nvSpPr>
          <p:cNvPr id="4" name="Segnaposto testo 3">
            <a:extLst>
              <a:ext uri="{FF2B5EF4-FFF2-40B4-BE49-F238E27FC236}">
                <a16:creationId xmlns:a16="http://schemas.microsoft.com/office/drawing/2014/main" id="{7C2301F1-F195-48CF-BE54-431CE14F0BBE}"/>
              </a:ext>
            </a:extLst>
          </p:cNvPr>
          <p:cNvSpPr>
            <a:spLocks noGrp="1"/>
          </p:cNvSpPr>
          <p:nvPr>
            <p:ph type="body" sz="quarter" idx="13"/>
          </p:nvPr>
        </p:nvSpPr>
        <p:spPr>
          <a:xfrm>
            <a:off x="838200" y="1593404"/>
            <a:ext cx="10515600" cy="1362409"/>
          </a:xfrm>
        </p:spPr>
        <p:txBody>
          <a:bodyPr/>
          <a:lstStyle/>
          <a:p>
            <a:pPr algn="l"/>
            <a:r>
              <a:rPr lang="it-IT" sz="3200" dirty="0">
                <a:solidFill>
                  <a:schemeClr val="tx1"/>
                </a:solidFill>
              </a:rPr>
              <a:t>Per semplificare la gestione delle dipendenze e dei plugin impiegati in Eclipse, abbiamo fatto ricorso al sistema di </a:t>
            </a:r>
            <a:r>
              <a:rPr lang="it-IT" sz="3200" dirty="0" err="1">
                <a:solidFill>
                  <a:schemeClr val="tx1"/>
                </a:solidFill>
              </a:rPr>
              <a:t>build</a:t>
            </a:r>
            <a:r>
              <a:rPr lang="it-IT" sz="3200" dirty="0">
                <a:solidFill>
                  <a:schemeClr val="tx1"/>
                </a:solidFill>
              </a:rPr>
              <a:t> </a:t>
            </a:r>
            <a:r>
              <a:rPr lang="it-IT" sz="3200" dirty="0" err="1">
                <a:solidFill>
                  <a:schemeClr val="tx1"/>
                </a:solidFill>
              </a:rPr>
              <a:t>Maven</a:t>
            </a:r>
            <a:r>
              <a:rPr lang="it-IT" sz="3200" dirty="0">
                <a:solidFill>
                  <a:schemeClr val="tx1"/>
                </a:solidFill>
              </a:rPr>
              <a:t>.</a:t>
            </a:r>
          </a:p>
        </p:txBody>
      </p:sp>
      <p:pic>
        <p:nvPicPr>
          <p:cNvPr id="6" name="Immagine 5">
            <a:extLst>
              <a:ext uri="{FF2B5EF4-FFF2-40B4-BE49-F238E27FC236}">
                <a16:creationId xmlns:a16="http://schemas.microsoft.com/office/drawing/2014/main" id="{D2FC4523-0200-48BF-8C56-61CE8CA07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9101" y="5605784"/>
            <a:ext cx="3454699" cy="873836"/>
          </a:xfrm>
          <a:prstGeom prst="rect">
            <a:avLst/>
          </a:prstGeom>
        </p:spPr>
      </p:pic>
      <p:sp>
        <p:nvSpPr>
          <p:cNvPr id="7" name="CasellaDiTesto 6">
            <a:extLst>
              <a:ext uri="{FF2B5EF4-FFF2-40B4-BE49-F238E27FC236}">
                <a16:creationId xmlns:a16="http://schemas.microsoft.com/office/drawing/2014/main" id="{5A67D24A-8305-4B3C-9D5D-4AC0E99ED181}"/>
              </a:ext>
            </a:extLst>
          </p:cNvPr>
          <p:cNvSpPr txBox="1"/>
          <p:nvPr/>
        </p:nvSpPr>
        <p:spPr>
          <a:xfrm>
            <a:off x="1595581" y="3423628"/>
            <a:ext cx="1793696" cy="584775"/>
          </a:xfrm>
          <a:prstGeom prst="rect">
            <a:avLst/>
          </a:prstGeom>
          <a:noFill/>
        </p:spPr>
        <p:txBody>
          <a:bodyPr wrap="none" rtlCol="0">
            <a:spAutoFit/>
          </a:bodyPr>
          <a:lstStyle/>
          <a:p>
            <a:r>
              <a:rPr lang="it-IT" sz="3200" dirty="0"/>
              <a:t>Risolutivo</a:t>
            </a:r>
            <a:endParaRPr lang="it-IT" dirty="0"/>
          </a:p>
        </p:txBody>
      </p:sp>
      <p:sp>
        <p:nvSpPr>
          <p:cNvPr id="8" name="CasellaDiTesto 7">
            <a:extLst>
              <a:ext uri="{FF2B5EF4-FFF2-40B4-BE49-F238E27FC236}">
                <a16:creationId xmlns:a16="http://schemas.microsoft.com/office/drawing/2014/main" id="{EE5EB646-E5A0-4FA8-9753-0B275C9DB6E3}"/>
              </a:ext>
            </a:extLst>
          </p:cNvPr>
          <p:cNvSpPr txBox="1"/>
          <p:nvPr/>
        </p:nvSpPr>
        <p:spPr>
          <a:xfrm>
            <a:off x="1609729" y="4425329"/>
            <a:ext cx="9326015" cy="584775"/>
          </a:xfrm>
          <a:prstGeom prst="rect">
            <a:avLst/>
          </a:prstGeom>
          <a:noFill/>
        </p:spPr>
        <p:txBody>
          <a:bodyPr wrap="none" rtlCol="0">
            <a:spAutoFit/>
          </a:bodyPr>
          <a:lstStyle/>
          <a:p>
            <a:r>
              <a:rPr lang="it-IT" sz="3200" dirty="0"/>
              <a:t>Qualche problema nella configurazione del file pom.xml !</a:t>
            </a:r>
            <a:endParaRPr lang="it-IT" dirty="0"/>
          </a:p>
        </p:txBody>
      </p:sp>
      <p:grpSp>
        <p:nvGrpSpPr>
          <p:cNvPr id="11" name="Group 10"/>
          <p:cNvGrpSpPr/>
          <p:nvPr/>
        </p:nvGrpSpPr>
        <p:grpSpPr>
          <a:xfrm>
            <a:off x="903873" y="3423628"/>
            <a:ext cx="678149" cy="678149"/>
            <a:chOff x="1492662" y="2054078"/>
            <a:chExt cx="678149" cy="678149"/>
          </a:xfrm>
          <a:solidFill>
            <a:srgbClr val="00B050"/>
          </a:solidFill>
        </p:grpSpPr>
        <p:sp>
          <p:nvSpPr>
            <p:cNvPr id="12" name="Oval 11"/>
            <p:cNvSpPr/>
            <p:nvPr/>
          </p:nvSpPr>
          <p:spPr>
            <a:xfrm>
              <a:off x="1492662" y="2054078"/>
              <a:ext cx="678149" cy="678149"/>
            </a:xfrm>
            <a:prstGeom prst="ellipse">
              <a:avLst/>
            </a:prstGeom>
            <a:grp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16046" y="2077462"/>
              <a:ext cx="631380" cy="631380"/>
            </a:xfrm>
            <a:prstGeom prst="ellipse">
              <a:avLst/>
            </a:prstGeom>
            <a:grp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557416" y="2118832"/>
              <a:ext cx="548640" cy="548640"/>
            </a:xfrm>
            <a:prstGeom prst="ellipse">
              <a:avLst/>
            </a:prstGeom>
            <a:grp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4150" y="3632511"/>
            <a:ext cx="276065" cy="278854"/>
          </a:xfrm>
          <a:prstGeom prst="rect">
            <a:avLst/>
          </a:prstGeom>
        </p:spPr>
      </p:pic>
      <p:grpSp>
        <p:nvGrpSpPr>
          <p:cNvPr id="16" name="Group 15"/>
          <p:cNvGrpSpPr/>
          <p:nvPr/>
        </p:nvGrpSpPr>
        <p:grpSpPr>
          <a:xfrm>
            <a:off x="898960" y="4378644"/>
            <a:ext cx="678149" cy="678149"/>
            <a:chOff x="1492662" y="5195541"/>
            <a:chExt cx="678149" cy="678149"/>
          </a:xfrm>
        </p:grpSpPr>
        <p:sp>
          <p:nvSpPr>
            <p:cNvPr id="17" name="Oval 16"/>
            <p:cNvSpPr/>
            <p:nvPr/>
          </p:nvSpPr>
          <p:spPr>
            <a:xfrm>
              <a:off x="1492662" y="5195541"/>
              <a:ext cx="678149" cy="678149"/>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16046" y="5218925"/>
              <a:ext cx="631380" cy="631380"/>
            </a:xfrm>
            <a:prstGeom prst="ellipse">
              <a:avLst/>
            </a:prstGeom>
            <a:solidFill>
              <a:schemeClr val="accent3">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557416" y="5260295"/>
              <a:ext cx="548640" cy="548640"/>
            </a:xfrm>
            <a:prstGeom prst="ellips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883" y="4463062"/>
            <a:ext cx="509311" cy="509311"/>
          </a:xfrm>
          <a:prstGeom prst="rect">
            <a:avLst/>
          </a:prstGeom>
        </p:spPr>
      </p:pic>
    </p:spTree>
    <p:extLst>
      <p:ext uri="{BB962C8B-B14F-4D97-AF65-F5344CB8AC3E}">
        <p14:creationId xmlns:p14="http://schemas.microsoft.com/office/powerpoint/2010/main" val="136415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9330494" y="2761468"/>
            <a:ext cx="1217272" cy="1217272"/>
          </a:xfrm>
          <a:prstGeom prst="ellips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8162066" y="1148250"/>
            <a:ext cx="3820704" cy="3734652"/>
          </a:xfrm>
          <a:prstGeom prst="ellipse">
            <a:avLst/>
          </a:prstGeom>
          <a:solidFill>
            <a:srgbClr val="FFC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11168660" y="1567777"/>
            <a:ext cx="1447800" cy="14478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1869788" y="2858228"/>
            <a:ext cx="644423" cy="644423"/>
          </a:xfrm>
          <a:prstGeom prst="ellipse">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8004319" y="3646396"/>
            <a:ext cx="816980" cy="816980"/>
          </a:xfrm>
          <a:prstGeom prst="ellipse">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p:cNvSpPr/>
          <p:nvPr/>
        </p:nvSpPr>
        <p:spPr>
          <a:xfrm>
            <a:off x="8345465" y="2334441"/>
            <a:ext cx="3453906" cy="1754326"/>
          </a:xfrm>
          <a:prstGeom prst="rect">
            <a:avLst/>
          </a:prstGeom>
        </p:spPr>
        <p:txBody>
          <a:bodyPr wrap="square">
            <a:spAutoFit/>
          </a:bodyPr>
          <a:lstStyle/>
          <a:p>
            <a:pPr algn="ctr"/>
            <a:r>
              <a:rPr lang="it-IT" sz="2800" b="1" dirty="0">
                <a:solidFill>
                  <a:schemeClr val="bg1"/>
                </a:solidFill>
                <a:latin typeface="Bahnschrift" panose="020B0502040204020203" pitchFamily="34" charset="0"/>
              </a:rPr>
              <a:t>Tirocinio</a:t>
            </a:r>
          </a:p>
          <a:p>
            <a:pPr algn="ctr"/>
            <a:r>
              <a:rPr lang="it-IT" sz="2800" b="1" dirty="0">
                <a:solidFill>
                  <a:schemeClr val="bg1"/>
                </a:solidFill>
                <a:latin typeface="Bahnschrift" panose="020B0502040204020203" pitchFamily="34" charset="0"/>
              </a:rPr>
              <a:t>Sistema corrente: Activity </a:t>
            </a:r>
            <a:r>
              <a:rPr lang="it-IT" sz="2800" b="1" dirty="0" err="1">
                <a:solidFill>
                  <a:schemeClr val="bg1"/>
                </a:solidFill>
                <a:latin typeface="Bahnschrift" panose="020B0502040204020203" pitchFamily="34" charset="0"/>
              </a:rPr>
              <a:t>Diagram</a:t>
            </a:r>
            <a:endParaRPr lang="it-IT" sz="2800" b="1" dirty="0">
              <a:solidFill>
                <a:schemeClr val="bg1"/>
              </a:solidFill>
              <a:latin typeface="Bahnschrift" panose="020B0502040204020203" pitchFamily="34" charset="0"/>
            </a:endParaRPr>
          </a:p>
          <a:p>
            <a:pPr algn="ctr"/>
            <a:endParaRPr lang="en-US" sz="2400" b="1" i="1" dirty="0">
              <a:solidFill>
                <a:schemeClr val="bg1"/>
              </a:solidFill>
              <a:latin typeface="Bahnschrift" panose="020B0502040204020203" pitchFamily="34" charset="0"/>
            </a:endParaRPr>
          </a:p>
        </p:txBody>
      </p:sp>
      <p:pic>
        <p:nvPicPr>
          <p:cNvPr id="9" name="Immagine 8">
            <a:extLst>
              <a:ext uri="{FF2B5EF4-FFF2-40B4-BE49-F238E27FC236}">
                <a16:creationId xmlns:a16="http://schemas.microsoft.com/office/drawing/2014/main" id="{071D4C86-547F-4514-8DA1-AED7DB9DD0C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162065" cy="6857999"/>
          </a:xfrm>
          <a:prstGeom prst="rect">
            <a:avLst/>
          </a:prstGeom>
          <a:noFill/>
          <a:ln>
            <a:noFill/>
          </a:ln>
        </p:spPr>
      </p:pic>
    </p:spTree>
    <p:extLst>
      <p:ext uri="{BB962C8B-B14F-4D97-AF65-F5344CB8AC3E}">
        <p14:creationId xmlns:p14="http://schemas.microsoft.com/office/powerpoint/2010/main" val="228543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p:cTn id="13" dur="500" fill="hold"/>
                                        <p:tgtEl>
                                          <p:spTgt spid="54"/>
                                        </p:tgtEl>
                                        <p:attrNameLst>
                                          <p:attrName>ppt_w</p:attrName>
                                        </p:attrNameLst>
                                      </p:cBhvr>
                                      <p:tavLst>
                                        <p:tav tm="0">
                                          <p:val>
                                            <p:fltVal val="0"/>
                                          </p:val>
                                        </p:tav>
                                        <p:tav tm="100000">
                                          <p:val>
                                            <p:strVal val="#ppt_w"/>
                                          </p:val>
                                        </p:tav>
                                      </p:tavLst>
                                    </p:anim>
                                    <p:anim calcmode="lin" valueType="num">
                                      <p:cBhvr>
                                        <p:cTn id="14" dur="500" fill="hold"/>
                                        <p:tgtEl>
                                          <p:spTgt spid="54"/>
                                        </p:tgtEl>
                                        <p:attrNameLst>
                                          <p:attrName>ppt_h</p:attrName>
                                        </p:attrNameLst>
                                      </p:cBhvr>
                                      <p:tavLst>
                                        <p:tav tm="0">
                                          <p:val>
                                            <p:fltVal val="0"/>
                                          </p:val>
                                        </p:tav>
                                        <p:tav tm="100000">
                                          <p:val>
                                            <p:strVal val="#ppt_h"/>
                                          </p:val>
                                        </p:tav>
                                      </p:tavLst>
                                    </p:anim>
                                    <p:animEffect transition="in" filter="fade">
                                      <p:cBhvr>
                                        <p:cTn id="15" dur="500"/>
                                        <p:tgtEl>
                                          <p:spTgt spid="5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p:cTn id="18" dur="500" fill="hold"/>
                                        <p:tgtEl>
                                          <p:spTgt spid="53"/>
                                        </p:tgtEl>
                                        <p:attrNameLst>
                                          <p:attrName>ppt_w</p:attrName>
                                        </p:attrNameLst>
                                      </p:cBhvr>
                                      <p:tavLst>
                                        <p:tav tm="0">
                                          <p:val>
                                            <p:fltVal val="0"/>
                                          </p:val>
                                        </p:tav>
                                        <p:tav tm="100000">
                                          <p:val>
                                            <p:strVal val="#ppt_w"/>
                                          </p:val>
                                        </p:tav>
                                      </p:tavLst>
                                    </p:anim>
                                    <p:anim calcmode="lin" valueType="num">
                                      <p:cBhvr>
                                        <p:cTn id="19" dur="500" fill="hold"/>
                                        <p:tgtEl>
                                          <p:spTgt spid="53"/>
                                        </p:tgtEl>
                                        <p:attrNameLst>
                                          <p:attrName>ppt_h</p:attrName>
                                        </p:attrNameLst>
                                      </p:cBhvr>
                                      <p:tavLst>
                                        <p:tav tm="0">
                                          <p:val>
                                            <p:fltVal val="0"/>
                                          </p:val>
                                        </p:tav>
                                        <p:tav tm="100000">
                                          <p:val>
                                            <p:strVal val="#ppt_h"/>
                                          </p:val>
                                        </p:tav>
                                      </p:tavLst>
                                    </p:anim>
                                    <p:animEffect transition="in" filter="fade">
                                      <p:cBhvr>
                                        <p:cTn id="20" dur="500"/>
                                        <p:tgtEl>
                                          <p:spTgt spid="5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p:cTn id="23" dur="500" fill="hold"/>
                                        <p:tgtEl>
                                          <p:spTgt spid="55"/>
                                        </p:tgtEl>
                                        <p:attrNameLst>
                                          <p:attrName>ppt_w</p:attrName>
                                        </p:attrNameLst>
                                      </p:cBhvr>
                                      <p:tavLst>
                                        <p:tav tm="0">
                                          <p:val>
                                            <p:fltVal val="0"/>
                                          </p:val>
                                        </p:tav>
                                        <p:tav tm="100000">
                                          <p:val>
                                            <p:strVal val="#ppt_w"/>
                                          </p:val>
                                        </p:tav>
                                      </p:tavLst>
                                    </p:anim>
                                    <p:anim calcmode="lin" valueType="num">
                                      <p:cBhvr>
                                        <p:cTn id="24" dur="500" fill="hold"/>
                                        <p:tgtEl>
                                          <p:spTgt spid="55"/>
                                        </p:tgtEl>
                                        <p:attrNameLst>
                                          <p:attrName>ppt_h</p:attrName>
                                        </p:attrNameLst>
                                      </p:cBhvr>
                                      <p:tavLst>
                                        <p:tav tm="0">
                                          <p:val>
                                            <p:fltVal val="0"/>
                                          </p:val>
                                        </p:tav>
                                        <p:tav tm="100000">
                                          <p:val>
                                            <p:strVal val="#ppt_h"/>
                                          </p:val>
                                        </p:tav>
                                      </p:tavLst>
                                    </p:anim>
                                    <p:animEffect transition="in" filter="fade">
                                      <p:cBhvr>
                                        <p:cTn id="25" dur="500"/>
                                        <p:tgtEl>
                                          <p:spTgt spid="55"/>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p:cTn id="28" dur="500" fill="hold"/>
                                        <p:tgtEl>
                                          <p:spTgt spid="56"/>
                                        </p:tgtEl>
                                        <p:attrNameLst>
                                          <p:attrName>ppt_w</p:attrName>
                                        </p:attrNameLst>
                                      </p:cBhvr>
                                      <p:tavLst>
                                        <p:tav tm="0">
                                          <p:val>
                                            <p:fltVal val="0"/>
                                          </p:val>
                                        </p:tav>
                                        <p:tav tm="100000">
                                          <p:val>
                                            <p:strVal val="#ppt_w"/>
                                          </p:val>
                                        </p:tav>
                                      </p:tavLst>
                                    </p:anim>
                                    <p:anim calcmode="lin" valueType="num">
                                      <p:cBhvr>
                                        <p:cTn id="29" dur="500" fill="hold"/>
                                        <p:tgtEl>
                                          <p:spTgt spid="56"/>
                                        </p:tgtEl>
                                        <p:attrNameLst>
                                          <p:attrName>ppt_h</p:attrName>
                                        </p:attrNameLst>
                                      </p:cBhvr>
                                      <p:tavLst>
                                        <p:tav tm="0">
                                          <p:val>
                                            <p:fltVal val="0"/>
                                          </p:val>
                                        </p:tav>
                                        <p:tav tm="100000">
                                          <p:val>
                                            <p:strVal val="#ppt_h"/>
                                          </p:val>
                                        </p:tav>
                                      </p:tavLst>
                                    </p:anim>
                                    <p:animEffect transition="in" filter="fade">
                                      <p:cBhvr>
                                        <p:cTn id="30" dur="500"/>
                                        <p:tgtEl>
                                          <p:spTgt spid="56"/>
                                        </p:tgtEl>
                                      </p:cBhvr>
                                    </p:animEffect>
                                  </p:childTnLst>
                                </p:cTn>
                              </p:par>
                            </p:childTnLst>
                          </p:cTn>
                        </p:par>
                        <p:par>
                          <p:cTn id="31" fill="hold">
                            <p:stCondLst>
                              <p:cond delay="1000"/>
                            </p:stCondLst>
                            <p:childTnLst>
                              <p:par>
                                <p:cTn id="32" presetID="42" presetClass="entr" presetSubtype="0" fill="hold" grpId="0" nodeType="after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1000"/>
                                        <p:tgtEl>
                                          <p:spTgt spid="59"/>
                                        </p:tgtEl>
                                      </p:cBhvr>
                                    </p:animEffect>
                                    <p:anim calcmode="lin" valueType="num">
                                      <p:cBhvr>
                                        <p:cTn id="35" dur="1000" fill="hold"/>
                                        <p:tgtEl>
                                          <p:spTgt spid="59"/>
                                        </p:tgtEl>
                                        <p:attrNameLst>
                                          <p:attrName>ppt_x</p:attrName>
                                        </p:attrNameLst>
                                      </p:cBhvr>
                                      <p:tavLst>
                                        <p:tav tm="0">
                                          <p:val>
                                            <p:strVal val="#ppt_x"/>
                                          </p:val>
                                        </p:tav>
                                        <p:tav tm="100000">
                                          <p:val>
                                            <p:strVal val="#ppt_x"/>
                                          </p:val>
                                        </p:tav>
                                      </p:tavLst>
                                    </p:anim>
                                    <p:anim calcmode="lin" valueType="num">
                                      <p:cBhvr>
                                        <p:cTn id="36"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 grpId="0" animBg="1"/>
      <p:bldP spid="53" grpId="0" animBg="1"/>
      <p:bldP spid="55" grpId="0" animBg="1"/>
      <p:bldP spid="56" grpId="0" animBg="1"/>
      <p:bldP spid="5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6755917" y="443466"/>
            <a:ext cx="1217272" cy="1217272"/>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887083" y="581562"/>
            <a:ext cx="5312780" cy="5312780"/>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247822" y="4772398"/>
            <a:ext cx="1447800" cy="1447800"/>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7581256" y="1746944"/>
            <a:ext cx="1723663" cy="1723663"/>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946881" y="443466"/>
            <a:ext cx="816980" cy="816980"/>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3041408" y="5596612"/>
            <a:ext cx="816980" cy="816980"/>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7541066" y="5280477"/>
            <a:ext cx="577771" cy="577771"/>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289861" y="2608527"/>
            <a:ext cx="6507223" cy="1200329"/>
          </a:xfrm>
          <a:prstGeom prst="rect">
            <a:avLst/>
          </a:prstGeom>
        </p:spPr>
        <p:txBody>
          <a:bodyPr wrap="square">
            <a:spAutoFit/>
          </a:bodyPr>
          <a:lstStyle/>
          <a:p>
            <a:pPr algn="ctr"/>
            <a:r>
              <a:rPr lang="en-US" sz="7200" b="1" dirty="0">
                <a:solidFill>
                  <a:srgbClr val="1549FF"/>
                </a:solidFill>
              </a:rPr>
              <a:t>Testing</a:t>
            </a:r>
            <a:r>
              <a:rPr lang="en-US" sz="5400" i="1" dirty="0">
                <a:solidFill>
                  <a:srgbClr val="1549FF"/>
                </a:solidFill>
              </a:rPr>
              <a:t> </a:t>
            </a:r>
          </a:p>
        </p:txBody>
      </p:sp>
      <p:sp>
        <p:nvSpPr>
          <p:cNvPr id="19" name="Oval 54">
            <a:extLst>
              <a:ext uri="{FF2B5EF4-FFF2-40B4-BE49-F238E27FC236}">
                <a16:creationId xmlns:a16="http://schemas.microsoft.com/office/drawing/2014/main" id="{0BE03F39-A240-42DB-891F-1FC2D864FF5F}"/>
              </a:ext>
            </a:extLst>
          </p:cNvPr>
          <p:cNvSpPr/>
          <p:nvPr/>
        </p:nvSpPr>
        <p:spPr>
          <a:xfrm>
            <a:off x="6092784" y="4604821"/>
            <a:ext cx="1723663" cy="1723663"/>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0" name="Oval 54">
            <a:extLst>
              <a:ext uri="{FF2B5EF4-FFF2-40B4-BE49-F238E27FC236}">
                <a16:creationId xmlns:a16="http://schemas.microsoft.com/office/drawing/2014/main" id="{DDAA3906-786A-4484-9775-856DC5F6D79A}"/>
              </a:ext>
            </a:extLst>
          </p:cNvPr>
          <p:cNvSpPr/>
          <p:nvPr/>
        </p:nvSpPr>
        <p:spPr>
          <a:xfrm>
            <a:off x="2268476" y="977326"/>
            <a:ext cx="1723663" cy="1723663"/>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1" name="Oval 56">
            <a:extLst>
              <a:ext uri="{FF2B5EF4-FFF2-40B4-BE49-F238E27FC236}">
                <a16:creationId xmlns:a16="http://schemas.microsoft.com/office/drawing/2014/main" id="{59F2895B-8E49-4986-858A-CADB5A07548C}"/>
              </a:ext>
            </a:extLst>
          </p:cNvPr>
          <p:cNvSpPr/>
          <p:nvPr/>
        </p:nvSpPr>
        <p:spPr>
          <a:xfrm>
            <a:off x="2430842" y="2417956"/>
            <a:ext cx="816980" cy="816980"/>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2" name="Oval 56">
            <a:extLst>
              <a:ext uri="{FF2B5EF4-FFF2-40B4-BE49-F238E27FC236}">
                <a16:creationId xmlns:a16="http://schemas.microsoft.com/office/drawing/2014/main" id="{C8A32E23-8C91-4B4B-9B2E-275E84A42149}"/>
              </a:ext>
            </a:extLst>
          </p:cNvPr>
          <p:cNvSpPr/>
          <p:nvPr/>
        </p:nvSpPr>
        <p:spPr>
          <a:xfrm>
            <a:off x="6347427" y="261263"/>
            <a:ext cx="816980" cy="816980"/>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3" name="Oval 57">
            <a:extLst>
              <a:ext uri="{FF2B5EF4-FFF2-40B4-BE49-F238E27FC236}">
                <a16:creationId xmlns:a16="http://schemas.microsoft.com/office/drawing/2014/main" id="{EC3C350C-A75A-4A6F-A4B6-F043EFD5CD15}"/>
              </a:ext>
            </a:extLst>
          </p:cNvPr>
          <p:cNvSpPr/>
          <p:nvPr/>
        </p:nvSpPr>
        <p:spPr>
          <a:xfrm>
            <a:off x="8024104" y="3368841"/>
            <a:ext cx="577771" cy="577771"/>
          </a:xfrm>
          <a:prstGeom prst="ellipse">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54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p:cTn id="13" dur="500" fill="hold"/>
                                        <p:tgtEl>
                                          <p:spTgt spid="54"/>
                                        </p:tgtEl>
                                        <p:attrNameLst>
                                          <p:attrName>ppt_w</p:attrName>
                                        </p:attrNameLst>
                                      </p:cBhvr>
                                      <p:tavLst>
                                        <p:tav tm="0">
                                          <p:val>
                                            <p:fltVal val="0"/>
                                          </p:val>
                                        </p:tav>
                                        <p:tav tm="100000">
                                          <p:val>
                                            <p:strVal val="#ppt_w"/>
                                          </p:val>
                                        </p:tav>
                                      </p:tavLst>
                                    </p:anim>
                                    <p:anim calcmode="lin" valueType="num">
                                      <p:cBhvr>
                                        <p:cTn id="14" dur="500" fill="hold"/>
                                        <p:tgtEl>
                                          <p:spTgt spid="54"/>
                                        </p:tgtEl>
                                        <p:attrNameLst>
                                          <p:attrName>ppt_h</p:attrName>
                                        </p:attrNameLst>
                                      </p:cBhvr>
                                      <p:tavLst>
                                        <p:tav tm="0">
                                          <p:val>
                                            <p:fltVal val="0"/>
                                          </p:val>
                                        </p:tav>
                                        <p:tav tm="100000">
                                          <p:val>
                                            <p:strVal val="#ppt_h"/>
                                          </p:val>
                                        </p:tav>
                                      </p:tavLst>
                                    </p:anim>
                                    <p:animEffect transition="in" filter="fade">
                                      <p:cBhvr>
                                        <p:cTn id="15" dur="500"/>
                                        <p:tgtEl>
                                          <p:spTgt spid="5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p:cTn id="18" dur="500" fill="hold"/>
                                        <p:tgtEl>
                                          <p:spTgt spid="53"/>
                                        </p:tgtEl>
                                        <p:attrNameLst>
                                          <p:attrName>ppt_w</p:attrName>
                                        </p:attrNameLst>
                                      </p:cBhvr>
                                      <p:tavLst>
                                        <p:tav tm="0">
                                          <p:val>
                                            <p:fltVal val="0"/>
                                          </p:val>
                                        </p:tav>
                                        <p:tav tm="100000">
                                          <p:val>
                                            <p:strVal val="#ppt_w"/>
                                          </p:val>
                                        </p:tav>
                                      </p:tavLst>
                                    </p:anim>
                                    <p:anim calcmode="lin" valueType="num">
                                      <p:cBhvr>
                                        <p:cTn id="19" dur="500" fill="hold"/>
                                        <p:tgtEl>
                                          <p:spTgt spid="53"/>
                                        </p:tgtEl>
                                        <p:attrNameLst>
                                          <p:attrName>ppt_h</p:attrName>
                                        </p:attrNameLst>
                                      </p:cBhvr>
                                      <p:tavLst>
                                        <p:tav tm="0">
                                          <p:val>
                                            <p:fltVal val="0"/>
                                          </p:val>
                                        </p:tav>
                                        <p:tav tm="100000">
                                          <p:val>
                                            <p:strVal val="#ppt_h"/>
                                          </p:val>
                                        </p:tav>
                                      </p:tavLst>
                                    </p:anim>
                                    <p:animEffect transition="in" filter="fade">
                                      <p:cBhvr>
                                        <p:cTn id="20" dur="500"/>
                                        <p:tgtEl>
                                          <p:spTgt spid="5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p:cTn id="23" dur="500" fill="hold"/>
                                        <p:tgtEl>
                                          <p:spTgt spid="55"/>
                                        </p:tgtEl>
                                        <p:attrNameLst>
                                          <p:attrName>ppt_w</p:attrName>
                                        </p:attrNameLst>
                                      </p:cBhvr>
                                      <p:tavLst>
                                        <p:tav tm="0">
                                          <p:val>
                                            <p:fltVal val="0"/>
                                          </p:val>
                                        </p:tav>
                                        <p:tav tm="100000">
                                          <p:val>
                                            <p:strVal val="#ppt_w"/>
                                          </p:val>
                                        </p:tav>
                                      </p:tavLst>
                                    </p:anim>
                                    <p:anim calcmode="lin" valueType="num">
                                      <p:cBhvr>
                                        <p:cTn id="24" dur="500" fill="hold"/>
                                        <p:tgtEl>
                                          <p:spTgt spid="55"/>
                                        </p:tgtEl>
                                        <p:attrNameLst>
                                          <p:attrName>ppt_h</p:attrName>
                                        </p:attrNameLst>
                                      </p:cBhvr>
                                      <p:tavLst>
                                        <p:tav tm="0">
                                          <p:val>
                                            <p:fltVal val="0"/>
                                          </p:val>
                                        </p:tav>
                                        <p:tav tm="100000">
                                          <p:val>
                                            <p:strVal val="#ppt_h"/>
                                          </p:val>
                                        </p:tav>
                                      </p:tavLst>
                                    </p:anim>
                                    <p:animEffect transition="in" filter="fade">
                                      <p:cBhvr>
                                        <p:cTn id="25" dur="500"/>
                                        <p:tgtEl>
                                          <p:spTgt spid="55"/>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p:cTn id="28" dur="500" fill="hold"/>
                                        <p:tgtEl>
                                          <p:spTgt spid="56"/>
                                        </p:tgtEl>
                                        <p:attrNameLst>
                                          <p:attrName>ppt_w</p:attrName>
                                        </p:attrNameLst>
                                      </p:cBhvr>
                                      <p:tavLst>
                                        <p:tav tm="0">
                                          <p:val>
                                            <p:fltVal val="0"/>
                                          </p:val>
                                        </p:tav>
                                        <p:tav tm="100000">
                                          <p:val>
                                            <p:strVal val="#ppt_w"/>
                                          </p:val>
                                        </p:tav>
                                      </p:tavLst>
                                    </p:anim>
                                    <p:anim calcmode="lin" valueType="num">
                                      <p:cBhvr>
                                        <p:cTn id="29" dur="500" fill="hold"/>
                                        <p:tgtEl>
                                          <p:spTgt spid="56"/>
                                        </p:tgtEl>
                                        <p:attrNameLst>
                                          <p:attrName>ppt_h</p:attrName>
                                        </p:attrNameLst>
                                      </p:cBhvr>
                                      <p:tavLst>
                                        <p:tav tm="0">
                                          <p:val>
                                            <p:fltVal val="0"/>
                                          </p:val>
                                        </p:tav>
                                        <p:tav tm="100000">
                                          <p:val>
                                            <p:strVal val="#ppt_h"/>
                                          </p:val>
                                        </p:tav>
                                      </p:tavLst>
                                    </p:anim>
                                    <p:animEffect transition="in" filter="fade">
                                      <p:cBhvr>
                                        <p:cTn id="30" dur="500"/>
                                        <p:tgtEl>
                                          <p:spTgt spid="5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 calcmode="lin" valueType="num">
                                      <p:cBhvr>
                                        <p:cTn id="33" dur="500" fill="hold"/>
                                        <p:tgtEl>
                                          <p:spTgt spid="57"/>
                                        </p:tgtEl>
                                        <p:attrNameLst>
                                          <p:attrName>ppt_w</p:attrName>
                                        </p:attrNameLst>
                                      </p:cBhvr>
                                      <p:tavLst>
                                        <p:tav tm="0">
                                          <p:val>
                                            <p:fltVal val="0"/>
                                          </p:val>
                                        </p:tav>
                                        <p:tav tm="100000">
                                          <p:val>
                                            <p:strVal val="#ppt_w"/>
                                          </p:val>
                                        </p:tav>
                                      </p:tavLst>
                                    </p:anim>
                                    <p:anim calcmode="lin" valueType="num">
                                      <p:cBhvr>
                                        <p:cTn id="34" dur="500" fill="hold"/>
                                        <p:tgtEl>
                                          <p:spTgt spid="57"/>
                                        </p:tgtEl>
                                        <p:attrNameLst>
                                          <p:attrName>ppt_h</p:attrName>
                                        </p:attrNameLst>
                                      </p:cBhvr>
                                      <p:tavLst>
                                        <p:tav tm="0">
                                          <p:val>
                                            <p:fltVal val="0"/>
                                          </p:val>
                                        </p:tav>
                                        <p:tav tm="100000">
                                          <p:val>
                                            <p:strVal val="#ppt_h"/>
                                          </p:val>
                                        </p:tav>
                                      </p:tavLst>
                                    </p:anim>
                                    <p:animEffect transition="in" filter="fade">
                                      <p:cBhvr>
                                        <p:cTn id="35" dur="500"/>
                                        <p:tgtEl>
                                          <p:spTgt spid="57"/>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 calcmode="lin" valueType="num">
                                      <p:cBhvr>
                                        <p:cTn id="38" dur="500" fill="hold"/>
                                        <p:tgtEl>
                                          <p:spTgt spid="58"/>
                                        </p:tgtEl>
                                        <p:attrNameLst>
                                          <p:attrName>ppt_w</p:attrName>
                                        </p:attrNameLst>
                                      </p:cBhvr>
                                      <p:tavLst>
                                        <p:tav tm="0">
                                          <p:val>
                                            <p:fltVal val="0"/>
                                          </p:val>
                                        </p:tav>
                                        <p:tav tm="100000">
                                          <p:val>
                                            <p:strVal val="#ppt_w"/>
                                          </p:val>
                                        </p:tav>
                                      </p:tavLst>
                                    </p:anim>
                                    <p:anim calcmode="lin" valueType="num">
                                      <p:cBhvr>
                                        <p:cTn id="39" dur="500" fill="hold"/>
                                        <p:tgtEl>
                                          <p:spTgt spid="58"/>
                                        </p:tgtEl>
                                        <p:attrNameLst>
                                          <p:attrName>ppt_h</p:attrName>
                                        </p:attrNameLst>
                                      </p:cBhvr>
                                      <p:tavLst>
                                        <p:tav tm="0">
                                          <p:val>
                                            <p:fltVal val="0"/>
                                          </p:val>
                                        </p:tav>
                                        <p:tav tm="100000">
                                          <p:val>
                                            <p:strVal val="#ppt_h"/>
                                          </p:val>
                                        </p:tav>
                                      </p:tavLst>
                                    </p:anim>
                                    <p:animEffect transition="in" filter="fade">
                                      <p:cBhvr>
                                        <p:cTn id="40" dur="500"/>
                                        <p:tgtEl>
                                          <p:spTgt spid="58"/>
                                        </p:tgtEl>
                                      </p:cBhvr>
                                    </p:animEffect>
                                  </p:childTnLst>
                                </p:cTn>
                              </p:par>
                            </p:childTnLst>
                          </p:cTn>
                        </p:par>
                        <p:par>
                          <p:cTn id="41" fill="hold">
                            <p:stCondLst>
                              <p:cond delay="1000"/>
                            </p:stCondLst>
                            <p:childTnLst>
                              <p:par>
                                <p:cTn id="42" presetID="42" presetClass="entr" presetSubtype="0" fill="hold" grpId="0" nodeType="after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1000"/>
                                        <p:tgtEl>
                                          <p:spTgt spid="59"/>
                                        </p:tgtEl>
                                      </p:cBhvr>
                                    </p:animEffect>
                                    <p:anim calcmode="lin" valueType="num">
                                      <p:cBhvr>
                                        <p:cTn id="45" dur="1000" fill="hold"/>
                                        <p:tgtEl>
                                          <p:spTgt spid="59"/>
                                        </p:tgtEl>
                                        <p:attrNameLst>
                                          <p:attrName>ppt_x</p:attrName>
                                        </p:attrNameLst>
                                      </p:cBhvr>
                                      <p:tavLst>
                                        <p:tav tm="0">
                                          <p:val>
                                            <p:strVal val="#ppt_x"/>
                                          </p:val>
                                        </p:tav>
                                        <p:tav tm="100000">
                                          <p:val>
                                            <p:strVal val="#ppt_x"/>
                                          </p:val>
                                        </p:tav>
                                      </p:tavLst>
                                    </p:anim>
                                    <p:anim calcmode="lin" valueType="num">
                                      <p:cBhvr>
                                        <p:cTn id="46" dur="1000" fill="hold"/>
                                        <p:tgtEl>
                                          <p:spTgt spid="59"/>
                                        </p:tgtEl>
                                        <p:attrNameLst>
                                          <p:attrName>ppt_y</p:attrName>
                                        </p:attrNameLst>
                                      </p:cBhvr>
                                      <p:tavLst>
                                        <p:tav tm="0">
                                          <p:val>
                                            <p:strVal val="#ppt_y+.1"/>
                                          </p:val>
                                        </p:tav>
                                        <p:tav tm="100000">
                                          <p:val>
                                            <p:strVal val="#ppt_y"/>
                                          </p:val>
                                        </p:tav>
                                      </p:tavLst>
                                    </p:anim>
                                  </p:childTnLst>
                                </p:cTn>
                              </p:par>
                              <p:par>
                                <p:cTn id="47" presetID="53" presetClass="entr" presetSubtype="16"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p:cTn id="49" dur="500" fill="hold"/>
                                        <p:tgtEl>
                                          <p:spTgt spid="19"/>
                                        </p:tgtEl>
                                        <p:attrNameLst>
                                          <p:attrName>ppt_w</p:attrName>
                                        </p:attrNameLst>
                                      </p:cBhvr>
                                      <p:tavLst>
                                        <p:tav tm="0">
                                          <p:val>
                                            <p:fltVal val="0"/>
                                          </p:val>
                                        </p:tav>
                                        <p:tav tm="100000">
                                          <p:val>
                                            <p:strVal val="#ppt_w"/>
                                          </p:val>
                                        </p:tav>
                                      </p:tavLst>
                                    </p:anim>
                                    <p:anim calcmode="lin" valueType="num">
                                      <p:cBhvr>
                                        <p:cTn id="50" dur="500" fill="hold"/>
                                        <p:tgtEl>
                                          <p:spTgt spid="19"/>
                                        </p:tgtEl>
                                        <p:attrNameLst>
                                          <p:attrName>ppt_h</p:attrName>
                                        </p:attrNameLst>
                                      </p:cBhvr>
                                      <p:tavLst>
                                        <p:tav tm="0">
                                          <p:val>
                                            <p:fltVal val="0"/>
                                          </p:val>
                                        </p:tav>
                                        <p:tav tm="100000">
                                          <p:val>
                                            <p:strVal val="#ppt_h"/>
                                          </p:val>
                                        </p:tav>
                                      </p:tavLst>
                                    </p:anim>
                                    <p:animEffect transition="in" filter="fade">
                                      <p:cBhvr>
                                        <p:cTn id="51" dur="500"/>
                                        <p:tgtEl>
                                          <p:spTgt spid="19"/>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500" fill="hold"/>
                                        <p:tgtEl>
                                          <p:spTgt spid="20"/>
                                        </p:tgtEl>
                                        <p:attrNameLst>
                                          <p:attrName>ppt_w</p:attrName>
                                        </p:attrNameLst>
                                      </p:cBhvr>
                                      <p:tavLst>
                                        <p:tav tm="0">
                                          <p:val>
                                            <p:fltVal val="0"/>
                                          </p:val>
                                        </p:tav>
                                        <p:tav tm="100000">
                                          <p:val>
                                            <p:strVal val="#ppt_w"/>
                                          </p:val>
                                        </p:tav>
                                      </p:tavLst>
                                    </p:anim>
                                    <p:anim calcmode="lin" valueType="num">
                                      <p:cBhvr>
                                        <p:cTn id="55" dur="500" fill="hold"/>
                                        <p:tgtEl>
                                          <p:spTgt spid="20"/>
                                        </p:tgtEl>
                                        <p:attrNameLst>
                                          <p:attrName>ppt_h</p:attrName>
                                        </p:attrNameLst>
                                      </p:cBhvr>
                                      <p:tavLst>
                                        <p:tav tm="0">
                                          <p:val>
                                            <p:fltVal val="0"/>
                                          </p:val>
                                        </p:tav>
                                        <p:tav tm="100000">
                                          <p:val>
                                            <p:strVal val="#ppt_h"/>
                                          </p:val>
                                        </p:tav>
                                      </p:tavLst>
                                    </p:anim>
                                    <p:animEffect transition="in" filter="fade">
                                      <p:cBhvr>
                                        <p:cTn id="56" dur="500"/>
                                        <p:tgtEl>
                                          <p:spTgt spid="20"/>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p:cTn id="59" dur="500" fill="hold"/>
                                        <p:tgtEl>
                                          <p:spTgt spid="21"/>
                                        </p:tgtEl>
                                        <p:attrNameLst>
                                          <p:attrName>ppt_w</p:attrName>
                                        </p:attrNameLst>
                                      </p:cBhvr>
                                      <p:tavLst>
                                        <p:tav tm="0">
                                          <p:val>
                                            <p:fltVal val="0"/>
                                          </p:val>
                                        </p:tav>
                                        <p:tav tm="100000">
                                          <p:val>
                                            <p:strVal val="#ppt_w"/>
                                          </p:val>
                                        </p:tav>
                                      </p:tavLst>
                                    </p:anim>
                                    <p:anim calcmode="lin" valueType="num">
                                      <p:cBhvr>
                                        <p:cTn id="60" dur="500" fill="hold"/>
                                        <p:tgtEl>
                                          <p:spTgt spid="21"/>
                                        </p:tgtEl>
                                        <p:attrNameLst>
                                          <p:attrName>ppt_h</p:attrName>
                                        </p:attrNameLst>
                                      </p:cBhvr>
                                      <p:tavLst>
                                        <p:tav tm="0">
                                          <p:val>
                                            <p:fltVal val="0"/>
                                          </p:val>
                                        </p:tav>
                                        <p:tav tm="100000">
                                          <p:val>
                                            <p:strVal val="#ppt_h"/>
                                          </p:val>
                                        </p:tav>
                                      </p:tavLst>
                                    </p:anim>
                                    <p:animEffect transition="in" filter="fade">
                                      <p:cBhvr>
                                        <p:cTn id="61" dur="500"/>
                                        <p:tgtEl>
                                          <p:spTgt spid="21"/>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 calcmode="lin" valueType="num">
                                      <p:cBhvr>
                                        <p:cTn id="64" dur="500" fill="hold"/>
                                        <p:tgtEl>
                                          <p:spTgt spid="22"/>
                                        </p:tgtEl>
                                        <p:attrNameLst>
                                          <p:attrName>ppt_w</p:attrName>
                                        </p:attrNameLst>
                                      </p:cBhvr>
                                      <p:tavLst>
                                        <p:tav tm="0">
                                          <p:val>
                                            <p:fltVal val="0"/>
                                          </p:val>
                                        </p:tav>
                                        <p:tav tm="100000">
                                          <p:val>
                                            <p:strVal val="#ppt_w"/>
                                          </p:val>
                                        </p:tav>
                                      </p:tavLst>
                                    </p:anim>
                                    <p:anim calcmode="lin" valueType="num">
                                      <p:cBhvr>
                                        <p:cTn id="65" dur="500" fill="hold"/>
                                        <p:tgtEl>
                                          <p:spTgt spid="22"/>
                                        </p:tgtEl>
                                        <p:attrNameLst>
                                          <p:attrName>ppt_h</p:attrName>
                                        </p:attrNameLst>
                                      </p:cBhvr>
                                      <p:tavLst>
                                        <p:tav tm="0">
                                          <p:val>
                                            <p:fltVal val="0"/>
                                          </p:val>
                                        </p:tav>
                                        <p:tav tm="100000">
                                          <p:val>
                                            <p:strVal val="#ppt_h"/>
                                          </p:val>
                                        </p:tav>
                                      </p:tavLst>
                                    </p:anim>
                                    <p:animEffect transition="in" filter="fade">
                                      <p:cBhvr>
                                        <p:cTn id="66" dur="500"/>
                                        <p:tgtEl>
                                          <p:spTgt spid="2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 calcmode="lin" valueType="num">
                                      <p:cBhvr>
                                        <p:cTn id="69" dur="500" fill="hold"/>
                                        <p:tgtEl>
                                          <p:spTgt spid="23"/>
                                        </p:tgtEl>
                                        <p:attrNameLst>
                                          <p:attrName>ppt_w</p:attrName>
                                        </p:attrNameLst>
                                      </p:cBhvr>
                                      <p:tavLst>
                                        <p:tav tm="0">
                                          <p:val>
                                            <p:fltVal val="0"/>
                                          </p:val>
                                        </p:tav>
                                        <p:tav tm="100000">
                                          <p:val>
                                            <p:strVal val="#ppt_w"/>
                                          </p:val>
                                        </p:tav>
                                      </p:tavLst>
                                    </p:anim>
                                    <p:anim calcmode="lin" valueType="num">
                                      <p:cBhvr>
                                        <p:cTn id="70" dur="500" fill="hold"/>
                                        <p:tgtEl>
                                          <p:spTgt spid="23"/>
                                        </p:tgtEl>
                                        <p:attrNameLst>
                                          <p:attrName>ppt_h</p:attrName>
                                        </p:attrNameLst>
                                      </p:cBhvr>
                                      <p:tavLst>
                                        <p:tav tm="0">
                                          <p:val>
                                            <p:fltVal val="0"/>
                                          </p:val>
                                        </p:tav>
                                        <p:tav tm="100000">
                                          <p:val>
                                            <p:strVal val="#ppt_h"/>
                                          </p:val>
                                        </p:tav>
                                      </p:tavLst>
                                    </p:anim>
                                    <p:animEffect transition="in" filter="fade">
                                      <p:cBhvr>
                                        <p:cTn id="7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 grpId="0" animBg="1"/>
      <p:bldP spid="53" grpId="0" animBg="1"/>
      <p:bldP spid="55" grpId="0" animBg="1"/>
      <p:bldP spid="56" grpId="0" animBg="1"/>
      <p:bldP spid="57" grpId="0" animBg="1"/>
      <p:bldP spid="58" grpId="0" animBg="1"/>
      <p:bldP spid="59" grpId="0"/>
      <p:bldP spid="19" grpId="0" animBg="1"/>
      <p:bldP spid="20" grpId="0" animBg="1"/>
      <p:bldP spid="21" grpId="0" animBg="1"/>
      <p:bldP spid="22" grpId="0" animBg="1"/>
      <p:bldP spid="2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554C751-5696-45DA-B739-BA861FE3B143}"/>
              </a:ext>
            </a:extLst>
          </p:cNvPr>
          <p:cNvSpPr>
            <a:spLocks noGrp="1"/>
          </p:cNvSpPr>
          <p:nvPr>
            <p:ph type="sldNum" sz="quarter" idx="12"/>
          </p:nvPr>
        </p:nvSpPr>
        <p:spPr/>
        <p:txBody>
          <a:bodyPr/>
          <a:lstStyle/>
          <a:p>
            <a:fld id="{32FFBE4F-D559-476D-AEE3-28F000B7084D}" type="slidenum">
              <a:rPr lang="en-US" sz="1800" b="1" smtClean="0"/>
              <a:pPr/>
              <a:t>60</a:t>
            </a:fld>
            <a:endParaRPr lang="en-US" sz="1800" b="1"/>
          </a:p>
        </p:txBody>
      </p:sp>
      <p:sp>
        <p:nvSpPr>
          <p:cNvPr id="3" name="Titolo 2">
            <a:extLst>
              <a:ext uri="{FF2B5EF4-FFF2-40B4-BE49-F238E27FC236}">
                <a16:creationId xmlns:a16="http://schemas.microsoft.com/office/drawing/2014/main" id="{450D54DF-C539-4DD8-BC26-A7405B10D421}"/>
              </a:ext>
            </a:extLst>
          </p:cNvPr>
          <p:cNvSpPr>
            <a:spLocks noGrp="1"/>
          </p:cNvSpPr>
          <p:nvPr>
            <p:ph type="title"/>
          </p:nvPr>
        </p:nvSpPr>
        <p:spPr/>
        <p:txBody>
          <a:bodyPr/>
          <a:lstStyle/>
          <a:p>
            <a:r>
              <a:rPr lang="it-IT" dirty="0">
                <a:cs typeface="Calibri Light" panose="020F0302020204030204" pitchFamily="34" charset="0"/>
              </a:rPr>
              <a:t>Pass/Fail criteria</a:t>
            </a:r>
          </a:p>
        </p:txBody>
      </p:sp>
      <p:sp>
        <p:nvSpPr>
          <p:cNvPr id="5" name="Rettangolo 4">
            <a:extLst>
              <a:ext uri="{FF2B5EF4-FFF2-40B4-BE49-F238E27FC236}">
                <a16:creationId xmlns:a16="http://schemas.microsoft.com/office/drawing/2014/main" id="{9F638C6B-4DDA-45CC-8578-3DCE97973FCF}"/>
              </a:ext>
            </a:extLst>
          </p:cNvPr>
          <p:cNvSpPr/>
          <p:nvPr/>
        </p:nvSpPr>
        <p:spPr>
          <a:xfrm>
            <a:off x="1778029" y="2205861"/>
            <a:ext cx="6096000" cy="1631216"/>
          </a:xfrm>
          <a:prstGeom prst="rect">
            <a:avLst/>
          </a:prstGeom>
        </p:spPr>
        <p:txBody>
          <a:bodyPr>
            <a:spAutoFit/>
          </a:bodyPr>
          <a:lstStyle/>
          <a:p>
            <a:pPr algn="just"/>
            <a:r>
              <a:rPr lang="it-IT" sz="2000" dirty="0">
                <a:solidFill>
                  <a:srgbClr val="000000"/>
                </a:solidFill>
              </a:rPr>
              <a:t>Un test avrà successo se, dato un input al sistema, l’output osservato sarà diverso dall’output atteso dall’oracolo, quindi è stata identificata una failure. In tal caso questa verrà analizzata e si procederà alla correzione.</a:t>
            </a:r>
            <a:endParaRPr lang="it-IT" sz="2000" dirty="0"/>
          </a:p>
        </p:txBody>
      </p:sp>
      <p:sp>
        <p:nvSpPr>
          <p:cNvPr id="6" name="Rettangolo 5">
            <a:extLst>
              <a:ext uri="{FF2B5EF4-FFF2-40B4-BE49-F238E27FC236}">
                <a16:creationId xmlns:a16="http://schemas.microsoft.com/office/drawing/2014/main" id="{B37BF406-5DCC-4117-A262-E7AC070C150F}"/>
              </a:ext>
            </a:extLst>
          </p:cNvPr>
          <p:cNvSpPr/>
          <p:nvPr/>
        </p:nvSpPr>
        <p:spPr>
          <a:xfrm>
            <a:off x="3363686" y="4320401"/>
            <a:ext cx="6096000" cy="707886"/>
          </a:xfrm>
          <a:prstGeom prst="rect">
            <a:avLst/>
          </a:prstGeom>
        </p:spPr>
        <p:txBody>
          <a:bodyPr>
            <a:spAutoFit/>
          </a:bodyPr>
          <a:lstStyle/>
          <a:p>
            <a:pPr algn="just"/>
            <a:r>
              <a:rPr lang="it-IT" sz="2000" dirty="0">
                <a:solidFill>
                  <a:srgbClr val="000000"/>
                </a:solidFill>
              </a:rPr>
              <a:t>Al contrario, un test fallirà quando l’output osservato sarà uguale a quello presente nell’oracolo. </a:t>
            </a:r>
            <a:endParaRPr lang="it-IT" sz="2000" dirty="0"/>
          </a:p>
        </p:txBody>
      </p:sp>
      <p:pic>
        <p:nvPicPr>
          <p:cNvPr id="8" name="Immagine 7">
            <a:extLst>
              <a:ext uri="{FF2B5EF4-FFF2-40B4-BE49-F238E27FC236}">
                <a16:creationId xmlns:a16="http://schemas.microsoft.com/office/drawing/2014/main" id="{EBF09ABD-1497-48DF-9473-F3A932519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458" y="4078441"/>
            <a:ext cx="1191805" cy="1191805"/>
          </a:xfrm>
          <a:prstGeom prst="rect">
            <a:avLst/>
          </a:prstGeom>
        </p:spPr>
      </p:pic>
      <p:pic>
        <p:nvPicPr>
          <p:cNvPr id="10" name="Immagine 9">
            <a:extLst>
              <a:ext uri="{FF2B5EF4-FFF2-40B4-BE49-F238E27FC236}">
                <a16:creationId xmlns:a16="http://schemas.microsoft.com/office/drawing/2014/main" id="{1897A24F-3C92-4722-AF3A-8E16EE481B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3903" y="1969317"/>
            <a:ext cx="1676400" cy="1575816"/>
          </a:xfrm>
          <a:prstGeom prst="rect">
            <a:avLst/>
          </a:prstGeom>
        </p:spPr>
      </p:pic>
    </p:spTree>
    <p:extLst>
      <p:ext uri="{BB962C8B-B14F-4D97-AF65-F5344CB8AC3E}">
        <p14:creationId xmlns:p14="http://schemas.microsoft.com/office/powerpoint/2010/main" val="359107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cs typeface="Calibri Light" panose="020F0302020204030204" pitchFamily="34" charset="0"/>
              </a:rPr>
              <a:t>Testing di unità: JUnit</a:t>
            </a:r>
            <a:endParaRPr lang="en-US" dirty="0">
              <a:cs typeface="Calibri Light" panose="020F0302020204030204" pitchFamily="34" charset="0"/>
            </a:endParaRPr>
          </a:p>
        </p:txBody>
      </p:sp>
      <p:pic>
        <p:nvPicPr>
          <p:cNvPr id="192" name="Immagine 191">
            <a:extLst>
              <a:ext uri="{FF2B5EF4-FFF2-40B4-BE49-F238E27FC236}">
                <a16:creationId xmlns:a16="http://schemas.microsoft.com/office/drawing/2014/main" id="{EF1D9FDF-F698-4283-BBEF-CF8FB3805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3666" y="2125363"/>
            <a:ext cx="2244666" cy="1646998"/>
          </a:xfrm>
          <a:prstGeom prst="rect">
            <a:avLst/>
          </a:prstGeom>
        </p:spPr>
      </p:pic>
      <p:sp>
        <p:nvSpPr>
          <p:cNvPr id="194" name="Rettangolo 193">
            <a:extLst>
              <a:ext uri="{FF2B5EF4-FFF2-40B4-BE49-F238E27FC236}">
                <a16:creationId xmlns:a16="http://schemas.microsoft.com/office/drawing/2014/main" id="{32470808-1AD5-4BDE-A718-3A9570244F74}"/>
              </a:ext>
            </a:extLst>
          </p:cNvPr>
          <p:cNvSpPr/>
          <p:nvPr/>
        </p:nvSpPr>
        <p:spPr>
          <a:xfrm>
            <a:off x="588590" y="3570369"/>
            <a:ext cx="11014818" cy="1891287"/>
          </a:xfrm>
          <a:prstGeom prst="rect">
            <a:avLst/>
          </a:prstGeom>
        </p:spPr>
        <p:txBody>
          <a:bodyPr wrap="square">
            <a:spAutoFit/>
          </a:bodyPr>
          <a:lstStyle/>
          <a:p>
            <a:pPr>
              <a:lnSpc>
                <a:spcPct val="150000"/>
              </a:lnSpc>
            </a:pPr>
            <a:r>
              <a:rPr lang="it-IT" sz="2000" dirty="0"/>
              <a:t>Per effettuare testing in questa fase le componenti vengono isolate tramite l’utilizzo di Test Stub (implementazione completa o parziale di una componente dalla quale dipende un’altra componente sotto testing) e Test Driver (implementazione completa o parziale di una componente che fa uso di un’altra componente sotto testing) che servono a sostituire le parti mancanti del sistema.</a:t>
            </a:r>
            <a:endParaRPr lang="it-IT" sz="2000" dirty="0">
              <a:effectLst/>
            </a:endParaRPr>
          </a:p>
        </p:txBody>
      </p:sp>
      <p:sp>
        <p:nvSpPr>
          <p:cNvPr id="197" name="CasellaDiTesto 196">
            <a:extLst>
              <a:ext uri="{FF2B5EF4-FFF2-40B4-BE49-F238E27FC236}">
                <a16:creationId xmlns:a16="http://schemas.microsoft.com/office/drawing/2014/main" id="{3A21D3A7-56F4-419C-9040-47AAA2C22123}"/>
              </a:ext>
            </a:extLst>
          </p:cNvPr>
          <p:cNvSpPr txBox="1"/>
          <p:nvPr/>
        </p:nvSpPr>
        <p:spPr>
          <a:xfrm flipH="1">
            <a:off x="838199" y="1760549"/>
            <a:ext cx="10023506" cy="400110"/>
          </a:xfrm>
          <a:prstGeom prst="rect">
            <a:avLst/>
          </a:prstGeom>
          <a:noFill/>
        </p:spPr>
        <p:txBody>
          <a:bodyPr wrap="square" rtlCol="0">
            <a:spAutoFit/>
          </a:bodyPr>
          <a:lstStyle/>
          <a:p>
            <a:pPr algn="ctr"/>
            <a:r>
              <a:rPr lang="it-IT" sz="2000" dirty="0"/>
              <a:t>Abbiamo utilizzato il framework JUnit per testare i metodi e le classi prestabilite.</a:t>
            </a:r>
            <a:endParaRPr lang="en-US" sz="2000" dirty="0"/>
          </a:p>
        </p:txBody>
      </p:sp>
      <p:sp>
        <p:nvSpPr>
          <p:cNvPr id="2" name="Segnaposto numero diapositiva 1">
            <a:extLst>
              <a:ext uri="{FF2B5EF4-FFF2-40B4-BE49-F238E27FC236}">
                <a16:creationId xmlns:a16="http://schemas.microsoft.com/office/drawing/2014/main" id="{E7D5CC21-7378-403E-A253-FB10C11D8BD6}"/>
              </a:ext>
            </a:extLst>
          </p:cNvPr>
          <p:cNvSpPr>
            <a:spLocks noGrp="1"/>
          </p:cNvSpPr>
          <p:nvPr>
            <p:ph type="sldNum" sz="quarter" idx="12"/>
          </p:nvPr>
        </p:nvSpPr>
        <p:spPr/>
        <p:txBody>
          <a:bodyPr/>
          <a:lstStyle/>
          <a:p>
            <a:fld id="{32FFBE4F-D559-476D-AEE3-28F000B7084D}" type="slidenum">
              <a:rPr lang="en-US" sz="1400" b="1" smtClean="0"/>
              <a:pPr/>
              <a:t>61</a:t>
            </a:fld>
            <a:endParaRPr lang="en-US" sz="1400" b="1" dirty="0"/>
          </a:p>
        </p:txBody>
      </p:sp>
    </p:spTree>
    <p:extLst>
      <p:ext uri="{BB962C8B-B14F-4D97-AF65-F5344CB8AC3E}">
        <p14:creationId xmlns:p14="http://schemas.microsoft.com/office/powerpoint/2010/main" val="104739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1000"/>
                                        <p:tgtEl>
                                          <p:spTgt spid="194"/>
                                        </p:tgtEl>
                                      </p:cBhvr>
                                    </p:animEffect>
                                    <p:anim calcmode="lin" valueType="num">
                                      <p:cBhvr>
                                        <p:cTn id="8" dur="1000" fill="hold"/>
                                        <p:tgtEl>
                                          <p:spTgt spid="194"/>
                                        </p:tgtEl>
                                        <p:attrNameLst>
                                          <p:attrName>ppt_x</p:attrName>
                                        </p:attrNameLst>
                                      </p:cBhvr>
                                      <p:tavLst>
                                        <p:tav tm="0">
                                          <p:val>
                                            <p:strVal val="#ppt_x"/>
                                          </p:val>
                                        </p:tav>
                                        <p:tav tm="100000">
                                          <p:val>
                                            <p:strVal val="#ppt_x"/>
                                          </p:val>
                                        </p:tav>
                                      </p:tavLst>
                                    </p:anim>
                                    <p:anim calcmode="lin" valueType="num">
                                      <p:cBhvr>
                                        <p:cTn id="9" dur="1000" fill="hold"/>
                                        <p:tgtEl>
                                          <p:spTgt spid="19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2"/>
                                        </p:tgtEl>
                                        <p:attrNameLst>
                                          <p:attrName>style.visibility</p:attrName>
                                        </p:attrNameLst>
                                      </p:cBhvr>
                                      <p:to>
                                        <p:strVal val="visible"/>
                                      </p:to>
                                    </p:set>
                                    <p:animEffect transition="in" filter="fade">
                                      <p:cBhvr>
                                        <p:cTn id="13" dur="1000"/>
                                        <p:tgtEl>
                                          <p:spTgt spid="192"/>
                                        </p:tgtEl>
                                      </p:cBhvr>
                                    </p:animEffect>
                                    <p:anim calcmode="lin" valueType="num">
                                      <p:cBhvr>
                                        <p:cTn id="14" dur="1000" fill="hold"/>
                                        <p:tgtEl>
                                          <p:spTgt spid="192"/>
                                        </p:tgtEl>
                                        <p:attrNameLst>
                                          <p:attrName>ppt_x</p:attrName>
                                        </p:attrNameLst>
                                      </p:cBhvr>
                                      <p:tavLst>
                                        <p:tav tm="0">
                                          <p:val>
                                            <p:strVal val="#ppt_x"/>
                                          </p:val>
                                        </p:tav>
                                        <p:tav tm="100000">
                                          <p:val>
                                            <p:strVal val="#ppt_x"/>
                                          </p:val>
                                        </p:tav>
                                      </p:tavLst>
                                    </p:anim>
                                    <p:anim calcmode="lin" valueType="num">
                                      <p:cBhvr>
                                        <p:cTn id="15" dur="1000" fill="hold"/>
                                        <p:tgtEl>
                                          <p:spTgt spid="1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353800" y="334739"/>
            <a:ext cx="542697" cy="279400"/>
          </a:xfrm>
        </p:spPr>
        <p:txBody>
          <a:bodyPr/>
          <a:lstStyle/>
          <a:p>
            <a:fld id="{32FFBE4F-D559-476D-AEE3-28F000B7084D}" type="slidenum">
              <a:rPr lang="en-US" sz="1600" b="1" smtClean="0"/>
              <a:pPr/>
              <a:t>62</a:t>
            </a:fld>
            <a:endParaRPr lang="en-US" sz="1600" b="1" dirty="0"/>
          </a:p>
        </p:txBody>
      </p:sp>
      <p:sp>
        <p:nvSpPr>
          <p:cNvPr id="3" name="Title 2"/>
          <p:cNvSpPr>
            <a:spLocks noGrp="1"/>
          </p:cNvSpPr>
          <p:nvPr>
            <p:ph type="title"/>
          </p:nvPr>
        </p:nvSpPr>
        <p:spPr>
          <a:xfrm>
            <a:off x="838200" y="474439"/>
            <a:ext cx="10515600" cy="839840"/>
          </a:xfrm>
        </p:spPr>
        <p:txBody>
          <a:bodyPr/>
          <a:lstStyle/>
          <a:p>
            <a:r>
              <a:rPr lang="en-US" dirty="0">
                <a:cs typeface="Calibri Light" panose="020F0302020204030204" pitchFamily="34" charset="0"/>
              </a:rPr>
              <a:t>Testing di unità</a:t>
            </a:r>
          </a:p>
        </p:txBody>
      </p:sp>
      <p:sp>
        <p:nvSpPr>
          <p:cNvPr id="6" name="Content Placeholder 11"/>
          <p:cNvSpPr txBox="1">
            <a:spLocks/>
          </p:cNvSpPr>
          <p:nvPr/>
        </p:nvSpPr>
        <p:spPr>
          <a:xfrm>
            <a:off x="992511" y="1494746"/>
            <a:ext cx="10206977" cy="128060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it-IT" sz="1800" dirty="0">
                <a:cs typeface="Calibri Light" panose="020F0302020204030204" pitchFamily="34" charset="0"/>
              </a:rPr>
              <a:t>I test hanno avuto successo. Non sono stati riscontrati molti fault nelle componenti del sistema.</a:t>
            </a:r>
          </a:p>
          <a:p>
            <a:pPr marL="0" indent="0">
              <a:lnSpc>
                <a:spcPct val="150000"/>
              </a:lnSpc>
              <a:buNone/>
            </a:pPr>
            <a:r>
              <a:rPr lang="it-IT" sz="1800" dirty="0">
                <a:cs typeface="Calibri Light" panose="020F0302020204030204" pitchFamily="34" charset="0"/>
              </a:rPr>
              <a:t>Alcuni fault sono stati trovati nella modifica dei dati se immettevamo dati scorretti.</a:t>
            </a:r>
          </a:p>
        </p:txBody>
      </p:sp>
      <p:pic>
        <p:nvPicPr>
          <p:cNvPr id="5" name="Immagine 4">
            <a:extLst>
              <a:ext uri="{FF2B5EF4-FFF2-40B4-BE49-F238E27FC236}">
                <a16:creationId xmlns:a16="http://schemas.microsoft.com/office/drawing/2014/main" id="{180F3B6D-C3B8-49CA-80E0-CEF7BEE359E2}"/>
              </a:ext>
            </a:extLst>
          </p:cNvPr>
          <p:cNvPicPr>
            <a:picLocks noChangeAspect="1"/>
          </p:cNvPicPr>
          <p:nvPr/>
        </p:nvPicPr>
        <p:blipFill>
          <a:blip r:embed="rId2"/>
          <a:stretch>
            <a:fillRect/>
          </a:stretch>
        </p:blipFill>
        <p:spPr>
          <a:xfrm>
            <a:off x="4380516" y="5457074"/>
            <a:ext cx="7239000" cy="1038225"/>
          </a:xfrm>
          <a:prstGeom prst="rect">
            <a:avLst/>
          </a:prstGeom>
        </p:spPr>
      </p:pic>
      <p:pic>
        <p:nvPicPr>
          <p:cNvPr id="7" name="Picture 6">
            <a:extLst>
              <a:ext uri="{FF2B5EF4-FFF2-40B4-BE49-F238E27FC236}">
                <a16:creationId xmlns:a16="http://schemas.microsoft.com/office/drawing/2014/main" id="{80E904F9-B778-4A5C-9D8C-7680B4A3DAF5}"/>
              </a:ext>
            </a:extLst>
          </p:cNvPr>
          <p:cNvPicPr>
            <a:picLocks noChangeAspect="1"/>
          </p:cNvPicPr>
          <p:nvPr/>
        </p:nvPicPr>
        <p:blipFill>
          <a:blip r:embed="rId3"/>
          <a:stretch>
            <a:fillRect/>
          </a:stretch>
        </p:blipFill>
        <p:spPr>
          <a:xfrm>
            <a:off x="838200" y="2633110"/>
            <a:ext cx="9334500" cy="2390775"/>
          </a:xfrm>
          <a:prstGeom prst="rect">
            <a:avLst/>
          </a:prstGeom>
        </p:spPr>
      </p:pic>
    </p:spTree>
    <p:extLst>
      <p:ext uri="{BB962C8B-B14F-4D97-AF65-F5344CB8AC3E}">
        <p14:creationId xmlns:p14="http://schemas.microsoft.com/office/powerpoint/2010/main" val="190850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p:cNvSpPr>
            <a:spLocks noGrp="1"/>
          </p:cNvSpPr>
          <p:nvPr>
            <p:ph type="sldNum" sz="quarter" idx="12"/>
          </p:nvPr>
        </p:nvSpPr>
        <p:spPr/>
        <p:txBody>
          <a:bodyPr/>
          <a:lstStyle/>
          <a:p>
            <a:fld id="{32FFBE4F-D559-476D-AEE3-28F000B7084D}" type="slidenum">
              <a:rPr lang="en-US" sz="1600" b="1" smtClean="0"/>
              <a:pPr/>
              <a:t>63</a:t>
            </a:fld>
            <a:endParaRPr lang="en-US" sz="1600" b="1"/>
          </a:p>
        </p:txBody>
      </p:sp>
      <p:sp>
        <p:nvSpPr>
          <p:cNvPr id="3" name="Titolo 2"/>
          <p:cNvSpPr>
            <a:spLocks noGrp="1"/>
          </p:cNvSpPr>
          <p:nvPr>
            <p:ph type="title"/>
          </p:nvPr>
        </p:nvSpPr>
        <p:spPr>
          <a:xfrm>
            <a:off x="600868" y="285658"/>
            <a:ext cx="10515600" cy="839840"/>
          </a:xfrm>
        </p:spPr>
        <p:txBody>
          <a:bodyPr/>
          <a:lstStyle/>
          <a:p>
            <a:r>
              <a:rPr lang="it-IT" b="1" dirty="0" err="1"/>
              <a:t>Selenium</a:t>
            </a:r>
            <a:endParaRPr lang="it-IT" b="1" dirty="0"/>
          </a:p>
        </p:txBody>
      </p:sp>
      <p:sp>
        <p:nvSpPr>
          <p:cNvPr id="4" name="Segnaposto testo 3"/>
          <p:cNvSpPr>
            <a:spLocks noGrp="1"/>
          </p:cNvSpPr>
          <p:nvPr>
            <p:ph type="body" sz="quarter" idx="13"/>
          </p:nvPr>
        </p:nvSpPr>
        <p:spPr>
          <a:xfrm>
            <a:off x="838200" y="1413628"/>
            <a:ext cx="10515600" cy="266700"/>
          </a:xfrm>
        </p:spPr>
        <p:txBody>
          <a:bodyPr/>
          <a:lstStyle/>
          <a:p>
            <a:r>
              <a:rPr lang="it-IT" b="1" dirty="0">
                <a:solidFill>
                  <a:schemeClr val="tx1"/>
                </a:solidFill>
                <a:latin typeface="+mj-lt"/>
              </a:rPr>
              <a:t>Perché lo abbiamo usato</a:t>
            </a:r>
          </a:p>
        </p:txBody>
      </p:sp>
      <p:sp>
        <p:nvSpPr>
          <p:cNvPr id="6" name="Oval 13"/>
          <p:cNvSpPr>
            <a:spLocks noChangeArrowheads="1"/>
          </p:cNvSpPr>
          <p:nvPr/>
        </p:nvSpPr>
        <p:spPr bwMode="auto">
          <a:xfrm>
            <a:off x="4544853" y="3671333"/>
            <a:ext cx="2448084" cy="2464267"/>
          </a:xfrm>
          <a:prstGeom prst="ellipse">
            <a:avLst/>
          </a:prstGeom>
          <a:solidFill>
            <a:schemeClr val="accent1">
              <a:alpha val="2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solidFill>
                <a:schemeClr val="bg1"/>
              </a:solidFill>
            </a:endParaRPr>
          </a:p>
        </p:txBody>
      </p:sp>
      <p:sp>
        <p:nvSpPr>
          <p:cNvPr id="7" name="Oval 15"/>
          <p:cNvSpPr>
            <a:spLocks noChangeArrowheads="1"/>
          </p:cNvSpPr>
          <p:nvPr/>
        </p:nvSpPr>
        <p:spPr bwMode="auto">
          <a:xfrm>
            <a:off x="4033043" y="3322638"/>
            <a:ext cx="3030538" cy="3035300"/>
          </a:xfrm>
          <a:prstGeom prst="ellipse">
            <a:avLst/>
          </a:prstGeom>
          <a:solidFill>
            <a:schemeClr val="accent1">
              <a:alpha val="2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solidFill>
                <a:schemeClr val="bg1"/>
              </a:solidFill>
            </a:endParaRPr>
          </a:p>
        </p:txBody>
      </p:sp>
      <p:sp>
        <p:nvSpPr>
          <p:cNvPr id="8" name="Oval 5"/>
          <p:cNvSpPr>
            <a:spLocks noChangeArrowheads="1"/>
          </p:cNvSpPr>
          <p:nvPr/>
        </p:nvSpPr>
        <p:spPr bwMode="auto">
          <a:xfrm>
            <a:off x="4536497" y="3617913"/>
            <a:ext cx="2276475" cy="2279650"/>
          </a:xfrm>
          <a:prstGeom prst="ellipse">
            <a:avLst/>
          </a:prstGeom>
          <a:solidFill>
            <a:schemeClr val="accent1">
              <a:alpha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solidFill>
                <a:schemeClr val="bg1"/>
              </a:solidFill>
            </a:endParaRPr>
          </a:p>
        </p:txBody>
      </p:sp>
      <p:sp>
        <p:nvSpPr>
          <p:cNvPr id="9" name="Oval 6"/>
          <p:cNvSpPr>
            <a:spLocks noChangeArrowheads="1"/>
          </p:cNvSpPr>
          <p:nvPr/>
        </p:nvSpPr>
        <p:spPr bwMode="auto">
          <a:xfrm>
            <a:off x="6723856" y="5218113"/>
            <a:ext cx="684213" cy="679450"/>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solidFill>
                <a:schemeClr val="bg1"/>
              </a:solidFill>
            </a:endParaRPr>
          </a:p>
        </p:txBody>
      </p:sp>
      <p:sp>
        <p:nvSpPr>
          <p:cNvPr id="10" name="Oval 7"/>
          <p:cNvSpPr>
            <a:spLocks noChangeArrowheads="1"/>
          </p:cNvSpPr>
          <p:nvPr/>
        </p:nvSpPr>
        <p:spPr bwMode="auto">
          <a:xfrm>
            <a:off x="7160418" y="5254626"/>
            <a:ext cx="679450" cy="684213"/>
          </a:xfrm>
          <a:prstGeom prst="ellipse">
            <a:avLst/>
          </a:prstGeom>
          <a:solidFill>
            <a:schemeClr val="accent4">
              <a:alpha val="2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solidFill>
                <a:schemeClr val="bg1"/>
              </a:solidFill>
            </a:endParaRPr>
          </a:p>
        </p:txBody>
      </p:sp>
      <p:sp>
        <p:nvSpPr>
          <p:cNvPr id="11" name="Oval 8"/>
          <p:cNvSpPr>
            <a:spLocks noChangeArrowheads="1"/>
          </p:cNvSpPr>
          <p:nvPr/>
        </p:nvSpPr>
        <p:spPr bwMode="auto">
          <a:xfrm>
            <a:off x="7447756" y="4313238"/>
            <a:ext cx="1422400" cy="1423988"/>
          </a:xfrm>
          <a:prstGeom prst="ellipse">
            <a:avLst/>
          </a:prstGeom>
          <a:solidFill>
            <a:schemeClr val="accent4">
              <a:alpha val="6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solidFill>
                <a:schemeClr val="bg1"/>
              </a:solidFill>
            </a:endParaRPr>
          </a:p>
        </p:txBody>
      </p:sp>
      <p:sp>
        <p:nvSpPr>
          <p:cNvPr id="12" name="Oval 9"/>
          <p:cNvSpPr>
            <a:spLocks noChangeArrowheads="1"/>
          </p:cNvSpPr>
          <p:nvPr/>
        </p:nvSpPr>
        <p:spPr bwMode="auto">
          <a:xfrm>
            <a:off x="6941343" y="3670301"/>
            <a:ext cx="1271588" cy="1274763"/>
          </a:xfrm>
          <a:prstGeom prst="ellipse">
            <a:avLst/>
          </a:prstGeom>
          <a:solidFill>
            <a:schemeClr val="accent4">
              <a:alpha val="2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solidFill>
                <a:schemeClr val="bg1"/>
              </a:solidFill>
            </a:endParaRPr>
          </a:p>
        </p:txBody>
      </p:sp>
      <p:sp>
        <p:nvSpPr>
          <p:cNvPr id="13" name="Oval 10"/>
          <p:cNvSpPr>
            <a:spLocks noChangeArrowheads="1"/>
          </p:cNvSpPr>
          <p:nvPr/>
        </p:nvSpPr>
        <p:spPr bwMode="auto">
          <a:xfrm>
            <a:off x="7366792" y="3244851"/>
            <a:ext cx="1593927" cy="1419225"/>
          </a:xfrm>
          <a:prstGeom prst="ellipse">
            <a:avLst/>
          </a:prstGeom>
          <a:solidFill>
            <a:schemeClr val="accent4">
              <a:alpha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b="1">
              <a:solidFill>
                <a:schemeClr val="bg1"/>
              </a:solidFill>
            </a:endParaRPr>
          </a:p>
        </p:txBody>
      </p:sp>
      <p:sp>
        <p:nvSpPr>
          <p:cNvPr id="14" name="Oval 11"/>
          <p:cNvSpPr>
            <a:spLocks noChangeArrowheads="1"/>
          </p:cNvSpPr>
          <p:nvPr/>
        </p:nvSpPr>
        <p:spPr bwMode="auto">
          <a:xfrm>
            <a:off x="6190456" y="3308351"/>
            <a:ext cx="930275" cy="930275"/>
          </a:xfrm>
          <a:prstGeom prst="ellipse">
            <a:avLst/>
          </a:prstGeom>
          <a:solidFill>
            <a:schemeClr val="accent5">
              <a:alpha val="2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solidFill>
                <a:schemeClr val="bg1"/>
              </a:solidFill>
            </a:endParaRPr>
          </a:p>
        </p:txBody>
      </p:sp>
      <p:sp>
        <p:nvSpPr>
          <p:cNvPr id="15" name="Oval 12"/>
          <p:cNvSpPr>
            <a:spLocks noChangeArrowheads="1"/>
          </p:cNvSpPr>
          <p:nvPr/>
        </p:nvSpPr>
        <p:spPr bwMode="auto">
          <a:xfrm>
            <a:off x="5560218" y="1846263"/>
            <a:ext cx="1071563" cy="1069975"/>
          </a:xfrm>
          <a:prstGeom prst="ellipse">
            <a:avLst/>
          </a:prstGeom>
          <a:solidFill>
            <a:schemeClr val="accent5">
              <a:alpha val="6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solidFill>
                <a:schemeClr val="bg1"/>
              </a:solidFill>
            </a:endParaRPr>
          </a:p>
        </p:txBody>
      </p:sp>
      <p:sp>
        <p:nvSpPr>
          <p:cNvPr id="16" name="Oval 13"/>
          <p:cNvSpPr>
            <a:spLocks noChangeArrowheads="1"/>
          </p:cNvSpPr>
          <p:nvPr/>
        </p:nvSpPr>
        <p:spPr bwMode="auto">
          <a:xfrm>
            <a:off x="5137943" y="2309813"/>
            <a:ext cx="720725" cy="725488"/>
          </a:xfrm>
          <a:prstGeom prst="ellipse">
            <a:avLst/>
          </a:prstGeom>
          <a:solidFill>
            <a:schemeClr val="accent5">
              <a:alpha val="2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solidFill>
                <a:schemeClr val="bg1"/>
              </a:solidFill>
            </a:endParaRPr>
          </a:p>
        </p:txBody>
      </p:sp>
      <p:sp>
        <p:nvSpPr>
          <p:cNvPr id="17" name="Oval 14"/>
          <p:cNvSpPr>
            <a:spLocks noChangeArrowheads="1"/>
          </p:cNvSpPr>
          <p:nvPr/>
        </p:nvSpPr>
        <p:spPr bwMode="auto">
          <a:xfrm>
            <a:off x="4033043" y="2720976"/>
            <a:ext cx="1362075" cy="1363663"/>
          </a:xfrm>
          <a:prstGeom prst="ellipse">
            <a:avLst/>
          </a:prstGeom>
          <a:solidFill>
            <a:schemeClr val="accent5">
              <a:alpha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solidFill>
                <a:schemeClr val="bg1"/>
              </a:solidFill>
            </a:endParaRPr>
          </a:p>
        </p:txBody>
      </p:sp>
      <p:sp>
        <p:nvSpPr>
          <p:cNvPr id="18" name="Oval 16"/>
          <p:cNvSpPr>
            <a:spLocks noChangeArrowheads="1"/>
          </p:cNvSpPr>
          <p:nvPr/>
        </p:nvSpPr>
        <p:spPr bwMode="auto">
          <a:xfrm>
            <a:off x="3047206" y="3251201"/>
            <a:ext cx="1449388" cy="1446213"/>
          </a:xfrm>
          <a:prstGeom prst="ellipse">
            <a:avLst/>
          </a:prstGeom>
          <a:solidFill>
            <a:schemeClr val="accent2">
              <a:alpha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solidFill>
                <a:schemeClr val="bg1"/>
              </a:solidFill>
            </a:endParaRPr>
          </a:p>
        </p:txBody>
      </p:sp>
      <p:sp>
        <p:nvSpPr>
          <p:cNvPr id="19" name="Oval 17"/>
          <p:cNvSpPr>
            <a:spLocks noChangeArrowheads="1"/>
          </p:cNvSpPr>
          <p:nvPr/>
        </p:nvSpPr>
        <p:spPr bwMode="auto">
          <a:xfrm>
            <a:off x="3552031" y="2765426"/>
            <a:ext cx="720725" cy="720725"/>
          </a:xfrm>
          <a:prstGeom prst="ellipse">
            <a:avLst/>
          </a:pr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solidFill>
                <a:schemeClr val="bg1"/>
              </a:solidFill>
            </a:endParaRPr>
          </a:p>
        </p:txBody>
      </p:sp>
      <p:sp>
        <p:nvSpPr>
          <p:cNvPr id="20" name="Oval 18"/>
          <p:cNvSpPr>
            <a:spLocks noChangeArrowheads="1"/>
          </p:cNvSpPr>
          <p:nvPr/>
        </p:nvSpPr>
        <p:spPr bwMode="auto">
          <a:xfrm>
            <a:off x="3286918" y="4495801"/>
            <a:ext cx="760413" cy="758825"/>
          </a:xfrm>
          <a:prstGeom prst="ellipse">
            <a:avLst/>
          </a:pr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solidFill>
                <a:schemeClr val="bg1"/>
              </a:solidFill>
            </a:endParaRPr>
          </a:p>
        </p:txBody>
      </p:sp>
      <p:sp>
        <p:nvSpPr>
          <p:cNvPr id="21" name="Oval 19"/>
          <p:cNvSpPr>
            <a:spLocks noChangeArrowheads="1"/>
          </p:cNvSpPr>
          <p:nvPr/>
        </p:nvSpPr>
        <p:spPr bwMode="auto">
          <a:xfrm>
            <a:off x="3599656" y="5299076"/>
            <a:ext cx="803275" cy="804863"/>
          </a:xfrm>
          <a:prstGeom prst="ellipse">
            <a:avLst/>
          </a:prstGeom>
          <a:solidFill>
            <a:schemeClr val="accent1">
              <a:alpha val="2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solidFill>
                <a:schemeClr val="bg1"/>
              </a:solidFill>
            </a:endParaRPr>
          </a:p>
        </p:txBody>
      </p:sp>
      <p:sp>
        <p:nvSpPr>
          <p:cNvPr id="22" name="Oval 20"/>
          <p:cNvSpPr>
            <a:spLocks noChangeArrowheads="1"/>
          </p:cNvSpPr>
          <p:nvPr/>
        </p:nvSpPr>
        <p:spPr bwMode="auto">
          <a:xfrm>
            <a:off x="4272756" y="5938838"/>
            <a:ext cx="252413" cy="257175"/>
          </a:xfrm>
          <a:prstGeom prst="ellipse">
            <a:avLst/>
          </a:prstGeom>
          <a:solidFill>
            <a:schemeClr val="accent1">
              <a:alpha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solidFill>
                <a:schemeClr val="bg1"/>
              </a:solidFill>
            </a:endParaRPr>
          </a:p>
        </p:txBody>
      </p:sp>
      <p:sp>
        <p:nvSpPr>
          <p:cNvPr id="23" name="Oval 21"/>
          <p:cNvSpPr>
            <a:spLocks noChangeArrowheads="1"/>
          </p:cNvSpPr>
          <p:nvPr/>
        </p:nvSpPr>
        <p:spPr bwMode="auto">
          <a:xfrm>
            <a:off x="3182143" y="5530851"/>
            <a:ext cx="485775" cy="485775"/>
          </a:xfrm>
          <a:prstGeom prst="ellipse">
            <a:avLst/>
          </a:prstGeom>
          <a:solidFill>
            <a:schemeClr val="accent1">
              <a:alpha val="8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solidFill>
                <a:schemeClr val="bg1"/>
              </a:solidFill>
            </a:endParaRPr>
          </a:p>
        </p:txBody>
      </p:sp>
      <p:sp>
        <p:nvSpPr>
          <p:cNvPr id="27" name="Oval 25"/>
          <p:cNvSpPr>
            <a:spLocks noChangeArrowheads="1"/>
          </p:cNvSpPr>
          <p:nvPr/>
        </p:nvSpPr>
        <p:spPr bwMode="auto">
          <a:xfrm>
            <a:off x="2289968" y="3838576"/>
            <a:ext cx="825500" cy="825500"/>
          </a:xfrm>
          <a:prstGeom prst="ellipse">
            <a:avLst/>
          </a:prstGeom>
          <a:solidFill>
            <a:schemeClr val="accent3">
              <a:alpha val="2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solidFill>
                <a:schemeClr val="bg1"/>
              </a:solidFill>
            </a:endParaRPr>
          </a:p>
        </p:txBody>
      </p:sp>
      <p:sp>
        <p:nvSpPr>
          <p:cNvPr id="28" name="Oval 26"/>
          <p:cNvSpPr>
            <a:spLocks noChangeArrowheads="1"/>
          </p:cNvSpPr>
          <p:nvPr/>
        </p:nvSpPr>
        <p:spPr bwMode="auto">
          <a:xfrm>
            <a:off x="2267743" y="3060701"/>
            <a:ext cx="947738" cy="946150"/>
          </a:xfrm>
          <a:prstGeom prst="ellipse">
            <a:avLst/>
          </a:prstGeom>
          <a:solidFill>
            <a:schemeClr val="accent3">
              <a:alpha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solidFill>
                <a:schemeClr val="bg1"/>
              </a:solidFill>
            </a:endParaRPr>
          </a:p>
        </p:txBody>
      </p:sp>
      <p:sp>
        <p:nvSpPr>
          <p:cNvPr id="29" name="Oval 27"/>
          <p:cNvSpPr>
            <a:spLocks noChangeArrowheads="1"/>
          </p:cNvSpPr>
          <p:nvPr/>
        </p:nvSpPr>
        <p:spPr bwMode="auto">
          <a:xfrm>
            <a:off x="3032918" y="2878138"/>
            <a:ext cx="223838" cy="223838"/>
          </a:xfrm>
          <a:prstGeom prst="ellipse">
            <a:avLst/>
          </a:prstGeom>
          <a:solidFill>
            <a:schemeClr val="accent2">
              <a:alpha val="2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solidFill>
                <a:schemeClr val="bg1"/>
              </a:solidFill>
            </a:endParaRPr>
          </a:p>
        </p:txBody>
      </p:sp>
      <p:sp>
        <p:nvSpPr>
          <p:cNvPr id="30" name="Oval 28"/>
          <p:cNvSpPr>
            <a:spLocks noChangeArrowheads="1"/>
          </p:cNvSpPr>
          <p:nvPr/>
        </p:nvSpPr>
        <p:spPr bwMode="auto">
          <a:xfrm>
            <a:off x="6869906" y="2251076"/>
            <a:ext cx="1287463" cy="1289050"/>
          </a:xfrm>
          <a:prstGeom prst="ellipse">
            <a:avLst/>
          </a:prstGeom>
          <a:solidFill>
            <a:schemeClr val="accent4">
              <a:alpha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solidFill>
                <a:schemeClr val="bg1"/>
              </a:solidFill>
            </a:endParaRPr>
          </a:p>
        </p:txBody>
      </p:sp>
      <p:sp>
        <p:nvSpPr>
          <p:cNvPr id="31" name="Oval 29"/>
          <p:cNvSpPr>
            <a:spLocks noChangeArrowheads="1"/>
          </p:cNvSpPr>
          <p:nvPr/>
        </p:nvSpPr>
        <p:spPr bwMode="auto">
          <a:xfrm>
            <a:off x="8401050" y="2750221"/>
            <a:ext cx="368300" cy="369888"/>
          </a:xfrm>
          <a:prstGeom prst="ellipse">
            <a:avLst/>
          </a:prstGeom>
          <a:solidFill>
            <a:schemeClr val="accent4">
              <a:alpha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solidFill>
                <a:schemeClr val="bg1"/>
              </a:solidFill>
            </a:endParaRPr>
          </a:p>
        </p:txBody>
      </p:sp>
      <p:sp>
        <p:nvSpPr>
          <p:cNvPr id="36" name="Oval 13"/>
          <p:cNvSpPr>
            <a:spLocks noChangeArrowheads="1"/>
          </p:cNvSpPr>
          <p:nvPr/>
        </p:nvSpPr>
        <p:spPr bwMode="auto">
          <a:xfrm>
            <a:off x="4718843" y="2370854"/>
            <a:ext cx="241300" cy="242895"/>
          </a:xfrm>
          <a:prstGeom prst="ellipse">
            <a:avLst/>
          </a:prstGeom>
          <a:solidFill>
            <a:schemeClr val="accent5">
              <a:alpha val="8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solidFill>
                <a:schemeClr val="bg1"/>
              </a:solidFill>
            </a:endParaRPr>
          </a:p>
        </p:txBody>
      </p:sp>
      <p:sp>
        <p:nvSpPr>
          <p:cNvPr id="37" name="Oval 13"/>
          <p:cNvSpPr>
            <a:spLocks noChangeArrowheads="1"/>
          </p:cNvSpPr>
          <p:nvPr/>
        </p:nvSpPr>
        <p:spPr bwMode="auto">
          <a:xfrm>
            <a:off x="4132262" y="4683430"/>
            <a:ext cx="674687" cy="679147"/>
          </a:xfrm>
          <a:prstGeom prst="ellipse">
            <a:avLst/>
          </a:pr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solidFill>
                <a:schemeClr val="bg1"/>
              </a:solidFill>
            </a:endParaRPr>
          </a:p>
        </p:txBody>
      </p:sp>
      <p:sp>
        <p:nvSpPr>
          <p:cNvPr id="38" name="Oval 16"/>
          <p:cNvSpPr>
            <a:spLocks noChangeArrowheads="1"/>
          </p:cNvSpPr>
          <p:nvPr/>
        </p:nvSpPr>
        <p:spPr bwMode="auto">
          <a:xfrm>
            <a:off x="3701231" y="4227038"/>
            <a:ext cx="447066" cy="446087"/>
          </a:xfrm>
          <a:prstGeom prst="ellipse">
            <a:avLst/>
          </a:prstGeom>
          <a:solidFill>
            <a:schemeClr val="accent2">
              <a:alpha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solidFill>
                <a:schemeClr val="bg1"/>
              </a:solidFill>
            </a:endParaRPr>
          </a:p>
        </p:txBody>
      </p:sp>
      <p:sp>
        <p:nvSpPr>
          <p:cNvPr id="39" name="Oval 16"/>
          <p:cNvSpPr>
            <a:spLocks noChangeArrowheads="1"/>
          </p:cNvSpPr>
          <p:nvPr/>
        </p:nvSpPr>
        <p:spPr bwMode="auto">
          <a:xfrm>
            <a:off x="2334142" y="4392773"/>
            <a:ext cx="447066" cy="446087"/>
          </a:xfrm>
          <a:prstGeom prst="ellipse">
            <a:avLst/>
          </a:prstGeom>
          <a:solidFill>
            <a:schemeClr val="accent3">
              <a:alpha val="5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solidFill>
                <a:schemeClr val="bg1"/>
              </a:solidFill>
            </a:endParaRPr>
          </a:p>
        </p:txBody>
      </p:sp>
      <p:sp>
        <p:nvSpPr>
          <p:cNvPr id="40" name="Oval 29"/>
          <p:cNvSpPr>
            <a:spLocks noChangeArrowheads="1"/>
          </p:cNvSpPr>
          <p:nvPr/>
        </p:nvSpPr>
        <p:spPr bwMode="auto">
          <a:xfrm>
            <a:off x="7418229" y="3596800"/>
            <a:ext cx="368300" cy="369888"/>
          </a:xfrm>
          <a:prstGeom prst="ellipse">
            <a:avLst/>
          </a:prstGeom>
          <a:solidFill>
            <a:schemeClr val="accent4">
              <a:alpha val="2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a:solidFill>
                <a:schemeClr val="bg1"/>
              </a:solidFill>
            </a:endParaRPr>
          </a:p>
        </p:txBody>
      </p:sp>
      <p:sp>
        <p:nvSpPr>
          <p:cNvPr id="41" name="TextBox 42"/>
          <p:cNvSpPr txBox="1"/>
          <p:nvPr/>
        </p:nvSpPr>
        <p:spPr>
          <a:xfrm>
            <a:off x="4742656" y="4357688"/>
            <a:ext cx="1989928"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2800" b="1" dirty="0">
                <a:solidFill>
                  <a:schemeClr val="bg1"/>
                </a:solidFill>
                <a:latin typeface="+mj-lt"/>
              </a:rPr>
              <a:t>Facilità di utilizzo</a:t>
            </a:r>
          </a:p>
        </p:txBody>
      </p:sp>
      <p:sp>
        <p:nvSpPr>
          <p:cNvPr id="42" name="TextBox 43"/>
          <p:cNvSpPr txBox="1"/>
          <p:nvPr/>
        </p:nvSpPr>
        <p:spPr>
          <a:xfrm>
            <a:off x="7362108" y="3585131"/>
            <a:ext cx="1598612" cy="7386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1400" b="1" dirty="0">
                <a:solidFill>
                  <a:schemeClr val="bg1"/>
                </a:solidFill>
                <a:latin typeface="+mj-lt"/>
              </a:rPr>
              <a:t>Automatizzazione</a:t>
            </a:r>
            <a:r>
              <a:rPr lang="en-US" sz="1400" b="1" dirty="0">
                <a:solidFill>
                  <a:schemeClr val="bg1"/>
                </a:solidFill>
                <a:latin typeface="+mj-lt"/>
              </a:rPr>
              <a:t> test </a:t>
            </a:r>
          </a:p>
          <a:p>
            <a:pPr algn="ctr"/>
            <a:r>
              <a:rPr lang="en-US" sz="1400" b="1" dirty="0">
                <a:solidFill>
                  <a:schemeClr val="bg1"/>
                </a:solidFill>
                <a:latin typeface="+mj-lt"/>
              </a:rPr>
              <a:t>Sistema</a:t>
            </a:r>
          </a:p>
        </p:txBody>
      </p:sp>
      <p:sp>
        <p:nvSpPr>
          <p:cNvPr id="43" name="TextBox 44"/>
          <p:cNvSpPr txBox="1"/>
          <p:nvPr/>
        </p:nvSpPr>
        <p:spPr>
          <a:xfrm>
            <a:off x="7366793" y="4822899"/>
            <a:ext cx="159861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b="1" dirty="0">
                <a:solidFill>
                  <a:schemeClr val="bg1"/>
                </a:solidFill>
                <a:latin typeface="+mj-lt"/>
              </a:rPr>
              <a:t>Completezza dei </a:t>
            </a:r>
            <a:r>
              <a:rPr lang="en-US" b="1" dirty="0">
                <a:solidFill>
                  <a:schemeClr val="bg1"/>
                </a:solidFill>
                <a:latin typeface="+mj-lt"/>
              </a:rPr>
              <a:t>test</a:t>
            </a:r>
          </a:p>
        </p:txBody>
      </p:sp>
      <p:sp>
        <p:nvSpPr>
          <p:cNvPr id="47" name="TextBox 48"/>
          <p:cNvSpPr txBox="1"/>
          <p:nvPr/>
        </p:nvSpPr>
        <p:spPr>
          <a:xfrm>
            <a:off x="2950368" y="3728750"/>
            <a:ext cx="161647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b="1" dirty="0">
                <a:solidFill>
                  <a:schemeClr val="bg1"/>
                </a:solidFill>
                <a:latin typeface="+mj-lt"/>
              </a:rPr>
              <a:t>Prevenzione </a:t>
            </a:r>
          </a:p>
          <a:p>
            <a:pPr algn="ctr"/>
            <a:r>
              <a:rPr lang="it-IT" b="1" dirty="0">
                <a:solidFill>
                  <a:schemeClr val="bg1"/>
                </a:solidFill>
                <a:latin typeface="+mj-lt"/>
              </a:rPr>
              <a:t>Errori</a:t>
            </a:r>
          </a:p>
        </p:txBody>
      </p:sp>
    </p:spTree>
    <p:extLst>
      <p:ext uri="{BB962C8B-B14F-4D97-AF65-F5344CB8AC3E}">
        <p14:creationId xmlns:p14="http://schemas.microsoft.com/office/powerpoint/2010/main" val="27310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p:cTn id="27" dur="500" fill="hold"/>
                                        <p:tgtEl>
                                          <p:spTgt spid="41"/>
                                        </p:tgtEl>
                                        <p:attrNameLst>
                                          <p:attrName>ppt_w</p:attrName>
                                        </p:attrNameLst>
                                      </p:cBhvr>
                                      <p:tavLst>
                                        <p:tav tm="0">
                                          <p:val>
                                            <p:fltVal val="0"/>
                                          </p:val>
                                        </p:tav>
                                        <p:tav tm="100000">
                                          <p:val>
                                            <p:strVal val="#ppt_w"/>
                                          </p:val>
                                        </p:tav>
                                      </p:tavLst>
                                    </p:anim>
                                    <p:anim calcmode="lin" valueType="num">
                                      <p:cBhvr>
                                        <p:cTn id="28" dur="500" fill="hold"/>
                                        <p:tgtEl>
                                          <p:spTgt spid="41"/>
                                        </p:tgtEl>
                                        <p:attrNameLst>
                                          <p:attrName>ppt_h</p:attrName>
                                        </p:attrNameLst>
                                      </p:cBhvr>
                                      <p:tavLst>
                                        <p:tav tm="0">
                                          <p:val>
                                            <p:fltVal val="0"/>
                                          </p:val>
                                        </p:tav>
                                        <p:tav tm="100000">
                                          <p:val>
                                            <p:strVal val="#ppt_h"/>
                                          </p:val>
                                        </p:tav>
                                      </p:tavLst>
                                    </p:anim>
                                    <p:animEffect transition="in" filter="fade">
                                      <p:cBhvr>
                                        <p:cTn id="29" dur="500"/>
                                        <p:tgtEl>
                                          <p:spTgt spid="4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p:cTn id="32" dur="500" fill="hold"/>
                                        <p:tgtEl>
                                          <p:spTgt spid="42"/>
                                        </p:tgtEl>
                                        <p:attrNameLst>
                                          <p:attrName>ppt_w</p:attrName>
                                        </p:attrNameLst>
                                      </p:cBhvr>
                                      <p:tavLst>
                                        <p:tav tm="0">
                                          <p:val>
                                            <p:fltVal val="0"/>
                                          </p:val>
                                        </p:tav>
                                        <p:tav tm="100000">
                                          <p:val>
                                            <p:strVal val="#ppt_w"/>
                                          </p:val>
                                        </p:tav>
                                      </p:tavLst>
                                    </p:anim>
                                    <p:anim calcmode="lin" valueType="num">
                                      <p:cBhvr>
                                        <p:cTn id="33" dur="500" fill="hold"/>
                                        <p:tgtEl>
                                          <p:spTgt spid="42"/>
                                        </p:tgtEl>
                                        <p:attrNameLst>
                                          <p:attrName>ppt_h</p:attrName>
                                        </p:attrNameLst>
                                      </p:cBhvr>
                                      <p:tavLst>
                                        <p:tav tm="0">
                                          <p:val>
                                            <p:fltVal val="0"/>
                                          </p:val>
                                        </p:tav>
                                        <p:tav tm="100000">
                                          <p:val>
                                            <p:strVal val="#ppt_h"/>
                                          </p:val>
                                        </p:tav>
                                      </p:tavLst>
                                    </p:anim>
                                    <p:animEffect transition="in" filter="fade">
                                      <p:cBhvr>
                                        <p:cTn id="34" dur="500"/>
                                        <p:tgtEl>
                                          <p:spTgt spid="4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p:cTn id="37" dur="500" fill="hold"/>
                                        <p:tgtEl>
                                          <p:spTgt spid="43"/>
                                        </p:tgtEl>
                                        <p:attrNameLst>
                                          <p:attrName>ppt_w</p:attrName>
                                        </p:attrNameLst>
                                      </p:cBhvr>
                                      <p:tavLst>
                                        <p:tav tm="0">
                                          <p:val>
                                            <p:fltVal val="0"/>
                                          </p:val>
                                        </p:tav>
                                        <p:tav tm="100000">
                                          <p:val>
                                            <p:strVal val="#ppt_w"/>
                                          </p:val>
                                        </p:tav>
                                      </p:tavLst>
                                    </p:anim>
                                    <p:anim calcmode="lin" valueType="num">
                                      <p:cBhvr>
                                        <p:cTn id="38" dur="500" fill="hold"/>
                                        <p:tgtEl>
                                          <p:spTgt spid="43"/>
                                        </p:tgtEl>
                                        <p:attrNameLst>
                                          <p:attrName>ppt_h</p:attrName>
                                        </p:attrNameLst>
                                      </p:cBhvr>
                                      <p:tavLst>
                                        <p:tav tm="0">
                                          <p:val>
                                            <p:fltVal val="0"/>
                                          </p:val>
                                        </p:tav>
                                        <p:tav tm="100000">
                                          <p:val>
                                            <p:strVal val="#ppt_h"/>
                                          </p:val>
                                        </p:tav>
                                      </p:tavLst>
                                    </p:anim>
                                    <p:animEffect transition="in" filter="fade">
                                      <p:cBhvr>
                                        <p:cTn id="39" dur="500"/>
                                        <p:tgtEl>
                                          <p:spTgt spid="43"/>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 calcmode="lin" valueType="num">
                                      <p:cBhvr>
                                        <p:cTn id="42" dur="500" fill="hold"/>
                                        <p:tgtEl>
                                          <p:spTgt spid="47"/>
                                        </p:tgtEl>
                                        <p:attrNameLst>
                                          <p:attrName>ppt_w</p:attrName>
                                        </p:attrNameLst>
                                      </p:cBhvr>
                                      <p:tavLst>
                                        <p:tav tm="0">
                                          <p:val>
                                            <p:fltVal val="0"/>
                                          </p:val>
                                        </p:tav>
                                        <p:tav tm="100000">
                                          <p:val>
                                            <p:strVal val="#ppt_w"/>
                                          </p:val>
                                        </p:tav>
                                      </p:tavLst>
                                    </p:anim>
                                    <p:anim calcmode="lin" valueType="num">
                                      <p:cBhvr>
                                        <p:cTn id="43" dur="500" fill="hold"/>
                                        <p:tgtEl>
                                          <p:spTgt spid="47"/>
                                        </p:tgtEl>
                                        <p:attrNameLst>
                                          <p:attrName>ppt_h</p:attrName>
                                        </p:attrNameLst>
                                      </p:cBhvr>
                                      <p:tavLst>
                                        <p:tav tm="0">
                                          <p:val>
                                            <p:fltVal val="0"/>
                                          </p:val>
                                        </p:tav>
                                        <p:tav tm="100000">
                                          <p:val>
                                            <p:strVal val="#ppt_h"/>
                                          </p:val>
                                        </p:tav>
                                      </p:tavLst>
                                    </p:anim>
                                    <p:animEffect transition="in" filter="fade">
                                      <p:cBhvr>
                                        <p:cTn id="4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18" grpId="0" animBg="1"/>
      <p:bldP spid="41" grpId="0"/>
      <p:bldP spid="42" grpId="0"/>
      <p:bldP spid="43" grpId="0"/>
      <p:bldP spid="4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6755917" y="443466"/>
            <a:ext cx="1217272" cy="1217272"/>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5" name="Oval 4"/>
          <p:cNvSpPr/>
          <p:nvPr/>
        </p:nvSpPr>
        <p:spPr>
          <a:xfrm>
            <a:off x="2887083" y="581562"/>
            <a:ext cx="5312780" cy="5312780"/>
          </a:xfrm>
          <a:prstGeom prst="ellips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53" name="Oval 52"/>
          <p:cNvSpPr/>
          <p:nvPr/>
        </p:nvSpPr>
        <p:spPr>
          <a:xfrm>
            <a:off x="3247822" y="4772398"/>
            <a:ext cx="1447800" cy="144780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55" name="Oval 54"/>
          <p:cNvSpPr/>
          <p:nvPr/>
        </p:nvSpPr>
        <p:spPr>
          <a:xfrm>
            <a:off x="7581256" y="1746944"/>
            <a:ext cx="1723663" cy="1723663"/>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56" name="Oval 55"/>
          <p:cNvSpPr/>
          <p:nvPr/>
        </p:nvSpPr>
        <p:spPr>
          <a:xfrm>
            <a:off x="2946881" y="443466"/>
            <a:ext cx="816980" cy="81698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57" name="Oval 56"/>
          <p:cNvSpPr/>
          <p:nvPr/>
        </p:nvSpPr>
        <p:spPr>
          <a:xfrm>
            <a:off x="3041408" y="5596612"/>
            <a:ext cx="816980" cy="81698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58" name="Oval 57"/>
          <p:cNvSpPr/>
          <p:nvPr/>
        </p:nvSpPr>
        <p:spPr>
          <a:xfrm>
            <a:off x="7541066" y="5280477"/>
            <a:ext cx="577771" cy="57777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59" name="Rectangle 58"/>
          <p:cNvSpPr/>
          <p:nvPr/>
        </p:nvSpPr>
        <p:spPr>
          <a:xfrm>
            <a:off x="2289861" y="2762545"/>
            <a:ext cx="6507223"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5400" b="1" i="0" u="none" strike="noStrike" kern="1200" cap="none" spc="0" normalizeH="0" baseline="0" dirty="0">
                <a:ln>
                  <a:noFill/>
                </a:ln>
                <a:solidFill>
                  <a:srgbClr val="FFFFFF"/>
                </a:solidFill>
                <a:effectLst/>
                <a:uLnTx/>
                <a:uFillTx/>
                <a:latin typeface="Ubuntu"/>
                <a:ea typeface="+mn-ea"/>
                <a:cs typeface="+mn-cs"/>
              </a:rPr>
              <a:t>Conclusioni</a:t>
            </a:r>
            <a:endParaRPr kumimoji="0" lang="it-IT" sz="8800" b="1" i="0" u="none" strike="noStrike" kern="1200" cap="none" spc="0" normalizeH="0" baseline="0" dirty="0">
              <a:ln>
                <a:noFill/>
              </a:ln>
              <a:solidFill>
                <a:srgbClr val="FFFFFF"/>
              </a:solidFill>
              <a:effectLst/>
              <a:uLnTx/>
              <a:uFillTx/>
              <a:latin typeface="Ubuntu"/>
              <a:ea typeface="+mn-ea"/>
              <a:cs typeface="+mn-cs"/>
            </a:endParaRPr>
          </a:p>
        </p:txBody>
      </p:sp>
      <p:sp>
        <p:nvSpPr>
          <p:cNvPr id="19" name="Oval 54">
            <a:extLst>
              <a:ext uri="{FF2B5EF4-FFF2-40B4-BE49-F238E27FC236}">
                <a16:creationId xmlns:a16="http://schemas.microsoft.com/office/drawing/2014/main" id="{0BE03F39-A240-42DB-891F-1FC2D864FF5F}"/>
              </a:ext>
            </a:extLst>
          </p:cNvPr>
          <p:cNvSpPr/>
          <p:nvPr/>
        </p:nvSpPr>
        <p:spPr>
          <a:xfrm>
            <a:off x="6092784" y="4604821"/>
            <a:ext cx="1723663" cy="1723663"/>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20" name="Oval 54">
            <a:extLst>
              <a:ext uri="{FF2B5EF4-FFF2-40B4-BE49-F238E27FC236}">
                <a16:creationId xmlns:a16="http://schemas.microsoft.com/office/drawing/2014/main" id="{DDAA3906-786A-4484-9775-856DC5F6D79A}"/>
              </a:ext>
            </a:extLst>
          </p:cNvPr>
          <p:cNvSpPr/>
          <p:nvPr/>
        </p:nvSpPr>
        <p:spPr>
          <a:xfrm>
            <a:off x="2268476" y="977326"/>
            <a:ext cx="1723663" cy="1723663"/>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21" name="Oval 56">
            <a:extLst>
              <a:ext uri="{FF2B5EF4-FFF2-40B4-BE49-F238E27FC236}">
                <a16:creationId xmlns:a16="http://schemas.microsoft.com/office/drawing/2014/main" id="{59F2895B-8E49-4986-858A-CADB5A07548C}"/>
              </a:ext>
            </a:extLst>
          </p:cNvPr>
          <p:cNvSpPr/>
          <p:nvPr/>
        </p:nvSpPr>
        <p:spPr>
          <a:xfrm>
            <a:off x="2430842" y="2417956"/>
            <a:ext cx="816980" cy="81698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22" name="Oval 56">
            <a:extLst>
              <a:ext uri="{FF2B5EF4-FFF2-40B4-BE49-F238E27FC236}">
                <a16:creationId xmlns:a16="http://schemas.microsoft.com/office/drawing/2014/main" id="{C8A32E23-8C91-4B4B-9B2E-275E84A42149}"/>
              </a:ext>
            </a:extLst>
          </p:cNvPr>
          <p:cNvSpPr/>
          <p:nvPr/>
        </p:nvSpPr>
        <p:spPr>
          <a:xfrm>
            <a:off x="6347427" y="261263"/>
            <a:ext cx="816980" cy="81698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23" name="Oval 57">
            <a:extLst>
              <a:ext uri="{FF2B5EF4-FFF2-40B4-BE49-F238E27FC236}">
                <a16:creationId xmlns:a16="http://schemas.microsoft.com/office/drawing/2014/main" id="{EC3C350C-A75A-4A6F-A4B6-F043EFD5CD15}"/>
              </a:ext>
            </a:extLst>
          </p:cNvPr>
          <p:cNvSpPr/>
          <p:nvPr/>
        </p:nvSpPr>
        <p:spPr>
          <a:xfrm>
            <a:off x="8024104" y="3368841"/>
            <a:ext cx="577771" cy="57777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Tree>
    <p:extLst>
      <p:ext uri="{BB962C8B-B14F-4D97-AF65-F5344CB8AC3E}">
        <p14:creationId xmlns:p14="http://schemas.microsoft.com/office/powerpoint/2010/main" val="272093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p:cTn id="13" dur="500" fill="hold"/>
                                        <p:tgtEl>
                                          <p:spTgt spid="54"/>
                                        </p:tgtEl>
                                        <p:attrNameLst>
                                          <p:attrName>ppt_w</p:attrName>
                                        </p:attrNameLst>
                                      </p:cBhvr>
                                      <p:tavLst>
                                        <p:tav tm="0">
                                          <p:val>
                                            <p:fltVal val="0"/>
                                          </p:val>
                                        </p:tav>
                                        <p:tav tm="100000">
                                          <p:val>
                                            <p:strVal val="#ppt_w"/>
                                          </p:val>
                                        </p:tav>
                                      </p:tavLst>
                                    </p:anim>
                                    <p:anim calcmode="lin" valueType="num">
                                      <p:cBhvr>
                                        <p:cTn id="14" dur="500" fill="hold"/>
                                        <p:tgtEl>
                                          <p:spTgt spid="54"/>
                                        </p:tgtEl>
                                        <p:attrNameLst>
                                          <p:attrName>ppt_h</p:attrName>
                                        </p:attrNameLst>
                                      </p:cBhvr>
                                      <p:tavLst>
                                        <p:tav tm="0">
                                          <p:val>
                                            <p:fltVal val="0"/>
                                          </p:val>
                                        </p:tav>
                                        <p:tav tm="100000">
                                          <p:val>
                                            <p:strVal val="#ppt_h"/>
                                          </p:val>
                                        </p:tav>
                                      </p:tavLst>
                                    </p:anim>
                                    <p:animEffect transition="in" filter="fade">
                                      <p:cBhvr>
                                        <p:cTn id="15" dur="500"/>
                                        <p:tgtEl>
                                          <p:spTgt spid="5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p:cTn id="18" dur="500" fill="hold"/>
                                        <p:tgtEl>
                                          <p:spTgt spid="53"/>
                                        </p:tgtEl>
                                        <p:attrNameLst>
                                          <p:attrName>ppt_w</p:attrName>
                                        </p:attrNameLst>
                                      </p:cBhvr>
                                      <p:tavLst>
                                        <p:tav tm="0">
                                          <p:val>
                                            <p:fltVal val="0"/>
                                          </p:val>
                                        </p:tav>
                                        <p:tav tm="100000">
                                          <p:val>
                                            <p:strVal val="#ppt_w"/>
                                          </p:val>
                                        </p:tav>
                                      </p:tavLst>
                                    </p:anim>
                                    <p:anim calcmode="lin" valueType="num">
                                      <p:cBhvr>
                                        <p:cTn id="19" dur="500" fill="hold"/>
                                        <p:tgtEl>
                                          <p:spTgt spid="53"/>
                                        </p:tgtEl>
                                        <p:attrNameLst>
                                          <p:attrName>ppt_h</p:attrName>
                                        </p:attrNameLst>
                                      </p:cBhvr>
                                      <p:tavLst>
                                        <p:tav tm="0">
                                          <p:val>
                                            <p:fltVal val="0"/>
                                          </p:val>
                                        </p:tav>
                                        <p:tav tm="100000">
                                          <p:val>
                                            <p:strVal val="#ppt_h"/>
                                          </p:val>
                                        </p:tav>
                                      </p:tavLst>
                                    </p:anim>
                                    <p:animEffect transition="in" filter="fade">
                                      <p:cBhvr>
                                        <p:cTn id="20" dur="500"/>
                                        <p:tgtEl>
                                          <p:spTgt spid="5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p:cTn id="23" dur="500" fill="hold"/>
                                        <p:tgtEl>
                                          <p:spTgt spid="55"/>
                                        </p:tgtEl>
                                        <p:attrNameLst>
                                          <p:attrName>ppt_w</p:attrName>
                                        </p:attrNameLst>
                                      </p:cBhvr>
                                      <p:tavLst>
                                        <p:tav tm="0">
                                          <p:val>
                                            <p:fltVal val="0"/>
                                          </p:val>
                                        </p:tav>
                                        <p:tav tm="100000">
                                          <p:val>
                                            <p:strVal val="#ppt_w"/>
                                          </p:val>
                                        </p:tav>
                                      </p:tavLst>
                                    </p:anim>
                                    <p:anim calcmode="lin" valueType="num">
                                      <p:cBhvr>
                                        <p:cTn id="24" dur="500" fill="hold"/>
                                        <p:tgtEl>
                                          <p:spTgt spid="55"/>
                                        </p:tgtEl>
                                        <p:attrNameLst>
                                          <p:attrName>ppt_h</p:attrName>
                                        </p:attrNameLst>
                                      </p:cBhvr>
                                      <p:tavLst>
                                        <p:tav tm="0">
                                          <p:val>
                                            <p:fltVal val="0"/>
                                          </p:val>
                                        </p:tav>
                                        <p:tav tm="100000">
                                          <p:val>
                                            <p:strVal val="#ppt_h"/>
                                          </p:val>
                                        </p:tav>
                                      </p:tavLst>
                                    </p:anim>
                                    <p:animEffect transition="in" filter="fade">
                                      <p:cBhvr>
                                        <p:cTn id="25" dur="500"/>
                                        <p:tgtEl>
                                          <p:spTgt spid="55"/>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p:cTn id="28" dur="500" fill="hold"/>
                                        <p:tgtEl>
                                          <p:spTgt spid="56"/>
                                        </p:tgtEl>
                                        <p:attrNameLst>
                                          <p:attrName>ppt_w</p:attrName>
                                        </p:attrNameLst>
                                      </p:cBhvr>
                                      <p:tavLst>
                                        <p:tav tm="0">
                                          <p:val>
                                            <p:fltVal val="0"/>
                                          </p:val>
                                        </p:tav>
                                        <p:tav tm="100000">
                                          <p:val>
                                            <p:strVal val="#ppt_w"/>
                                          </p:val>
                                        </p:tav>
                                      </p:tavLst>
                                    </p:anim>
                                    <p:anim calcmode="lin" valueType="num">
                                      <p:cBhvr>
                                        <p:cTn id="29" dur="500" fill="hold"/>
                                        <p:tgtEl>
                                          <p:spTgt spid="56"/>
                                        </p:tgtEl>
                                        <p:attrNameLst>
                                          <p:attrName>ppt_h</p:attrName>
                                        </p:attrNameLst>
                                      </p:cBhvr>
                                      <p:tavLst>
                                        <p:tav tm="0">
                                          <p:val>
                                            <p:fltVal val="0"/>
                                          </p:val>
                                        </p:tav>
                                        <p:tav tm="100000">
                                          <p:val>
                                            <p:strVal val="#ppt_h"/>
                                          </p:val>
                                        </p:tav>
                                      </p:tavLst>
                                    </p:anim>
                                    <p:animEffect transition="in" filter="fade">
                                      <p:cBhvr>
                                        <p:cTn id="30" dur="500"/>
                                        <p:tgtEl>
                                          <p:spTgt spid="5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 calcmode="lin" valueType="num">
                                      <p:cBhvr>
                                        <p:cTn id="33" dur="500" fill="hold"/>
                                        <p:tgtEl>
                                          <p:spTgt spid="57"/>
                                        </p:tgtEl>
                                        <p:attrNameLst>
                                          <p:attrName>ppt_w</p:attrName>
                                        </p:attrNameLst>
                                      </p:cBhvr>
                                      <p:tavLst>
                                        <p:tav tm="0">
                                          <p:val>
                                            <p:fltVal val="0"/>
                                          </p:val>
                                        </p:tav>
                                        <p:tav tm="100000">
                                          <p:val>
                                            <p:strVal val="#ppt_w"/>
                                          </p:val>
                                        </p:tav>
                                      </p:tavLst>
                                    </p:anim>
                                    <p:anim calcmode="lin" valueType="num">
                                      <p:cBhvr>
                                        <p:cTn id="34" dur="500" fill="hold"/>
                                        <p:tgtEl>
                                          <p:spTgt spid="57"/>
                                        </p:tgtEl>
                                        <p:attrNameLst>
                                          <p:attrName>ppt_h</p:attrName>
                                        </p:attrNameLst>
                                      </p:cBhvr>
                                      <p:tavLst>
                                        <p:tav tm="0">
                                          <p:val>
                                            <p:fltVal val="0"/>
                                          </p:val>
                                        </p:tav>
                                        <p:tav tm="100000">
                                          <p:val>
                                            <p:strVal val="#ppt_h"/>
                                          </p:val>
                                        </p:tav>
                                      </p:tavLst>
                                    </p:anim>
                                    <p:animEffect transition="in" filter="fade">
                                      <p:cBhvr>
                                        <p:cTn id="35" dur="500"/>
                                        <p:tgtEl>
                                          <p:spTgt spid="57"/>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 calcmode="lin" valueType="num">
                                      <p:cBhvr>
                                        <p:cTn id="38" dur="500" fill="hold"/>
                                        <p:tgtEl>
                                          <p:spTgt spid="58"/>
                                        </p:tgtEl>
                                        <p:attrNameLst>
                                          <p:attrName>ppt_w</p:attrName>
                                        </p:attrNameLst>
                                      </p:cBhvr>
                                      <p:tavLst>
                                        <p:tav tm="0">
                                          <p:val>
                                            <p:fltVal val="0"/>
                                          </p:val>
                                        </p:tav>
                                        <p:tav tm="100000">
                                          <p:val>
                                            <p:strVal val="#ppt_w"/>
                                          </p:val>
                                        </p:tav>
                                      </p:tavLst>
                                    </p:anim>
                                    <p:anim calcmode="lin" valueType="num">
                                      <p:cBhvr>
                                        <p:cTn id="39" dur="500" fill="hold"/>
                                        <p:tgtEl>
                                          <p:spTgt spid="58"/>
                                        </p:tgtEl>
                                        <p:attrNameLst>
                                          <p:attrName>ppt_h</p:attrName>
                                        </p:attrNameLst>
                                      </p:cBhvr>
                                      <p:tavLst>
                                        <p:tav tm="0">
                                          <p:val>
                                            <p:fltVal val="0"/>
                                          </p:val>
                                        </p:tav>
                                        <p:tav tm="100000">
                                          <p:val>
                                            <p:strVal val="#ppt_h"/>
                                          </p:val>
                                        </p:tav>
                                      </p:tavLst>
                                    </p:anim>
                                    <p:animEffect transition="in" filter="fade">
                                      <p:cBhvr>
                                        <p:cTn id="40" dur="500"/>
                                        <p:tgtEl>
                                          <p:spTgt spid="58"/>
                                        </p:tgtEl>
                                      </p:cBhvr>
                                    </p:animEffect>
                                  </p:childTnLst>
                                </p:cTn>
                              </p:par>
                            </p:childTnLst>
                          </p:cTn>
                        </p:par>
                        <p:par>
                          <p:cTn id="41" fill="hold">
                            <p:stCondLst>
                              <p:cond delay="1000"/>
                            </p:stCondLst>
                            <p:childTnLst>
                              <p:par>
                                <p:cTn id="42" presetID="42" presetClass="entr" presetSubtype="0" fill="hold" grpId="0" nodeType="after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1000"/>
                                        <p:tgtEl>
                                          <p:spTgt spid="59"/>
                                        </p:tgtEl>
                                      </p:cBhvr>
                                    </p:animEffect>
                                    <p:anim calcmode="lin" valueType="num">
                                      <p:cBhvr>
                                        <p:cTn id="45" dur="1000" fill="hold"/>
                                        <p:tgtEl>
                                          <p:spTgt spid="59"/>
                                        </p:tgtEl>
                                        <p:attrNameLst>
                                          <p:attrName>ppt_x</p:attrName>
                                        </p:attrNameLst>
                                      </p:cBhvr>
                                      <p:tavLst>
                                        <p:tav tm="0">
                                          <p:val>
                                            <p:strVal val="#ppt_x"/>
                                          </p:val>
                                        </p:tav>
                                        <p:tav tm="100000">
                                          <p:val>
                                            <p:strVal val="#ppt_x"/>
                                          </p:val>
                                        </p:tav>
                                      </p:tavLst>
                                    </p:anim>
                                    <p:anim calcmode="lin" valueType="num">
                                      <p:cBhvr>
                                        <p:cTn id="46" dur="1000" fill="hold"/>
                                        <p:tgtEl>
                                          <p:spTgt spid="59"/>
                                        </p:tgtEl>
                                        <p:attrNameLst>
                                          <p:attrName>ppt_y</p:attrName>
                                        </p:attrNameLst>
                                      </p:cBhvr>
                                      <p:tavLst>
                                        <p:tav tm="0">
                                          <p:val>
                                            <p:strVal val="#ppt_y+.1"/>
                                          </p:val>
                                        </p:tav>
                                        <p:tav tm="100000">
                                          <p:val>
                                            <p:strVal val="#ppt_y"/>
                                          </p:val>
                                        </p:tav>
                                      </p:tavLst>
                                    </p:anim>
                                  </p:childTnLst>
                                </p:cTn>
                              </p:par>
                              <p:par>
                                <p:cTn id="47" presetID="53" presetClass="entr" presetSubtype="16"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p:cTn id="49" dur="500" fill="hold"/>
                                        <p:tgtEl>
                                          <p:spTgt spid="19"/>
                                        </p:tgtEl>
                                        <p:attrNameLst>
                                          <p:attrName>ppt_w</p:attrName>
                                        </p:attrNameLst>
                                      </p:cBhvr>
                                      <p:tavLst>
                                        <p:tav tm="0">
                                          <p:val>
                                            <p:fltVal val="0"/>
                                          </p:val>
                                        </p:tav>
                                        <p:tav tm="100000">
                                          <p:val>
                                            <p:strVal val="#ppt_w"/>
                                          </p:val>
                                        </p:tav>
                                      </p:tavLst>
                                    </p:anim>
                                    <p:anim calcmode="lin" valueType="num">
                                      <p:cBhvr>
                                        <p:cTn id="50" dur="500" fill="hold"/>
                                        <p:tgtEl>
                                          <p:spTgt spid="19"/>
                                        </p:tgtEl>
                                        <p:attrNameLst>
                                          <p:attrName>ppt_h</p:attrName>
                                        </p:attrNameLst>
                                      </p:cBhvr>
                                      <p:tavLst>
                                        <p:tav tm="0">
                                          <p:val>
                                            <p:fltVal val="0"/>
                                          </p:val>
                                        </p:tav>
                                        <p:tav tm="100000">
                                          <p:val>
                                            <p:strVal val="#ppt_h"/>
                                          </p:val>
                                        </p:tav>
                                      </p:tavLst>
                                    </p:anim>
                                    <p:animEffect transition="in" filter="fade">
                                      <p:cBhvr>
                                        <p:cTn id="51" dur="500"/>
                                        <p:tgtEl>
                                          <p:spTgt spid="19"/>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500" fill="hold"/>
                                        <p:tgtEl>
                                          <p:spTgt spid="20"/>
                                        </p:tgtEl>
                                        <p:attrNameLst>
                                          <p:attrName>ppt_w</p:attrName>
                                        </p:attrNameLst>
                                      </p:cBhvr>
                                      <p:tavLst>
                                        <p:tav tm="0">
                                          <p:val>
                                            <p:fltVal val="0"/>
                                          </p:val>
                                        </p:tav>
                                        <p:tav tm="100000">
                                          <p:val>
                                            <p:strVal val="#ppt_w"/>
                                          </p:val>
                                        </p:tav>
                                      </p:tavLst>
                                    </p:anim>
                                    <p:anim calcmode="lin" valueType="num">
                                      <p:cBhvr>
                                        <p:cTn id="55" dur="500" fill="hold"/>
                                        <p:tgtEl>
                                          <p:spTgt spid="20"/>
                                        </p:tgtEl>
                                        <p:attrNameLst>
                                          <p:attrName>ppt_h</p:attrName>
                                        </p:attrNameLst>
                                      </p:cBhvr>
                                      <p:tavLst>
                                        <p:tav tm="0">
                                          <p:val>
                                            <p:fltVal val="0"/>
                                          </p:val>
                                        </p:tav>
                                        <p:tav tm="100000">
                                          <p:val>
                                            <p:strVal val="#ppt_h"/>
                                          </p:val>
                                        </p:tav>
                                      </p:tavLst>
                                    </p:anim>
                                    <p:animEffect transition="in" filter="fade">
                                      <p:cBhvr>
                                        <p:cTn id="56" dur="500"/>
                                        <p:tgtEl>
                                          <p:spTgt spid="20"/>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p:cTn id="59" dur="500" fill="hold"/>
                                        <p:tgtEl>
                                          <p:spTgt spid="21"/>
                                        </p:tgtEl>
                                        <p:attrNameLst>
                                          <p:attrName>ppt_w</p:attrName>
                                        </p:attrNameLst>
                                      </p:cBhvr>
                                      <p:tavLst>
                                        <p:tav tm="0">
                                          <p:val>
                                            <p:fltVal val="0"/>
                                          </p:val>
                                        </p:tav>
                                        <p:tav tm="100000">
                                          <p:val>
                                            <p:strVal val="#ppt_w"/>
                                          </p:val>
                                        </p:tav>
                                      </p:tavLst>
                                    </p:anim>
                                    <p:anim calcmode="lin" valueType="num">
                                      <p:cBhvr>
                                        <p:cTn id="60" dur="500" fill="hold"/>
                                        <p:tgtEl>
                                          <p:spTgt spid="21"/>
                                        </p:tgtEl>
                                        <p:attrNameLst>
                                          <p:attrName>ppt_h</p:attrName>
                                        </p:attrNameLst>
                                      </p:cBhvr>
                                      <p:tavLst>
                                        <p:tav tm="0">
                                          <p:val>
                                            <p:fltVal val="0"/>
                                          </p:val>
                                        </p:tav>
                                        <p:tav tm="100000">
                                          <p:val>
                                            <p:strVal val="#ppt_h"/>
                                          </p:val>
                                        </p:tav>
                                      </p:tavLst>
                                    </p:anim>
                                    <p:animEffect transition="in" filter="fade">
                                      <p:cBhvr>
                                        <p:cTn id="61" dur="500"/>
                                        <p:tgtEl>
                                          <p:spTgt spid="21"/>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 calcmode="lin" valueType="num">
                                      <p:cBhvr>
                                        <p:cTn id="64" dur="500" fill="hold"/>
                                        <p:tgtEl>
                                          <p:spTgt spid="22"/>
                                        </p:tgtEl>
                                        <p:attrNameLst>
                                          <p:attrName>ppt_w</p:attrName>
                                        </p:attrNameLst>
                                      </p:cBhvr>
                                      <p:tavLst>
                                        <p:tav tm="0">
                                          <p:val>
                                            <p:fltVal val="0"/>
                                          </p:val>
                                        </p:tav>
                                        <p:tav tm="100000">
                                          <p:val>
                                            <p:strVal val="#ppt_w"/>
                                          </p:val>
                                        </p:tav>
                                      </p:tavLst>
                                    </p:anim>
                                    <p:anim calcmode="lin" valueType="num">
                                      <p:cBhvr>
                                        <p:cTn id="65" dur="500" fill="hold"/>
                                        <p:tgtEl>
                                          <p:spTgt spid="22"/>
                                        </p:tgtEl>
                                        <p:attrNameLst>
                                          <p:attrName>ppt_h</p:attrName>
                                        </p:attrNameLst>
                                      </p:cBhvr>
                                      <p:tavLst>
                                        <p:tav tm="0">
                                          <p:val>
                                            <p:fltVal val="0"/>
                                          </p:val>
                                        </p:tav>
                                        <p:tav tm="100000">
                                          <p:val>
                                            <p:strVal val="#ppt_h"/>
                                          </p:val>
                                        </p:tav>
                                      </p:tavLst>
                                    </p:anim>
                                    <p:animEffect transition="in" filter="fade">
                                      <p:cBhvr>
                                        <p:cTn id="66" dur="500"/>
                                        <p:tgtEl>
                                          <p:spTgt spid="2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 calcmode="lin" valueType="num">
                                      <p:cBhvr>
                                        <p:cTn id="69" dur="500" fill="hold"/>
                                        <p:tgtEl>
                                          <p:spTgt spid="23"/>
                                        </p:tgtEl>
                                        <p:attrNameLst>
                                          <p:attrName>ppt_w</p:attrName>
                                        </p:attrNameLst>
                                      </p:cBhvr>
                                      <p:tavLst>
                                        <p:tav tm="0">
                                          <p:val>
                                            <p:fltVal val="0"/>
                                          </p:val>
                                        </p:tav>
                                        <p:tav tm="100000">
                                          <p:val>
                                            <p:strVal val="#ppt_w"/>
                                          </p:val>
                                        </p:tav>
                                      </p:tavLst>
                                    </p:anim>
                                    <p:anim calcmode="lin" valueType="num">
                                      <p:cBhvr>
                                        <p:cTn id="70" dur="500" fill="hold"/>
                                        <p:tgtEl>
                                          <p:spTgt spid="23"/>
                                        </p:tgtEl>
                                        <p:attrNameLst>
                                          <p:attrName>ppt_h</p:attrName>
                                        </p:attrNameLst>
                                      </p:cBhvr>
                                      <p:tavLst>
                                        <p:tav tm="0">
                                          <p:val>
                                            <p:fltVal val="0"/>
                                          </p:val>
                                        </p:tav>
                                        <p:tav tm="100000">
                                          <p:val>
                                            <p:strVal val="#ppt_h"/>
                                          </p:val>
                                        </p:tav>
                                      </p:tavLst>
                                    </p:anim>
                                    <p:animEffect transition="in" filter="fade">
                                      <p:cBhvr>
                                        <p:cTn id="7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 grpId="0" animBg="1"/>
      <p:bldP spid="53" grpId="0" animBg="1"/>
      <p:bldP spid="55" grpId="0" animBg="1"/>
      <p:bldP spid="56" grpId="0" animBg="1"/>
      <p:bldP spid="57" grpId="0" animBg="1"/>
      <p:bldP spid="58" grpId="0" animBg="1"/>
      <p:bldP spid="59" grpId="0"/>
      <p:bldP spid="19" grpId="0" animBg="1"/>
      <p:bldP spid="20" grpId="0" animBg="1"/>
      <p:bldP spid="21" grpId="0" animBg="1"/>
      <p:bldP spid="22" grpId="0" animBg="1"/>
      <p:bldP spid="2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2FFBE4F-D559-476D-AEE3-28F000B7084D}" type="slidenum">
              <a:rPr kumimoji="0" lang="en-US" sz="1200" b="1" i="0" u="none" strike="noStrike" kern="1200" cap="none" spc="0" normalizeH="0" baseline="0" noProof="0" smtClean="0">
                <a:ln>
                  <a:noFill/>
                </a:ln>
                <a:solidFill>
                  <a:srgbClr val="FFFFFF"/>
                </a:solidFill>
                <a:effectLst/>
                <a:uLnTx/>
                <a:uFillTx/>
                <a:latin typeface="Ubuntu"/>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65</a:t>
            </a:fld>
            <a:endParaRPr kumimoji="0" lang="en-US" sz="1200" b="1" i="0" u="none" strike="noStrike" kern="1200" cap="none" spc="0" normalizeH="0" baseline="0" noProof="0" dirty="0">
              <a:ln>
                <a:noFill/>
              </a:ln>
              <a:solidFill>
                <a:srgbClr val="FFFFFF"/>
              </a:solidFill>
              <a:effectLst/>
              <a:uLnTx/>
              <a:uFillTx/>
              <a:latin typeface="Ubuntu"/>
              <a:ea typeface="+mn-ea"/>
              <a:cs typeface="+mn-cs"/>
            </a:endParaRPr>
          </a:p>
        </p:txBody>
      </p:sp>
      <p:sp>
        <p:nvSpPr>
          <p:cNvPr id="3" name="Title 2"/>
          <p:cNvSpPr>
            <a:spLocks noGrp="1"/>
          </p:cNvSpPr>
          <p:nvPr>
            <p:ph type="title"/>
          </p:nvPr>
        </p:nvSpPr>
        <p:spPr/>
        <p:txBody>
          <a:bodyPr/>
          <a:lstStyle/>
          <a:p>
            <a:r>
              <a:rPr lang="it-IT" dirty="0">
                <a:latin typeface="Nevis"/>
              </a:rPr>
              <a:t>Aspetti</a:t>
            </a:r>
            <a:r>
              <a:rPr lang="en-US" dirty="0">
                <a:latin typeface="Nevis"/>
              </a:rPr>
              <a:t> </a:t>
            </a:r>
          </a:p>
        </p:txBody>
      </p:sp>
      <p:sp>
        <p:nvSpPr>
          <p:cNvPr id="5" name="TextBox 4"/>
          <p:cNvSpPr txBox="1"/>
          <p:nvPr/>
        </p:nvSpPr>
        <p:spPr>
          <a:xfrm>
            <a:off x="2862743" y="2044498"/>
            <a:ext cx="176688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Nevis"/>
                <a:ea typeface="+mn-ea"/>
                <a:cs typeface="+mn-cs"/>
              </a:rPr>
              <a:t> </a:t>
            </a:r>
            <a:r>
              <a:rPr kumimoji="0" lang="it-IT" sz="3200" b="1" i="0" u="none" strike="noStrike" kern="1200" cap="none" spc="0" normalizeH="0" baseline="0" dirty="0">
                <a:ln>
                  <a:noFill/>
                </a:ln>
                <a:solidFill>
                  <a:schemeClr val="bg1"/>
                </a:solidFill>
                <a:effectLst/>
                <a:uLnTx/>
                <a:uFillTx/>
                <a:latin typeface="Nevis"/>
                <a:ea typeface="+mn-ea"/>
                <a:cs typeface="+mn-cs"/>
              </a:rPr>
              <a:t>Positivi</a:t>
            </a:r>
            <a:endParaRPr kumimoji="0" lang="it-IT" sz="2800" b="1" i="0" u="none" strike="noStrike" kern="1200" cap="none" spc="0" normalizeH="0" baseline="0" dirty="0">
              <a:ln>
                <a:noFill/>
              </a:ln>
              <a:solidFill>
                <a:schemeClr val="bg1"/>
              </a:solidFill>
              <a:effectLst/>
              <a:uLnTx/>
              <a:uFillTx/>
              <a:latin typeface="Nevis"/>
              <a:ea typeface="+mn-ea"/>
              <a:cs typeface="+mn-cs"/>
            </a:endParaRPr>
          </a:p>
        </p:txBody>
      </p:sp>
      <p:sp>
        <p:nvSpPr>
          <p:cNvPr id="6" name="Content Placeholder 11"/>
          <p:cNvSpPr txBox="1">
            <a:spLocks/>
          </p:cNvSpPr>
          <p:nvPr/>
        </p:nvSpPr>
        <p:spPr>
          <a:xfrm>
            <a:off x="1080456" y="2336886"/>
            <a:ext cx="5331460" cy="34898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auto" latinLnBrk="0" hangingPunct="1">
              <a:lnSpc>
                <a:spcPct val="250000"/>
              </a:lnSpc>
              <a:spcBef>
                <a:spcPts val="0"/>
              </a:spcBef>
              <a:spcAft>
                <a:spcPts val="0"/>
              </a:spcAft>
              <a:buClrTx/>
              <a:buSzTx/>
              <a:buFont typeface="Wingdings" panose="05000000000000000000" pitchFamily="2" charset="2"/>
              <a:buChar char="ü"/>
              <a:tabLst/>
              <a:defRPr/>
            </a:pPr>
            <a:r>
              <a:rPr kumimoji="0" lang="it-IT" sz="1800" b="0" i="0" u="none" strike="noStrike" kern="1200" cap="none" spc="0" normalizeH="0" baseline="0" noProof="0" dirty="0">
                <a:ln>
                  <a:noFill/>
                </a:ln>
                <a:solidFill>
                  <a:prstClr val="black"/>
                </a:solidFill>
                <a:effectLst/>
                <a:uLnTx/>
                <a:uFillTx/>
                <a:latin typeface="Ubuntu"/>
                <a:ea typeface="+mn-ea"/>
                <a:cs typeface="+mn-cs"/>
              </a:rPr>
              <a:t> Lavorare di squadra</a:t>
            </a:r>
          </a:p>
          <a:p>
            <a:pPr marL="228600" marR="0" lvl="0" indent="-228600" algn="ctr" defTabSz="914400" rtl="0" eaLnBrk="1" fontAlgn="auto" latinLnBrk="0" hangingPunct="1">
              <a:lnSpc>
                <a:spcPct val="250000"/>
              </a:lnSpc>
              <a:spcBef>
                <a:spcPts val="0"/>
              </a:spcBef>
              <a:spcAft>
                <a:spcPts val="0"/>
              </a:spcAft>
              <a:buClrTx/>
              <a:buSzTx/>
              <a:buFont typeface="Wingdings" panose="05000000000000000000" pitchFamily="2" charset="2"/>
              <a:buChar char="ü"/>
              <a:tabLst/>
              <a:defRPr/>
            </a:pPr>
            <a:r>
              <a:rPr kumimoji="0" lang="it-IT" sz="1800" b="0" i="0" u="none" strike="noStrike" kern="1200" cap="none" spc="0" normalizeH="0" baseline="0" dirty="0">
                <a:ln>
                  <a:noFill/>
                </a:ln>
                <a:solidFill>
                  <a:prstClr val="black"/>
                </a:solidFill>
                <a:effectLst/>
                <a:uLnTx/>
                <a:uFillTx/>
                <a:latin typeface="Ubuntu"/>
                <a:ea typeface="+mn-ea"/>
                <a:cs typeface="+mn-cs"/>
              </a:rPr>
              <a:t>Imparare</a:t>
            </a:r>
            <a:r>
              <a:rPr kumimoji="0" lang="it-IT" sz="1800" b="0" i="0" u="none" strike="noStrike" kern="1200" cap="none" spc="0" normalizeH="0" baseline="0" noProof="0" dirty="0">
                <a:ln>
                  <a:noFill/>
                </a:ln>
                <a:solidFill>
                  <a:prstClr val="black"/>
                </a:solidFill>
                <a:effectLst/>
                <a:uLnTx/>
                <a:uFillTx/>
                <a:latin typeface="Ubuntu"/>
                <a:ea typeface="+mn-ea"/>
                <a:cs typeface="+mn-cs"/>
              </a:rPr>
              <a:t> a coordinare il lavoro</a:t>
            </a:r>
          </a:p>
          <a:p>
            <a:pPr marL="228600" marR="0" lvl="0" indent="-228600" algn="ctr" defTabSz="914400" rtl="0" eaLnBrk="1" fontAlgn="auto" latinLnBrk="0" hangingPunct="1">
              <a:lnSpc>
                <a:spcPct val="250000"/>
              </a:lnSpc>
              <a:spcBef>
                <a:spcPts val="0"/>
              </a:spcBef>
              <a:spcAft>
                <a:spcPts val="0"/>
              </a:spcAft>
              <a:buClrTx/>
              <a:buSzTx/>
              <a:buFont typeface="Wingdings" panose="05000000000000000000" pitchFamily="2" charset="2"/>
              <a:buChar char="ü"/>
              <a:tabLst/>
              <a:defRPr/>
            </a:pPr>
            <a:r>
              <a:rPr kumimoji="0" lang="it-IT" sz="1800" b="0" i="0" u="none" strike="noStrike" kern="1200" cap="none" spc="0" normalizeH="0" baseline="0" noProof="0" dirty="0">
                <a:ln>
                  <a:noFill/>
                </a:ln>
                <a:solidFill>
                  <a:prstClr val="black"/>
                </a:solidFill>
                <a:effectLst/>
                <a:uLnTx/>
                <a:uFillTx/>
                <a:latin typeface="Ubuntu"/>
                <a:ea typeface="+mn-ea"/>
                <a:cs typeface="+mn-cs"/>
              </a:rPr>
              <a:t>Acquisire esperienza</a:t>
            </a:r>
          </a:p>
          <a:p>
            <a:pPr marL="228600" marR="0" lvl="0" indent="-228600" algn="ctr" defTabSz="914400" rtl="0" eaLnBrk="1" fontAlgn="auto" latinLnBrk="0" hangingPunct="1">
              <a:lnSpc>
                <a:spcPct val="250000"/>
              </a:lnSpc>
              <a:spcBef>
                <a:spcPts val="0"/>
              </a:spcBef>
              <a:spcAft>
                <a:spcPts val="0"/>
              </a:spcAft>
              <a:buClrTx/>
              <a:buSzTx/>
              <a:buFont typeface="Wingdings" panose="05000000000000000000" pitchFamily="2" charset="2"/>
              <a:buChar char="ü"/>
              <a:tabLst/>
              <a:defRPr/>
            </a:pPr>
            <a:r>
              <a:rPr kumimoji="0" lang="it-IT" sz="1800" b="0" i="0" u="none" strike="noStrike" kern="1200" cap="none" spc="0" normalizeH="0" baseline="0" noProof="0" dirty="0">
                <a:ln>
                  <a:noFill/>
                </a:ln>
                <a:solidFill>
                  <a:prstClr val="black"/>
                </a:solidFill>
                <a:effectLst/>
                <a:uLnTx/>
                <a:uFillTx/>
                <a:latin typeface="Ubuntu"/>
                <a:ea typeface="+mn-ea"/>
                <a:cs typeface="+mn-cs"/>
              </a:rPr>
              <a:t>Nuove conoscenze tecniche</a:t>
            </a:r>
          </a:p>
          <a:p>
            <a:pPr marL="228600" marR="0" lvl="0" indent="-228600" algn="ctr" defTabSz="914400" rtl="0" eaLnBrk="1" fontAlgn="auto" latinLnBrk="0" hangingPunct="1">
              <a:lnSpc>
                <a:spcPct val="250000"/>
              </a:lnSpc>
              <a:spcBef>
                <a:spcPts val="0"/>
              </a:spcBef>
              <a:spcAft>
                <a:spcPts val="0"/>
              </a:spcAft>
              <a:buClrTx/>
              <a:buSzTx/>
              <a:buFont typeface="Wingdings" panose="05000000000000000000" pitchFamily="2" charset="2"/>
              <a:buChar char="ü"/>
              <a:tabLst/>
              <a:defRPr/>
            </a:pPr>
            <a:r>
              <a:rPr kumimoji="0" lang="it-IT" sz="1800" b="0" i="0" u="none" strike="noStrike" kern="1200" cap="none" spc="0" normalizeH="0" baseline="0" noProof="0" dirty="0">
                <a:ln>
                  <a:noFill/>
                </a:ln>
                <a:solidFill>
                  <a:prstClr val="black"/>
                </a:solidFill>
                <a:effectLst/>
                <a:uLnTx/>
                <a:uFillTx/>
                <a:latin typeface="Ubuntu"/>
                <a:ea typeface="+mn-ea"/>
                <a:cs typeface="+mn-cs"/>
              </a:rPr>
              <a:t>Imparare a lavorare sotto stress</a:t>
            </a:r>
          </a:p>
        </p:txBody>
      </p:sp>
      <p:sp>
        <p:nvSpPr>
          <p:cNvPr id="7" name="TextBox 6"/>
          <p:cNvSpPr txBox="1"/>
          <p:nvPr/>
        </p:nvSpPr>
        <p:spPr>
          <a:xfrm>
            <a:off x="7139883" y="2080922"/>
            <a:ext cx="313483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dirty="0">
                <a:ln>
                  <a:noFill/>
                </a:ln>
                <a:solidFill>
                  <a:schemeClr val="bg1"/>
                </a:solidFill>
                <a:effectLst/>
                <a:uLnTx/>
                <a:uFillTx/>
                <a:latin typeface="Nevis"/>
                <a:ea typeface="+mn-ea"/>
                <a:cs typeface="+mn-cs"/>
              </a:rPr>
              <a:t>Negativi</a:t>
            </a:r>
            <a:endParaRPr kumimoji="0" lang="it-IT" sz="2400" b="1" i="0" u="none" strike="noStrike" kern="1200" cap="none" spc="0" normalizeH="0" baseline="0" dirty="0">
              <a:ln>
                <a:noFill/>
              </a:ln>
              <a:solidFill>
                <a:schemeClr val="bg1"/>
              </a:solidFill>
              <a:effectLst/>
              <a:uLnTx/>
              <a:uFillTx/>
              <a:latin typeface="Nevis"/>
              <a:ea typeface="+mn-ea"/>
              <a:cs typeface="+mn-cs"/>
            </a:endParaRPr>
          </a:p>
        </p:txBody>
      </p:sp>
      <p:sp>
        <p:nvSpPr>
          <p:cNvPr id="8" name="Content Placeholder 11"/>
          <p:cNvSpPr txBox="1">
            <a:spLocks/>
          </p:cNvSpPr>
          <p:nvPr/>
        </p:nvSpPr>
        <p:spPr>
          <a:xfrm>
            <a:off x="6041570" y="2782059"/>
            <a:ext cx="5331460" cy="271591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auto" latinLnBrk="0" hangingPunct="1">
              <a:lnSpc>
                <a:spcPct val="300000"/>
              </a:lnSpc>
              <a:spcBef>
                <a:spcPts val="0"/>
              </a:spcBef>
              <a:spcAft>
                <a:spcPts val="0"/>
              </a:spcAft>
              <a:buClrTx/>
              <a:buSzTx/>
              <a:buFont typeface="Wingdings" panose="05000000000000000000" pitchFamily="2" charset="2"/>
              <a:buChar char="ü"/>
              <a:tabLst/>
              <a:defRPr/>
            </a:pPr>
            <a:r>
              <a:rPr kumimoji="0" lang="it-IT" sz="1800" b="0" i="0" u="none" strike="noStrike" kern="1200" cap="none" spc="0" normalizeH="0" baseline="0" noProof="0" dirty="0">
                <a:ln>
                  <a:noFill/>
                </a:ln>
                <a:solidFill>
                  <a:prstClr val="black"/>
                </a:solidFill>
                <a:effectLst/>
                <a:uLnTx/>
                <a:uFillTx/>
                <a:latin typeface="Ubuntu"/>
                <a:ea typeface="+mn-ea"/>
                <a:cs typeface="+mn-cs"/>
              </a:rPr>
              <a:t>Coordinazione del team senza alcuna esperienza</a:t>
            </a:r>
          </a:p>
          <a:p>
            <a:pPr marL="228600" marR="0" lvl="0" indent="-228600" algn="ctr" defTabSz="914400" rtl="0" eaLnBrk="1" fontAlgn="auto" latinLnBrk="0" hangingPunct="1">
              <a:lnSpc>
                <a:spcPct val="300000"/>
              </a:lnSpc>
              <a:spcBef>
                <a:spcPts val="0"/>
              </a:spcBef>
              <a:spcAft>
                <a:spcPts val="0"/>
              </a:spcAft>
              <a:buClrTx/>
              <a:buSzTx/>
              <a:buFont typeface="Wingdings" panose="05000000000000000000" pitchFamily="2" charset="2"/>
              <a:buChar char="ü"/>
              <a:tabLst/>
              <a:defRPr/>
            </a:pPr>
            <a:r>
              <a:rPr kumimoji="0" lang="it-IT" sz="1800" b="0" i="0" u="none" strike="noStrike" kern="1200" cap="none" spc="0" normalizeH="0" baseline="0" noProof="0" dirty="0">
                <a:ln>
                  <a:noFill/>
                </a:ln>
                <a:solidFill>
                  <a:prstClr val="black"/>
                </a:solidFill>
                <a:effectLst/>
                <a:uLnTx/>
                <a:uFillTx/>
                <a:latin typeface="Ubuntu"/>
                <a:ea typeface="+mn-ea"/>
                <a:cs typeface="+mn-cs"/>
              </a:rPr>
              <a:t>Abbiamo passato notti insonne a lavorare</a:t>
            </a:r>
          </a:p>
          <a:p>
            <a:pPr marL="228600" marR="0" lvl="0" indent="-228600" algn="ctr" defTabSz="914400" rtl="0" eaLnBrk="1" fontAlgn="auto" latinLnBrk="0" hangingPunct="1">
              <a:lnSpc>
                <a:spcPct val="300000"/>
              </a:lnSpc>
              <a:spcBef>
                <a:spcPts val="0"/>
              </a:spcBef>
              <a:spcAft>
                <a:spcPts val="0"/>
              </a:spcAft>
              <a:buClrTx/>
              <a:buSzTx/>
              <a:buFont typeface="Wingdings" panose="05000000000000000000" pitchFamily="2" charset="2"/>
              <a:buChar char="ü"/>
              <a:tabLst/>
              <a:defRPr/>
            </a:pPr>
            <a:r>
              <a:rPr kumimoji="0" lang="it-IT" sz="1800" b="0" i="0" u="none" strike="noStrike" kern="1200" cap="none" spc="0" normalizeH="0" baseline="0" noProof="0" dirty="0">
                <a:ln>
                  <a:noFill/>
                </a:ln>
                <a:solidFill>
                  <a:prstClr val="black"/>
                </a:solidFill>
                <a:effectLst/>
                <a:uLnTx/>
                <a:uFillTx/>
                <a:latin typeface="Ubuntu"/>
                <a:ea typeface="+mn-ea"/>
                <a:cs typeface="+mn-cs"/>
              </a:rPr>
              <a:t>Abbiamo  conosciuto lo stress del lavoro!!!</a:t>
            </a:r>
          </a:p>
          <a:p>
            <a:pPr marL="228600" marR="0" lvl="0" indent="-228600" algn="just" defTabSz="914400" rtl="0" eaLnBrk="1" fontAlgn="auto" latinLnBrk="0" hangingPunct="1">
              <a:lnSpc>
                <a:spcPct val="160000"/>
              </a:lnSpc>
              <a:spcBef>
                <a:spcPts val="0"/>
              </a:spcBef>
              <a:spcAft>
                <a:spcPts val="0"/>
              </a:spcAft>
              <a:buClrTx/>
              <a:buSzTx/>
              <a:buFont typeface="Wingdings" panose="05000000000000000000" pitchFamily="2" charset="2"/>
              <a:buChar char="ü"/>
              <a:tabLst/>
              <a:defRPr/>
            </a:pPr>
            <a:endParaRPr kumimoji="0" lang="id-ID" sz="1800" b="0" i="0" u="none" strike="noStrike" kern="1200" cap="none" spc="0" normalizeH="0" baseline="0" noProof="0" dirty="0">
              <a:ln>
                <a:noFill/>
              </a:ln>
              <a:solidFill>
                <a:srgbClr val="464646">
                  <a:lumMod val="50000"/>
                  <a:lumOff val="50000"/>
                </a:srgbClr>
              </a:solidFill>
              <a:effectLst/>
              <a:uLnTx/>
              <a:uFillTx/>
              <a:latin typeface="Ubuntu"/>
              <a:ea typeface="+mn-ea"/>
              <a:cs typeface="+mn-cs"/>
            </a:endParaRPr>
          </a:p>
          <a:p>
            <a:pPr marL="228600" marR="0" lvl="0" indent="-228600" algn="just" defTabSz="914400" rtl="0" eaLnBrk="1" fontAlgn="auto" latinLnBrk="0" hangingPunct="1">
              <a:lnSpc>
                <a:spcPct val="160000"/>
              </a:lnSpc>
              <a:spcBef>
                <a:spcPts val="0"/>
              </a:spcBef>
              <a:spcAft>
                <a:spcPts val="0"/>
              </a:spcAft>
              <a:buClrTx/>
              <a:buSzTx/>
              <a:buFont typeface="Wingdings" panose="05000000000000000000" pitchFamily="2" charset="2"/>
              <a:buChar char="ü"/>
              <a:tabLst/>
              <a:defRPr/>
            </a:pPr>
            <a:endParaRPr kumimoji="0" lang="id-ID" sz="1800" b="0" i="0" u="none" strike="noStrike" kern="1200" cap="none" spc="0" normalizeH="0" baseline="0" noProof="0" dirty="0">
              <a:ln>
                <a:noFill/>
              </a:ln>
              <a:solidFill>
                <a:srgbClr val="464646">
                  <a:lumMod val="50000"/>
                  <a:lumOff val="50000"/>
                </a:srgbClr>
              </a:solidFill>
              <a:effectLst/>
              <a:uLnTx/>
              <a:uFillTx/>
              <a:latin typeface="Ubuntu"/>
              <a:ea typeface="+mn-ea"/>
              <a:cs typeface="+mn-cs"/>
            </a:endParaRPr>
          </a:p>
        </p:txBody>
      </p:sp>
      <p:cxnSp>
        <p:nvCxnSpPr>
          <p:cNvPr id="9" name="Straight Connector 8"/>
          <p:cNvCxnSpPr>
            <a:cxnSpLocks/>
          </p:cNvCxnSpPr>
          <p:nvPr/>
        </p:nvCxnSpPr>
        <p:spPr>
          <a:xfrm>
            <a:off x="6009486" y="2244296"/>
            <a:ext cx="0" cy="3582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48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anim calcmode="lin" valueType="num">
                                      <p:cBhvr>
                                        <p:cTn id="13" dur="750" fill="hold"/>
                                        <p:tgtEl>
                                          <p:spTgt spid="5"/>
                                        </p:tgtEl>
                                        <p:attrNameLst>
                                          <p:attrName>ppt_x</p:attrName>
                                        </p:attrNameLst>
                                      </p:cBhvr>
                                      <p:tavLst>
                                        <p:tav tm="0">
                                          <p:val>
                                            <p:strVal val="#ppt_x"/>
                                          </p:val>
                                        </p:tav>
                                        <p:tav tm="100000">
                                          <p:val>
                                            <p:strVal val="#ppt_x"/>
                                          </p:val>
                                        </p:tav>
                                      </p:tavLst>
                                    </p:anim>
                                    <p:anim calcmode="lin" valueType="num">
                                      <p:cBhvr>
                                        <p:cTn id="14" dur="750" fill="hold"/>
                                        <p:tgtEl>
                                          <p:spTgt spid="5"/>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750"/>
                                        <p:tgtEl>
                                          <p:spTgt spid="7"/>
                                        </p:tgtEl>
                                      </p:cBhvr>
                                    </p:animEffect>
                                    <p:anim calcmode="lin" valueType="num">
                                      <p:cBhvr>
                                        <p:cTn id="18" dur="750" fill="hold"/>
                                        <p:tgtEl>
                                          <p:spTgt spid="7"/>
                                        </p:tgtEl>
                                        <p:attrNameLst>
                                          <p:attrName>ppt_x</p:attrName>
                                        </p:attrNameLst>
                                      </p:cBhvr>
                                      <p:tavLst>
                                        <p:tav tm="0">
                                          <p:val>
                                            <p:strVal val="#ppt_x"/>
                                          </p:val>
                                        </p:tav>
                                        <p:tav tm="100000">
                                          <p:val>
                                            <p:strVal val="#ppt_x"/>
                                          </p:val>
                                        </p:tav>
                                      </p:tavLst>
                                    </p:anim>
                                    <p:anim calcmode="lin" valueType="num">
                                      <p:cBhvr>
                                        <p:cTn id="19" dur="750" fill="hold"/>
                                        <p:tgtEl>
                                          <p:spTgt spid="7"/>
                                        </p:tgtEl>
                                        <p:attrNameLst>
                                          <p:attrName>ppt_y</p:attrName>
                                        </p:attrNameLst>
                                      </p:cBhvr>
                                      <p:tavLst>
                                        <p:tav tm="0">
                                          <p:val>
                                            <p:strVal val="#ppt_y-.1"/>
                                          </p:val>
                                        </p:tav>
                                        <p:tav tm="100000">
                                          <p:val>
                                            <p:strVal val="#ppt_y"/>
                                          </p:val>
                                        </p:tav>
                                      </p:tavLst>
                                    </p:anim>
                                  </p:childTnLst>
                                </p:cTn>
                              </p:par>
                            </p:childTnLst>
                          </p:cTn>
                        </p:par>
                        <p:par>
                          <p:cTn id="20" fill="hold">
                            <p:stCondLst>
                              <p:cond delay="1250"/>
                            </p:stCondLst>
                            <p:childTnLst>
                              <p:par>
                                <p:cTn id="21" presetID="42"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750"/>
                                        <p:tgtEl>
                                          <p:spTgt spid="6"/>
                                        </p:tgtEl>
                                      </p:cBhvr>
                                    </p:animEffect>
                                    <p:anim calcmode="lin" valueType="num">
                                      <p:cBhvr>
                                        <p:cTn id="24" dur="750" fill="hold"/>
                                        <p:tgtEl>
                                          <p:spTgt spid="6"/>
                                        </p:tgtEl>
                                        <p:attrNameLst>
                                          <p:attrName>ppt_x</p:attrName>
                                        </p:attrNameLst>
                                      </p:cBhvr>
                                      <p:tavLst>
                                        <p:tav tm="0">
                                          <p:val>
                                            <p:strVal val="#ppt_x"/>
                                          </p:val>
                                        </p:tav>
                                        <p:tav tm="100000">
                                          <p:val>
                                            <p:strVal val="#ppt_x"/>
                                          </p:val>
                                        </p:tav>
                                      </p:tavLst>
                                    </p:anim>
                                    <p:anim calcmode="lin" valueType="num">
                                      <p:cBhvr>
                                        <p:cTn id="25" dur="75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750"/>
                                        <p:tgtEl>
                                          <p:spTgt spid="8"/>
                                        </p:tgtEl>
                                      </p:cBhvr>
                                    </p:animEffect>
                                    <p:anim calcmode="lin" valueType="num">
                                      <p:cBhvr>
                                        <p:cTn id="29" dur="750" fill="hold"/>
                                        <p:tgtEl>
                                          <p:spTgt spid="8"/>
                                        </p:tgtEl>
                                        <p:attrNameLst>
                                          <p:attrName>ppt_x</p:attrName>
                                        </p:attrNameLst>
                                      </p:cBhvr>
                                      <p:tavLst>
                                        <p:tav tm="0">
                                          <p:val>
                                            <p:strVal val="#ppt_x"/>
                                          </p:val>
                                        </p:tav>
                                        <p:tav tm="100000">
                                          <p:val>
                                            <p:strVal val="#ppt_x"/>
                                          </p:val>
                                        </p:tav>
                                      </p:tavLst>
                                    </p:anim>
                                    <p:anim calcmode="lin" valueType="num">
                                      <p:cBhvr>
                                        <p:cTn id="30" dur="7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DDA8A88-22CB-488E-9B29-F4C39C10FA38}"/>
              </a:ext>
            </a:extLst>
          </p:cNvPr>
          <p:cNvSpPr>
            <a:spLocks noGrp="1"/>
          </p:cNvSpPr>
          <p:nvPr>
            <p:ph type="title"/>
          </p:nvPr>
        </p:nvSpPr>
        <p:spPr/>
        <p:txBody>
          <a:bodyPr/>
          <a:lstStyle/>
          <a:p>
            <a:r>
              <a:rPr lang="it-IT" dirty="0">
                <a:latin typeface="Nevis"/>
              </a:rPr>
              <a:t>Statement of Work </a:t>
            </a:r>
          </a:p>
        </p:txBody>
      </p:sp>
      <p:sp>
        <p:nvSpPr>
          <p:cNvPr id="4" name="Segnaposto testo 3">
            <a:extLst>
              <a:ext uri="{FF2B5EF4-FFF2-40B4-BE49-F238E27FC236}">
                <a16:creationId xmlns:a16="http://schemas.microsoft.com/office/drawing/2014/main" id="{871EFA1D-C9D7-49DA-9EBC-14A799B4F430}"/>
              </a:ext>
            </a:extLst>
          </p:cNvPr>
          <p:cNvSpPr>
            <a:spLocks noGrp="1"/>
          </p:cNvSpPr>
          <p:nvPr>
            <p:ph type="body" sz="quarter" idx="13"/>
          </p:nvPr>
        </p:nvSpPr>
        <p:spPr/>
        <p:txBody>
          <a:bodyPr/>
          <a:lstStyle/>
          <a:p>
            <a:r>
              <a:rPr lang="it-IT" dirty="0"/>
              <a:t>Vincoli</a:t>
            </a:r>
          </a:p>
        </p:txBody>
      </p:sp>
      <p:pic>
        <p:nvPicPr>
          <p:cNvPr id="7" name="Immagine 6">
            <a:extLst>
              <a:ext uri="{FF2B5EF4-FFF2-40B4-BE49-F238E27FC236}">
                <a16:creationId xmlns:a16="http://schemas.microsoft.com/office/drawing/2014/main" id="{F53BB039-DC44-4D21-8009-BAD283465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9374" y="5198791"/>
            <a:ext cx="1970392" cy="1685780"/>
          </a:xfrm>
          <a:prstGeom prst="rect">
            <a:avLst/>
          </a:prstGeom>
        </p:spPr>
      </p:pic>
      <p:sp>
        <p:nvSpPr>
          <p:cNvPr id="8" name="Text Placeholder 3">
            <a:extLst>
              <a:ext uri="{FF2B5EF4-FFF2-40B4-BE49-F238E27FC236}">
                <a16:creationId xmlns:a16="http://schemas.microsoft.com/office/drawing/2014/main" id="{7FE1B541-13B5-436D-85E9-CD5137FA4735}"/>
              </a:ext>
            </a:extLst>
          </p:cNvPr>
          <p:cNvSpPr txBox="1">
            <a:spLocks/>
          </p:cNvSpPr>
          <p:nvPr/>
        </p:nvSpPr>
        <p:spPr>
          <a:xfrm>
            <a:off x="1333284" y="2473415"/>
            <a:ext cx="5661074" cy="31232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
                <a:srgbClr val="FFC80D"/>
              </a:buClr>
              <a:buSzPct val="200000"/>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Applicazione in Java o derivati</a:t>
            </a:r>
          </a:p>
          <a:p>
            <a:pPr marL="228600" marR="0" lvl="0" indent="-228600" algn="l" defTabSz="914400" rtl="0" eaLnBrk="1" fontAlgn="auto" latinLnBrk="0" hangingPunct="1">
              <a:lnSpc>
                <a:spcPct val="150000"/>
              </a:lnSpc>
              <a:spcBef>
                <a:spcPts val="1000"/>
              </a:spcBef>
              <a:spcAft>
                <a:spcPts val="0"/>
              </a:spcAft>
              <a:buClr>
                <a:srgbClr val="FFC80D"/>
              </a:buClr>
              <a:buSzPct val="200000"/>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Uso di uno o più Design Pattern</a:t>
            </a:r>
          </a:p>
          <a:p>
            <a:pPr marL="228600" marR="0" lvl="0" indent="-228600" algn="l" defTabSz="914400" rtl="0" eaLnBrk="1" fontAlgn="auto" latinLnBrk="0" hangingPunct="1">
              <a:lnSpc>
                <a:spcPct val="150000"/>
              </a:lnSpc>
              <a:spcBef>
                <a:spcPts val="1000"/>
              </a:spcBef>
              <a:spcAft>
                <a:spcPts val="0"/>
              </a:spcAft>
              <a:buClr>
                <a:srgbClr val="FFC80D"/>
              </a:buClr>
              <a:buSzPct val="200000"/>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Uso di UML</a:t>
            </a:r>
          </a:p>
          <a:p>
            <a:pPr marL="228600" marR="0" lvl="0" indent="-228600" algn="l" defTabSz="914400" rtl="0" eaLnBrk="1" fontAlgn="auto" latinLnBrk="0" hangingPunct="1">
              <a:lnSpc>
                <a:spcPct val="150000"/>
              </a:lnSpc>
              <a:spcBef>
                <a:spcPts val="1000"/>
              </a:spcBef>
              <a:spcAft>
                <a:spcPts val="0"/>
              </a:spcAft>
              <a:buClr>
                <a:srgbClr val="FFC80D"/>
              </a:buClr>
              <a:buSzPct val="200000"/>
              <a:buFont typeface="Arial" panose="020B0604020202020204" pitchFamily="34" charset="0"/>
              <a:buChar char="•"/>
              <a:tabLst/>
              <a:defRPr/>
            </a:pPr>
            <a:endParaRPr kumimoji="0" lang="en-JM" sz="1800" b="0" i="0" u="none" strike="noStrike" kern="1200" cap="none" spc="0" normalizeH="0" baseline="0" noProof="0" dirty="0">
              <a:ln>
                <a:noFill/>
              </a:ln>
              <a:solidFill>
                <a:srgbClr val="464646">
                  <a:lumMod val="60000"/>
                  <a:lumOff val="40000"/>
                </a:srgbClr>
              </a:solidFill>
              <a:effectLst/>
              <a:uLnTx/>
              <a:uFillTx/>
              <a:latin typeface="Ubuntu"/>
              <a:ea typeface="+mn-ea"/>
              <a:cs typeface="Arial" pitchFamily="34" charset="0"/>
            </a:endParaRPr>
          </a:p>
        </p:txBody>
      </p:sp>
      <p:sp>
        <p:nvSpPr>
          <p:cNvPr id="10" name="Text Placeholder 3">
            <a:extLst>
              <a:ext uri="{FF2B5EF4-FFF2-40B4-BE49-F238E27FC236}">
                <a16:creationId xmlns:a16="http://schemas.microsoft.com/office/drawing/2014/main" id="{F144EB43-593B-4420-9B96-781D1B344539}"/>
              </a:ext>
            </a:extLst>
          </p:cNvPr>
          <p:cNvSpPr txBox="1">
            <a:spLocks/>
          </p:cNvSpPr>
          <p:nvPr/>
        </p:nvSpPr>
        <p:spPr>
          <a:xfrm>
            <a:off x="5721329" y="2321077"/>
            <a:ext cx="5661074" cy="31232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
                <a:srgbClr val="FFC80D"/>
              </a:buClr>
              <a:buSzPct val="200000"/>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Utilizzo di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quality</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tool</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come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Checkstyle</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50000"/>
              </a:lnSpc>
              <a:spcBef>
                <a:spcPts val="1000"/>
              </a:spcBef>
              <a:spcAft>
                <a:spcPts val="0"/>
              </a:spcAft>
              <a:buClr>
                <a:srgbClr val="FFC80D"/>
              </a:buClr>
              <a:buSzPct val="200000"/>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Collaborazione con altri team non coordinati per la realizzazione del progetto</a:t>
            </a:r>
          </a:p>
          <a:p>
            <a:pPr>
              <a:lnSpc>
                <a:spcPct val="150000"/>
              </a:lnSpc>
              <a:buClr>
                <a:srgbClr val="FFC80D"/>
              </a:buClr>
              <a:buSzPct val="200000"/>
              <a:defRPr/>
            </a:pPr>
            <a:r>
              <a:rPr lang="it-IT" sz="1800" dirty="0">
                <a:solidFill>
                  <a:prstClr val="black"/>
                </a:solidFill>
                <a:latin typeface="Calibri" panose="020F0502020204030204"/>
              </a:rPr>
              <a:t>Utilizzo di un sistema di </a:t>
            </a:r>
            <a:r>
              <a:rPr lang="it-IT" sz="1800" dirty="0" err="1">
                <a:solidFill>
                  <a:prstClr val="black"/>
                </a:solidFill>
                <a:latin typeface="Calibri" panose="020F0502020204030204"/>
              </a:rPr>
              <a:t>versioning</a:t>
            </a:r>
            <a:r>
              <a:rPr lang="it-IT" sz="1800" dirty="0">
                <a:solidFill>
                  <a:prstClr val="black"/>
                </a:solidFill>
                <a:latin typeface="Calibri" panose="020F0502020204030204"/>
              </a:rPr>
              <a:t>, dove tutti i membri del team forniscono il loro contributo</a:t>
            </a:r>
          </a:p>
        </p:txBody>
      </p:sp>
    </p:spTree>
    <p:extLst>
      <p:ext uri="{BB962C8B-B14F-4D97-AF65-F5344CB8AC3E}">
        <p14:creationId xmlns:p14="http://schemas.microsoft.com/office/powerpoint/2010/main" val="355786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up)">
                                      <p:cBhvr>
                                        <p:cTn id="7" dur="500"/>
                                        <p:tgtEl>
                                          <p:spTgt spid="8">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wipe(up)">
                                      <p:cBhvr>
                                        <p:cTn id="11" dur="500"/>
                                        <p:tgtEl>
                                          <p:spTgt spid="8">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wipe(up)">
                                      <p:cBhvr>
                                        <p:cTn id="15" dur="500"/>
                                        <p:tgtEl>
                                          <p:spTgt spid="8">
                                            <p:txEl>
                                              <p:pRg st="2" end="2"/>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wipe(up)">
                                      <p:cBhvr>
                                        <p:cTn id="19" dur="500"/>
                                        <p:tgtEl>
                                          <p:spTgt spid="10">
                                            <p:txEl>
                                              <p:pRg st="0" end="0"/>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Effect transition="in" filter="wipe(up)">
                                      <p:cBhvr>
                                        <p:cTn id="23" dur="500"/>
                                        <p:tgtEl>
                                          <p:spTgt spid="10">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0">
                                            <p:txEl>
                                              <p:pRg st="2" end="2"/>
                                            </p:txEl>
                                          </p:spTgt>
                                        </p:tgtEl>
                                        <p:attrNameLst>
                                          <p:attrName>style.visibility</p:attrName>
                                        </p:attrNameLst>
                                      </p:cBhvr>
                                      <p:to>
                                        <p:strVal val="visible"/>
                                      </p:to>
                                    </p:set>
                                    <p:animEffect transition="in" filter="wipe(up)">
                                      <p:cBhvr>
                                        <p:cTn id="28"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0"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A73AC989-963C-4E55-B95A-3121723669B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FBE4F-D559-476D-AEE3-28F000B7084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olo 2">
            <a:extLst>
              <a:ext uri="{FF2B5EF4-FFF2-40B4-BE49-F238E27FC236}">
                <a16:creationId xmlns:a16="http://schemas.microsoft.com/office/drawing/2014/main" id="{CDEB06A1-16B7-45E7-B7B8-0CDABE2D2A85}"/>
              </a:ext>
            </a:extLst>
          </p:cNvPr>
          <p:cNvSpPr>
            <a:spLocks noGrp="1"/>
          </p:cNvSpPr>
          <p:nvPr>
            <p:ph type="title"/>
          </p:nvPr>
        </p:nvSpPr>
        <p:spPr/>
        <p:txBody>
          <a:bodyPr>
            <a:normAutofit/>
          </a:bodyPr>
          <a:lstStyle/>
          <a:p>
            <a:r>
              <a:rPr lang="it-IT" dirty="0">
                <a:latin typeface="Nevis"/>
              </a:rPr>
              <a:t>Statement of Work </a:t>
            </a:r>
          </a:p>
        </p:txBody>
      </p:sp>
      <p:sp>
        <p:nvSpPr>
          <p:cNvPr id="4" name="Segnaposto testo 3">
            <a:extLst>
              <a:ext uri="{FF2B5EF4-FFF2-40B4-BE49-F238E27FC236}">
                <a16:creationId xmlns:a16="http://schemas.microsoft.com/office/drawing/2014/main" id="{1F809656-E0C9-4BED-A757-BFA240816788}"/>
              </a:ext>
            </a:extLst>
          </p:cNvPr>
          <p:cNvSpPr>
            <a:spLocks noGrp="1"/>
          </p:cNvSpPr>
          <p:nvPr>
            <p:ph type="body" sz="quarter" idx="13"/>
          </p:nvPr>
        </p:nvSpPr>
        <p:spPr/>
        <p:txBody>
          <a:bodyPr/>
          <a:lstStyle/>
          <a:p>
            <a:r>
              <a:rPr lang="it-IT" dirty="0"/>
              <a:t>Criteri di accettazione</a:t>
            </a:r>
          </a:p>
        </p:txBody>
      </p:sp>
      <p:sp>
        <p:nvSpPr>
          <p:cNvPr id="5" name="Content Placeholder 11">
            <a:extLst>
              <a:ext uri="{FF2B5EF4-FFF2-40B4-BE49-F238E27FC236}">
                <a16:creationId xmlns:a16="http://schemas.microsoft.com/office/drawing/2014/main" id="{EB425580-C25C-42DF-BFE3-6D1A6D32A2A0}"/>
              </a:ext>
            </a:extLst>
          </p:cNvPr>
          <p:cNvSpPr txBox="1">
            <a:spLocks/>
          </p:cNvSpPr>
          <p:nvPr/>
        </p:nvSpPr>
        <p:spPr>
          <a:xfrm>
            <a:off x="697995" y="2631769"/>
            <a:ext cx="5331460" cy="34898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
                <a:srgbClr val="FFC80D"/>
              </a:buClr>
              <a:buSzPct val="200000"/>
              <a:buFont typeface="Arial" panose="020B0604020202020204" pitchFamily="34" charset="0"/>
              <a:buChar char="•"/>
              <a:tabLst/>
              <a:defRPr/>
            </a:pPr>
            <a:r>
              <a:rPr kumimoji="0" lang="it-IT" sz="2000" b="0" i="0" u="none" strike="noStrike" kern="1200" cap="none" spc="0" normalizeH="0" baseline="0" noProof="0" dirty="0" err="1">
                <a:ln>
                  <a:noFill/>
                </a:ln>
                <a:solidFill>
                  <a:prstClr val="black"/>
                </a:solidFill>
                <a:effectLst/>
                <a:uLnTx/>
                <a:uFillTx/>
                <a:latin typeface="Calibri" panose="020F0502020204030204"/>
                <a:ea typeface="+mn-ea"/>
                <a:cs typeface="+mn-cs"/>
              </a:rPr>
              <a:t>Branch</a:t>
            </a:r>
            <a:r>
              <a:rPr kumimoji="0" lang="it-IT"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2000" b="0" i="0" u="none" strike="noStrike" kern="1200" cap="none" spc="0" normalizeH="0" baseline="0" noProof="0" dirty="0" err="1">
                <a:ln>
                  <a:noFill/>
                </a:ln>
                <a:solidFill>
                  <a:prstClr val="black"/>
                </a:solidFill>
                <a:effectLst/>
                <a:uLnTx/>
                <a:uFillTx/>
                <a:latin typeface="Calibri" panose="020F0502020204030204"/>
                <a:ea typeface="+mn-ea"/>
                <a:cs typeface="+mn-cs"/>
              </a:rPr>
              <a:t>coverage</a:t>
            </a:r>
            <a:r>
              <a:rPr kumimoji="0" lang="it-IT" sz="2000" b="0" i="0" u="none" strike="noStrike" kern="1200" cap="none" spc="0" normalizeH="0" baseline="0" noProof="0" dirty="0">
                <a:ln>
                  <a:noFill/>
                </a:ln>
                <a:solidFill>
                  <a:prstClr val="black"/>
                </a:solidFill>
                <a:effectLst/>
                <a:uLnTx/>
                <a:uFillTx/>
                <a:latin typeface="Calibri" panose="020F0502020204030204"/>
                <a:ea typeface="+mn-ea"/>
                <a:cs typeface="+mn-cs"/>
              </a:rPr>
              <a:t> dei casi di test: almeno 75%</a:t>
            </a:r>
          </a:p>
          <a:p>
            <a:pPr marL="228600" marR="0" lvl="0" indent="-228600" algn="l" defTabSz="914400" rtl="0" eaLnBrk="1" fontAlgn="auto" latinLnBrk="0" hangingPunct="1">
              <a:lnSpc>
                <a:spcPct val="150000"/>
              </a:lnSpc>
              <a:spcBef>
                <a:spcPts val="1000"/>
              </a:spcBef>
              <a:spcAft>
                <a:spcPts val="0"/>
              </a:spcAft>
              <a:buClr>
                <a:srgbClr val="FFC80D"/>
              </a:buClr>
              <a:buSzPct val="200000"/>
              <a:buFont typeface="Arial" panose="020B0604020202020204" pitchFamily="34" charset="0"/>
              <a:buChar char="•"/>
              <a:tabLst/>
              <a:defRPr/>
            </a:pPr>
            <a:r>
              <a:rPr kumimoji="0" lang="it-IT" sz="2000" b="0" i="0" u="none" strike="noStrike" kern="1200" cap="none" spc="0" normalizeH="0" baseline="0" noProof="0" dirty="0">
                <a:ln>
                  <a:noFill/>
                </a:ln>
                <a:solidFill>
                  <a:prstClr val="black"/>
                </a:solidFill>
                <a:effectLst/>
                <a:uLnTx/>
                <a:uFillTx/>
                <a:latin typeface="Calibri" panose="020F0502020204030204"/>
                <a:ea typeface="+mn-ea"/>
                <a:cs typeface="+mn-cs"/>
              </a:rPr>
              <a:t>Buona manutenibilità</a:t>
            </a:r>
          </a:p>
          <a:p>
            <a:pPr marL="228600" marR="0" lvl="0" indent="-228600" algn="l" defTabSz="914400" rtl="0" eaLnBrk="1" fontAlgn="auto" latinLnBrk="0" hangingPunct="1">
              <a:lnSpc>
                <a:spcPct val="150000"/>
              </a:lnSpc>
              <a:spcBef>
                <a:spcPts val="1000"/>
              </a:spcBef>
              <a:spcAft>
                <a:spcPts val="0"/>
              </a:spcAft>
              <a:buClr>
                <a:srgbClr val="FFC80D"/>
              </a:buClr>
              <a:buSzPct val="200000"/>
              <a:buFont typeface="Arial" panose="020B0604020202020204" pitchFamily="34" charset="0"/>
              <a:buChar char="•"/>
              <a:tabLst/>
              <a:defRPr/>
            </a:pPr>
            <a:r>
              <a:rPr kumimoji="0" lang="it-IT" sz="2000" b="0" i="0" u="none" strike="noStrike" kern="1200" cap="none" spc="0" normalizeH="0" baseline="0" noProof="0" dirty="0">
                <a:ln>
                  <a:noFill/>
                </a:ln>
                <a:solidFill>
                  <a:prstClr val="black"/>
                </a:solidFill>
                <a:effectLst/>
                <a:uLnTx/>
                <a:uFillTx/>
                <a:latin typeface="Calibri" panose="020F0502020204030204"/>
                <a:ea typeface="+mn-ea"/>
                <a:cs typeface="+mn-cs"/>
              </a:rPr>
              <a:t>Il numero di </a:t>
            </a:r>
            <a:r>
              <a:rPr kumimoji="0" lang="it-IT" sz="2000" b="0" i="0" u="none" strike="noStrike" kern="1200" cap="none" spc="0" normalizeH="0" baseline="0" noProof="0" dirty="0" err="1">
                <a:ln>
                  <a:noFill/>
                </a:ln>
                <a:solidFill>
                  <a:prstClr val="black"/>
                </a:solidFill>
                <a:effectLst/>
                <a:uLnTx/>
                <a:uFillTx/>
                <a:latin typeface="Calibri" panose="020F0502020204030204"/>
                <a:ea typeface="+mn-ea"/>
                <a:cs typeface="+mn-cs"/>
              </a:rPr>
              <a:t>warning</a:t>
            </a:r>
            <a:r>
              <a:rPr kumimoji="0" lang="it-IT" sz="2000" b="0" i="0" u="none" strike="noStrike" kern="1200" cap="none" spc="0" normalizeH="0" baseline="0" noProof="0" dirty="0">
                <a:ln>
                  <a:noFill/>
                </a:ln>
                <a:solidFill>
                  <a:prstClr val="black"/>
                </a:solidFill>
                <a:effectLst/>
                <a:uLnTx/>
                <a:uFillTx/>
                <a:latin typeface="Calibri" panose="020F0502020204030204"/>
                <a:ea typeface="+mn-ea"/>
                <a:cs typeface="+mn-cs"/>
              </a:rPr>
              <a:t> dati in output da </a:t>
            </a:r>
            <a:r>
              <a:rPr kumimoji="0" lang="it-IT" sz="2000" b="0" i="0" u="none" strike="noStrike" kern="1200" cap="none" spc="0" normalizeH="0" baseline="0" noProof="0" dirty="0" err="1">
                <a:ln>
                  <a:noFill/>
                </a:ln>
                <a:solidFill>
                  <a:prstClr val="black"/>
                </a:solidFill>
                <a:effectLst/>
                <a:uLnTx/>
                <a:uFillTx/>
                <a:latin typeface="Calibri" panose="020F0502020204030204"/>
                <a:ea typeface="+mn-ea"/>
                <a:cs typeface="+mn-cs"/>
              </a:rPr>
              <a:t>Checkstyle</a:t>
            </a:r>
            <a:r>
              <a:rPr kumimoji="0" lang="it-IT" sz="2000" b="0" i="0" u="none" strike="noStrike" kern="1200" cap="none" spc="0" normalizeH="0" baseline="0" noProof="0" dirty="0">
                <a:ln>
                  <a:noFill/>
                </a:ln>
                <a:solidFill>
                  <a:prstClr val="black"/>
                </a:solidFill>
                <a:effectLst/>
                <a:uLnTx/>
                <a:uFillTx/>
                <a:latin typeface="Calibri" panose="020F0502020204030204"/>
                <a:ea typeface="+mn-ea"/>
                <a:cs typeface="+mn-cs"/>
              </a:rPr>
              <a:t> inferiore ad una soglia molto bassa.</a:t>
            </a:r>
          </a:p>
          <a:p>
            <a:pPr marL="228600" marR="0" lvl="0" indent="-228600" algn="l" defTabSz="914400" rtl="0" eaLnBrk="1" fontAlgn="auto" latinLnBrk="0" hangingPunct="1">
              <a:lnSpc>
                <a:spcPct val="150000"/>
              </a:lnSpc>
              <a:spcBef>
                <a:spcPts val="1000"/>
              </a:spcBef>
              <a:spcAft>
                <a:spcPts val="0"/>
              </a:spcAft>
              <a:buClr>
                <a:srgbClr val="FFC80D"/>
              </a:buClr>
              <a:buSzPct val="200000"/>
              <a:buFont typeface="Arial" panose="020B0604020202020204" pitchFamily="34" charset="0"/>
              <a:buChar char="•"/>
              <a:tabLst/>
              <a:defRPr/>
            </a:pPr>
            <a:endParaRPr kumimoji="0" lang="it-IT" sz="2000" b="0"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
        <p:nvSpPr>
          <p:cNvPr id="14" name="Content Placeholder 11">
            <a:extLst>
              <a:ext uri="{FF2B5EF4-FFF2-40B4-BE49-F238E27FC236}">
                <a16:creationId xmlns:a16="http://schemas.microsoft.com/office/drawing/2014/main" id="{F597BA8A-1737-4CE6-84E7-7EECA2DEFD8B}"/>
              </a:ext>
            </a:extLst>
          </p:cNvPr>
          <p:cNvSpPr txBox="1">
            <a:spLocks/>
          </p:cNvSpPr>
          <p:nvPr/>
        </p:nvSpPr>
        <p:spPr>
          <a:xfrm rot="964670">
            <a:off x="7064194" y="2216983"/>
            <a:ext cx="5331460" cy="34898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FFC80D"/>
              </a:buClr>
              <a:buSzPct val="200000"/>
              <a:buFont typeface="Arial" panose="020B0604020202020204" pitchFamily="34" charset="0"/>
              <a:buNone/>
              <a:tabLst/>
              <a:defRPr/>
            </a:pPr>
            <a:r>
              <a:rPr kumimoji="0" lang="it-IT" sz="6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Rispettati!!!!</a:t>
            </a:r>
          </a:p>
        </p:txBody>
      </p:sp>
    </p:spTree>
    <p:extLst>
      <p:ext uri="{BB962C8B-B14F-4D97-AF65-F5344CB8AC3E}">
        <p14:creationId xmlns:p14="http://schemas.microsoft.com/office/powerpoint/2010/main" val="375644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4C31204-50EA-47E1-BA97-10290C95B59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FBE4F-D559-476D-AEE3-28F000B7084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olo 2">
            <a:extLst>
              <a:ext uri="{FF2B5EF4-FFF2-40B4-BE49-F238E27FC236}">
                <a16:creationId xmlns:a16="http://schemas.microsoft.com/office/drawing/2014/main" id="{0D67E328-AA9D-49C9-899A-6FCE2B3FBF6F}"/>
              </a:ext>
            </a:extLst>
          </p:cNvPr>
          <p:cNvSpPr>
            <a:spLocks noGrp="1"/>
          </p:cNvSpPr>
          <p:nvPr>
            <p:ph type="title"/>
          </p:nvPr>
        </p:nvSpPr>
        <p:spPr/>
        <p:txBody>
          <a:bodyPr/>
          <a:lstStyle/>
          <a:p>
            <a:r>
              <a:rPr lang="it-IT" dirty="0">
                <a:latin typeface="Nevis"/>
              </a:rPr>
              <a:t>Statement of Work </a:t>
            </a:r>
          </a:p>
        </p:txBody>
      </p:sp>
      <p:sp>
        <p:nvSpPr>
          <p:cNvPr id="4" name="Segnaposto testo 3">
            <a:extLst>
              <a:ext uri="{FF2B5EF4-FFF2-40B4-BE49-F238E27FC236}">
                <a16:creationId xmlns:a16="http://schemas.microsoft.com/office/drawing/2014/main" id="{31A9C944-52BA-454C-9ECF-2AA03DB6226F}"/>
              </a:ext>
            </a:extLst>
          </p:cNvPr>
          <p:cNvSpPr>
            <a:spLocks noGrp="1"/>
          </p:cNvSpPr>
          <p:nvPr>
            <p:ph type="body" sz="quarter" idx="13"/>
          </p:nvPr>
        </p:nvSpPr>
        <p:spPr/>
        <p:txBody>
          <a:bodyPr/>
          <a:lstStyle/>
          <a:p>
            <a:r>
              <a:rPr lang="it-IT" dirty="0"/>
              <a:t>Criteri di </a:t>
            </a:r>
            <a:r>
              <a:rPr lang="it-IT" dirty="0" err="1"/>
              <a:t>premialità</a:t>
            </a:r>
            <a:endParaRPr lang="it-IT" dirty="0"/>
          </a:p>
          <a:p>
            <a:endParaRPr lang="it-IT" dirty="0"/>
          </a:p>
        </p:txBody>
      </p:sp>
      <p:sp>
        <p:nvSpPr>
          <p:cNvPr id="7" name="Text Placeholder 3">
            <a:extLst>
              <a:ext uri="{FF2B5EF4-FFF2-40B4-BE49-F238E27FC236}">
                <a16:creationId xmlns:a16="http://schemas.microsoft.com/office/drawing/2014/main" id="{0F6CB33B-8F26-43C7-8D32-BBE0EBC8CBB5}"/>
              </a:ext>
            </a:extLst>
          </p:cNvPr>
          <p:cNvSpPr txBox="1">
            <a:spLocks/>
          </p:cNvSpPr>
          <p:nvPr/>
        </p:nvSpPr>
        <p:spPr>
          <a:xfrm>
            <a:off x="2055179" y="2581636"/>
            <a:ext cx="5661074" cy="31232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200000"/>
              </a:lnSpc>
              <a:spcBef>
                <a:spcPts val="1000"/>
              </a:spcBef>
              <a:spcAft>
                <a:spcPts val="0"/>
              </a:spcAft>
              <a:buClr>
                <a:srgbClr val="FFC80D"/>
              </a:buClr>
              <a:buSzPct val="200000"/>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Utilizzo di sistemi di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build</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come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Maven</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28600" marR="0" lvl="0" indent="-228600" algn="l" defTabSz="914400" rtl="0" eaLnBrk="1" fontAlgn="auto" latinLnBrk="0" hangingPunct="1">
              <a:lnSpc>
                <a:spcPct val="200000"/>
              </a:lnSpc>
              <a:spcBef>
                <a:spcPts val="1000"/>
              </a:spcBef>
              <a:spcAft>
                <a:spcPts val="0"/>
              </a:spcAft>
              <a:buClr>
                <a:srgbClr val="FFC80D"/>
              </a:buClr>
              <a:buSzPct val="200000"/>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Utilizzo del pull-</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based</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development</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tramite l’applicazione di code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review</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50000"/>
              </a:lnSpc>
              <a:spcBef>
                <a:spcPts val="1000"/>
              </a:spcBef>
              <a:spcAft>
                <a:spcPts val="0"/>
              </a:spcAft>
              <a:buClr>
                <a:srgbClr val="FFC80D"/>
              </a:buClr>
              <a:buSzPct val="200000"/>
              <a:buFont typeface="Arial" panose="020B0604020202020204" pitchFamily="34" charset="0"/>
              <a:buChar char="•"/>
              <a:tabLst/>
              <a:defRPr/>
            </a:pPr>
            <a:endParaRPr kumimoji="0" lang="en-JM" sz="1400" b="0" i="0" u="none" strike="noStrike" kern="1200" cap="none" spc="0" normalizeH="0" baseline="0" noProof="0" dirty="0">
              <a:ln>
                <a:noFill/>
              </a:ln>
              <a:solidFill>
                <a:srgbClr val="464646">
                  <a:lumMod val="60000"/>
                  <a:lumOff val="40000"/>
                </a:srgbClr>
              </a:solidFill>
              <a:effectLst/>
              <a:uLnTx/>
              <a:uFillTx/>
              <a:latin typeface="Ubuntu"/>
              <a:ea typeface="+mn-ea"/>
              <a:cs typeface="Arial" pitchFamily="34" charset="0"/>
            </a:endParaRPr>
          </a:p>
        </p:txBody>
      </p:sp>
      <p:pic>
        <p:nvPicPr>
          <p:cNvPr id="11" name="Immagine 10">
            <a:extLst>
              <a:ext uri="{FF2B5EF4-FFF2-40B4-BE49-F238E27FC236}">
                <a16:creationId xmlns:a16="http://schemas.microsoft.com/office/drawing/2014/main" id="{7811FD47-D321-462D-81D0-FD6DEE0DC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3103" y="2768442"/>
            <a:ext cx="1373390" cy="347387"/>
          </a:xfrm>
          <a:prstGeom prst="rect">
            <a:avLst/>
          </a:prstGeom>
        </p:spPr>
      </p:pic>
      <p:pic>
        <p:nvPicPr>
          <p:cNvPr id="13" name="Immagine 12">
            <a:extLst>
              <a:ext uri="{FF2B5EF4-FFF2-40B4-BE49-F238E27FC236}">
                <a16:creationId xmlns:a16="http://schemas.microsoft.com/office/drawing/2014/main" id="{DF2AA494-B138-47F9-9887-4A1178B20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7160" y="3768300"/>
            <a:ext cx="1045276" cy="436489"/>
          </a:xfrm>
          <a:prstGeom prst="rect">
            <a:avLst/>
          </a:prstGeom>
        </p:spPr>
      </p:pic>
    </p:spTree>
    <p:extLst>
      <p:ext uri="{BB962C8B-B14F-4D97-AF65-F5344CB8AC3E}">
        <p14:creationId xmlns:p14="http://schemas.microsoft.com/office/powerpoint/2010/main" val="144197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up)">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wipe(up)">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9330494" y="2761468"/>
            <a:ext cx="1217272" cy="1217272"/>
          </a:xfrm>
          <a:prstGeom prst="ellips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8162066" y="1148250"/>
            <a:ext cx="3820704" cy="3734652"/>
          </a:xfrm>
          <a:prstGeom prst="ellipse">
            <a:avLst/>
          </a:prstGeom>
          <a:solidFill>
            <a:srgbClr val="FFC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11168660" y="1567777"/>
            <a:ext cx="1447800" cy="1447800"/>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1869788" y="2858228"/>
            <a:ext cx="644423" cy="644423"/>
          </a:xfrm>
          <a:prstGeom prst="ellipse">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8004319" y="3646396"/>
            <a:ext cx="816980" cy="816980"/>
          </a:xfrm>
          <a:prstGeom prst="ellipse">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p:cNvSpPr/>
          <p:nvPr/>
        </p:nvSpPr>
        <p:spPr>
          <a:xfrm>
            <a:off x="8426724" y="2291677"/>
            <a:ext cx="3433194" cy="1754326"/>
          </a:xfrm>
          <a:prstGeom prst="rect">
            <a:avLst/>
          </a:prstGeom>
        </p:spPr>
        <p:txBody>
          <a:bodyPr wrap="square">
            <a:spAutoFit/>
          </a:bodyPr>
          <a:lstStyle/>
          <a:p>
            <a:pPr algn="ctr"/>
            <a:r>
              <a:rPr lang="it-IT" sz="2800" b="1" dirty="0">
                <a:solidFill>
                  <a:schemeClr val="bg1"/>
                </a:solidFill>
                <a:latin typeface="Bahnschrift" panose="020B0502040204020203" pitchFamily="34" charset="0"/>
              </a:rPr>
              <a:t>Tirocinio </a:t>
            </a:r>
          </a:p>
          <a:p>
            <a:pPr algn="ctr"/>
            <a:r>
              <a:rPr lang="it-IT" sz="2800" b="1" dirty="0">
                <a:solidFill>
                  <a:schemeClr val="bg1"/>
                </a:solidFill>
                <a:latin typeface="Bahnschrift" panose="020B0502040204020203" pitchFamily="34" charset="0"/>
              </a:rPr>
              <a:t>Sistema proposto:</a:t>
            </a:r>
          </a:p>
          <a:p>
            <a:pPr algn="ctr"/>
            <a:r>
              <a:rPr lang="it-IT" sz="2800" b="1" dirty="0">
                <a:solidFill>
                  <a:schemeClr val="bg1"/>
                </a:solidFill>
                <a:latin typeface="Bahnschrift" panose="020B0502040204020203" pitchFamily="34" charset="0"/>
              </a:rPr>
              <a:t>Activity </a:t>
            </a:r>
            <a:r>
              <a:rPr lang="it-IT" sz="2800" b="1" dirty="0" err="1">
                <a:solidFill>
                  <a:schemeClr val="bg1"/>
                </a:solidFill>
                <a:latin typeface="Bahnschrift" panose="020B0502040204020203" pitchFamily="34" charset="0"/>
              </a:rPr>
              <a:t>Diagram</a:t>
            </a:r>
            <a:endParaRPr lang="it-IT" sz="2800" b="1" dirty="0">
              <a:solidFill>
                <a:schemeClr val="bg1"/>
              </a:solidFill>
              <a:latin typeface="Bahnschrift" panose="020B0502040204020203" pitchFamily="34" charset="0"/>
            </a:endParaRPr>
          </a:p>
          <a:p>
            <a:pPr algn="ctr"/>
            <a:endParaRPr lang="en-US" sz="2400" b="1" i="1" dirty="0">
              <a:solidFill>
                <a:schemeClr val="bg1"/>
              </a:solidFill>
              <a:latin typeface="Bahnschrift" panose="020B0502040204020203" pitchFamily="34" charset="0"/>
            </a:endParaRPr>
          </a:p>
        </p:txBody>
      </p:sp>
      <p:pic>
        <p:nvPicPr>
          <p:cNvPr id="2" name="Immagine 1">
            <a:extLst>
              <a:ext uri="{FF2B5EF4-FFF2-40B4-BE49-F238E27FC236}">
                <a16:creationId xmlns:a16="http://schemas.microsoft.com/office/drawing/2014/main" id="{1824B91E-88AC-4C8A-95EA-F6C5834157B4}"/>
              </a:ext>
            </a:extLst>
          </p:cNvPr>
          <p:cNvPicPr>
            <a:picLocks noChangeAspect="1"/>
          </p:cNvPicPr>
          <p:nvPr/>
        </p:nvPicPr>
        <p:blipFill>
          <a:blip r:embed="rId3"/>
          <a:stretch>
            <a:fillRect/>
          </a:stretch>
        </p:blipFill>
        <p:spPr>
          <a:xfrm>
            <a:off x="1" y="0"/>
            <a:ext cx="8162066" cy="6858000"/>
          </a:xfrm>
          <a:prstGeom prst="rect">
            <a:avLst/>
          </a:prstGeom>
        </p:spPr>
      </p:pic>
    </p:spTree>
    <p:extLst>
      <p:ext uri="{BB962C8B-B14F-4D97-AF65-F5344CB8AC3E}">
        <p14:creationId xmlns:p14="http://schemas.microsoft.com/office/powerpoint/2010/main" val="353787860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p:cTn id="13" dur="500" fill="hold"/>
                                        <p:tgtEl>
                                          <p:spTgt spid="54"/>
                                        </p:tgtEl>
                                        <p:attrNameLst>
                                          <p:attrName>ppt_w</p:attrName>
                                        </p:attrNameLst>
                                      </p:cBhvr>
                                      <p:tavLst>
                                        <p:tav tm="0">
                                          <p:val>
                                            <p:fltVal val="0"/>
                                          </p:val>
                                        </p:tav>
                                        <p:tav tm="100000">
                                          <p:val>
                                            <p:strVal val="#ppt_w"/>
                                          </p:val>
                                        </p:tav>
                                      </p:tavLst>
                                    </p:anim>
                                    <p:anim calcmode="lin" valueType="num">
                                      <p:cBhvr>
                                        <p:cTn id="14" dur="500" fill="hold"/>
                                        <p:tgtEl>
                                          <p:spTgt spid="54"/>
                                        </p:tgtEl>
                                        <p:attrNameLst>
                                          <p:attrName>ppt_h</p:attrName>
                                        </p:attrNameLst>
                                      </p:cBhvr>
                                      <p:tavLst>
                                        <p:tav tm="0">
                                          <p:val>
                                            <p:fltVal val="0"/>
                                          </p:val>
                                        </p:tav>
                                        <p:tav tm="100000">
                                          <p:val>
                                            <p:strVal val="#ppt_h"/>
                                          </p:val>
                                        </p:tav>
                                      </p:tavLst>
                                    </p:anim>
                                    <p:animEffect transition="in" filter="fade">
                                      <p:cBhvr>
                                        <p:cTn id="15" dur="500"/>
                                        <p:tgtEl>
                                          <p:spTgt spid="5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p:cTn id="18" dur="500" fill="hold"/>
                                        <p:tgtEl>
                                          <p:spTgt spid="53"/>
                                        </p:tgtEl>
                                        <p:attrNameLst>
                                          <p:attrName>ppt_w</p:attrName>
                                        </p:attrNameLst>
                                      </p:cBhvr>
                                      <p:tavLst>
                                        <p:tav tm="0">
                                          <p:val>
                                            <p:fltVal val="0"/>
                                          </p:val>
                                        </p:tav>
                                        <p:tav tm="100000">
                                          <p:val>
                                            <p:strVal val="#ppt_w"/>
                                          </p:val>
                                        </p:tav>
                                      </p:tavLst>
                                    </p:anim>
                                    <p:anim calcmode="lin" valueType="num">
                                      <p:cBhvr>
                                        <p:cTn id="19" dur="500" fill="hold"/>
                                        <p:tgtEl>
                                          <p:spTgt spid="53"/>
                                        </p:tgtEl>
                                        <p:attrNameLst>
                                          <p:attrName>ppt_h</p:attrName>
                                        </p:attrNameLst>
                                      </p:cBhvr>
                                      <p:tavLst>
                                        <p:tav tm="0">
                                          <p:val>
                                            <p:fltVal val="0"/>
                                          </p:val>
                                        </p:tav>
                                        <p:tav tm="100000">
                                          <p:val>
                                            <p:strVal val="#ppt_h"/>
                                          </p:val>
                                        </p:tav>
                                      </p:tavLst>
                                    </p:anim>
                                    <p:animEffect transition="in" filter="fade">
                                      <p:cBhvr>
                                        <p:cTn id="20" dur="500"/>
                                        <p:tgtEl>
                                          <p:spTgt spid="5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p:cTn id="23" dur="500" fill="hold"/>
                                        <p:tgtEl>
                                          <p:spTgt spid="55"/>
                                        </p:tgtEl>
                                        <p:attrNameLst>
                                          <p:attrName>ppt_w</p:attrName>
                                        </p:attrNameLst>
                                      </p:cBhvr>
                                      <p:tavLst>
                                        <p:tav tm="0">
                                          <p:val>
                                            <p:fltVal val="0"/>
                                          </p:val>
                                        </p:tav>
                                        <p:tav tm="100000">
                                          <p:val>
                                            <p:strVal val="#ppt_w"/>
                                          </p:val>
                                        </p:tav>
                                      </p:tavLst>
                                    </p:anim>
                                    <p:anim calcmode="lin" valueType="num">
                                      <p:cBhvr>
                                        <p:cTn id="24" dur="500" fill="hold"/>
                                        <p:tgtEl>
                                          <p:spTgt spid="55"/>
                                        </p:tgtEl>
                                        <p:attrNameLst>
                                          <p:attrName>ppt_h</p:attrName>
                                        </p:attrNameLst>
                                      </p:cBhvr>
                                      <p:tavLst>
                                        <p:tav tm="0">
                                          <p:val>
                                            <p:fltVal val="0"/>
                                          </p:val>
                                        </p:tav>
                                        <p:tav tm="100000">
                                          <p:val>
                                            <p:strVal val="#ppt_h"/>
                                          </p:val>
                                        </p:tav>
                                      </p:tavLst>
                                    </p:anim>
                                    <p:animEffect transition="in" filter="fade">
                                      <p:cBhvr>
                                        <p:cTn id="25" dur="500"/>
                                        <p:tgtEl>
                                          <p:spTgt spid="55"/>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p:cTn id="28" dur="500" fill="hold"/>
                                        <p:tgtEl>
                                          <p:spTgt spid="56"/>
                                        </p:tgtEl>
                                        <p:attrNameLst>
                                          <p:attrName>ppt_w</p:attrName>
                                        </p:attrNameLst>
                                      </p:cBhvr>
                                      <p:tavLst>
                                        <p:tav tm="0">
                                          <p:val>
                                            <p:fltVal val="0"/>
                                          </p:val>
                                        </p:tav>
                                        <p:tav tm="100000">
                                          <p:val>
                                            <p:strVal val="#ppt_w"/>
                                          </p:val>
                                        </p:tav>
                                      </p:tavLst>
                                    </p:anim>
                                    <p:anim calcmode="lin" valueType="num">
                                      <p:cBhvr>
                                        <p:cTn id="29" dur="500" fill="hold"/>
                                        <p:tgtEl>
                                          <p:spTgt spid="56"/>
                                        </p:tgtEl>
                                        <p:attrNameLst>
                                          <p:attrName>ppt_h</p:attrName>
                                        </p:attrNameLst>
                                      </p:cBhvr>
                                      <p:tavLst>
                                        <p:tav tm="0">
                                          <p:val>
                                            <p:fltVal val="0"/>
                                          </p:val>
                                        </p:tav>
                                        <p:tav tm="100000">
                                          <p:val>
                                            <p:strVal val="#ppt_h"/>
                                          </p:val>
                                        </p:tav>
                                      </p:tavLst>
                                    </p:anim>
                                    <p:animEffect transition="in" filter="fade">
                                      <p:cBhvr>
                                        <p:cTn id="30" dur="500"/>
                                        <p:tgtEl>
                                          <p:spTgt spid="56"/>
                                        </p:tgtEl>
                                      </p:cBhvr>
                                    </p:animEffect>
                                  </p:childTnLst>
                                </p:cTn>
                              </p:par>
                            </p:childTnLst>
                          </p:cTn>
                        </p:par>
                        <p:par>
                          <p:cTn id="31" fill="hold">
                            <p:stCondLst>
                              <p:cond delay="1000"/>
                            </p:stCondLst>
                            <p:childTnLst>
                              <p:par>
                                <p:cTn id="32" presetID="42" presetClass="entr" presetSubtype="0" fill="hold" grpId="0" nodeType="after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1000"/>
                                        <p:tgtEl>
                                          <p:spTgt spid="59"/>
                                        </p:tgtEl>
                                      </p:cBhvr>
                                    </p:animEffect>
                                    <p:anim calcmode="lin" valueType="num">
                                      <p:cBhvr>
                                        <p:cTn id="35" dur="1000" fill="hold"/>
                                        <p:tgtEl>
                                          <p:spTgt spid="59"/>
                                        </p:tgtEl>
                                        <p:attrNameLst>
                                          <p:attrName>ppt_x</p:attrName>
                                        </p:attrNameLst>
                                      </p:cBhvr>
                                      <p:tavLst>
                                        <p:tav tm="0">
                                          <p:val>
                                            <p:strVal val="#ppt_x"/>
                                          </p:val>
                                        </p:tav>
                                        <p:tav tm="100000">
                                          <p:val>
                                            <p:strVal val="#ppt_x"/>
                                          </p:val>
                                        </p:tav>
                                      </p:tavLst>
                                    </p:anim>
                                    <p:anim calcmode="lin" valueType="num">
                                      <p:cBhvr>
                                        <p:cTn id="36"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 grpId="0" animBg="1"/>
      <p:bldP spid="53" grpId="0" animBg="1"/>
      <p:bldP spid="55" grpId="0" animBg="1"/>
      <p:bldP spid="56" grpId="0" animBg="1"/>
      <p:bldP spid="5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a:xfrm>
            <a:off x="6755917" y="443466"/>
            <a:ext cx="1217272" cy="1217272"/>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5" name="Oval 4"/>
          <p:cNvSpPr/>
          <p:nvPr/>
        </p:nvSpPr>
        <p:spPr>
          <a:xfrm>
            <a:off x="2887083" y="581562"/>
            <a:ext cx="5312780" cy="5312780"/>
          </a:xfrm>
          <a:prstGeom prst="ellips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53" name="Oval 52"/>
          <p:cNvSpPr/>
          <p:nvPr/>
        </p:nvSpPr>
        <p:spPr>
          <a:xfrm>
            <a:off x="3247822" y="4772398"/>
            <a:ext cx="1447800" cy="144780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55" name="Oval 54"/>
          <p:cNvSpPr/>
          <p:nvPr/>
        </p:nvSpPr>
        <p:spPr>
          <a:xfrm>
            <a:off x="7581256" y="1746944"/>
            <a:ext cx="1723663" cy="1723663"/>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56" name="Oval 55"/>
          <p:cNvSpPr/>
          <p:nvPr/>
        </p:nvSpPr>
        <p:spPr>
          <a:xfrm>
            <a:off x="2946881" y="443466"/>
            <a:ext cx="816980" cy="81698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57" name="Oval 56"/>
          <p:cNvSpPr/>
          <p:nvPr/>
        </p:nvSpPr>
        <p:spPr>
          <a:xfrm>
            <a:off x="3041408" y="5596612"/>
            <a:ext cx="816980" cy="81698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58" name="Oval 57"/>
          <p:cNvSpPr/>
          <p:nvPr/>
        </p:nvSpPr>
        <p:spPr>
          <a:xfrm>
            <a:off x="7541066" y="5280477"/>
            <a:ext cx="577771" cy="57777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59" name="Rectangle 58">
            <a:hlinkClick r:id="rId2" tooltip="Piattaforma"/>
          </p:cNvPr>
          <p:cNvSpPr/>
          <p:nvPr/>
        </p:nvSpPr>
        <p:spPr>
          <a:xfrm>
            <a:off x="2289861" y="2762545"/>
            <a:ext cx="6507223"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5400" b="1" i="0" u="none" strike="noStrike" kern="1200" cap="none" spc="0" normalizeH="0" baseline="0" dirty="0">
                <a:ln>
                  <a:noFill/>
                </a:ln>
                <a:solidFill>
                  <a:srgbClr val="FFFFFF"/>
                </a:solidFill>
                <a:effectLst/>
                <a:uLnTx/>
                <a:uFillTx/>
                <a:latin typeface="Ubuntu"/>
                <a:ea typeface="+mn-ea"/>
                <a:cs typeface="+mn-cs"/>
              </a:rPr>
              <a:t>Tirocinio2.5</a:t>
            </a:r>
            <a:endParaRPr kumimoji="0" lang="it-IT" sz="8800" b="1" i="0" u="none" strike="noStrike" kern="1200" cap="none" spc="0" normalizeH="0" baseline="0" dirty="0">
              <a:ln>
                <a:noFill/>
              </a:ln>
              <a:solidFill>
                <a:srgbClr val="FFFFFF"/>
              </a:solidFill>
              <a:effectLst/>
              <a:uLnTx/>
              <a:uFillTx/>
              <a:latin typeface="Ubuntu"/>
              <a:ea typeface="+mn-ea"/>
              <a:cs typeface="+mn-cs"/>
            </a:endParaRPr>
          </a:p>
        </p:txBody>
      </p:sp>
      <p:sp>
        <p:nvSpPr>
          <p:cNvPr id="19" name="Oval 54">
            <a:extLst>
              <a:ext uri="{FF2B5EF4-FFF2-40B4-BE49-F238E27FC236}">
                <a16:creationId xmlns:a16="http://schemas.microsoft.com/office/drawing/2014/main" id="{0BE03F39-A240-42DB-891F-1FC2D864FF5F}"/>
              </a:ext>
            </a:extLst>
          </p:cNvPr>
          <p:cNvSpPr/>
          <p:nvPr/>
        </p:nvSpPr>
        <p:spPr>
          <a:xfrm>
            <a:off x="6092784" y="4604821"/>
            <a:ext cx="1723663" cy="1723663"/>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20" name="Oval 54">
            <a:extLst>
              <a:ext uri="{FF2B5EF4-FFF2-40B4-BE49-F238E27FC236}">
                <a16:creationId xmlns:a16="http://schemas.microsoft.com/office/drawing/2014/main" id="{DDAA3906-786A-4484-9775-856DC5F6D79A}"/>
              </a:ext>
            </a:extLst>
          </p:cNvPr>
          <p:cNvSpPr/>
          <p:nvPr/>
        </p:nvSpPr>
        <p:spPr>
          <a:xfrm>
            <a:off x="2268476" y="977326"/>
            <a:ext cx="1723663" cy="1723663"/>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21" name="Oval 56">
            <a:extLst>
              <a:ext uri="{FF2B5EF4-FFF2-40B4-BE49-F238E27FC236}">
                <a16:creationId xmlns:a16="http://schemas.microsoft.com/office/drawing/2014/main" id="{59F2895B-8E49-4986-858A-CADB5A07548C}"/>
              </a:ext>
            </a:extLst>
          </p:cNvPr>
          <p:cNvSpPr/>
          <p:nvPr/>
        </p:nvSpPr>
        <p:spPr>
          <a:xfrm>
            <a:off x="2430842" y="2417956"/>
            <a:ext cx="816980" cy="81698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22" name="Oval 56">
            <a:extLst>
              <a:ext uri="{FF2B5EF4-FFF2-40B4-BE49-F238E27FC236}">
                <a16:creationId xmlns:a16="http://schemas.microsoft.com/office/drawing/2014/main" id="{C8A32E23-8C91-4B4B-9B2E-275E84A42149}"/>
              </a:ext>
            </a:extLst>
          </p:cNvPr>
          <p:cNvSpPr/>
          <p:nvPr/>
        </p:nvSpPr>
        <p:spPr>
          <a:xfrm>
            <a:off x="6347427" y="261263"/>
            <a:ext cx="816980" cy="81698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
        <p:nvSpPr>
          <p:cNvPr id="23" name="Oval 57">
            <a:extLst>
              <a:ext uri="{FF2B5EF4-FFF2-40B4-BE49-F238E27FC236}">
                <a16:creationId xmlns:a16="http://schemas.microsoft.com/office/drawing/2014/main" id="{EC3C350C-A75A-4A6F-A4B6-F043EFD5CD15}"/>
              </a:ext>
            </a:extLst>
          </p:cNvPr>
          <p:cNvSpPr/>
          <p:nvPr/>
        </p:nvSpPr>
        <p:spPr>
          <a:xfrm>
            <a:off x="8024104" y="3368841"/>
            <a:ext cx="577771" cy="577771"/>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buntu"/>
              <a:ea typeface="+mn-ea"/>
              <a:cs typeface="+mn-cs"/>
            </a:endParaRPr>
          </a:p>
        </p:txBody>
      </p:sp>
    </p:spTree>
    <p:extLst>
      <p:ext uri="{BB962C8B-B14F-4D97-AF65-F5344CB8AC3E}">
        <p14:creationId xmlns:p14="http://schemas.microsoft.com/office/powerpoint/2010/main" val="217279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p:cTn id="13" dur="500" fill="hold"/>
                                        <p:tgtEl>
                                          <p:spTgt spid="54"/>
                                        </p:tgtEl>
                                        <p:attrNameLst>
                                          <p:attrName>ppt_w</p:attrName>
                                        </p:attrNameLst>
                                      </p:cBhvr>
                                      <p:tavLst>
                                        <p:tav tm="0">
                                          <p:val>
                                            <p:fltVal val="0"/>
                                          </p:val>
                                        </p:tav>
                                        <p:tav tm="100000">
                                          <p:val>
                                            <p:strVal val="#ppt_w"/>
                                          </p:val>
                                        </p:tav>
                                      </p:tavLst>
                                    </p:anim>
                                    <p:anim calcmode="lin" valueType="num">
                                      <p:cBhvr>
                                        <p:cTn id="14" dur="500" fill="hold"/>
                                        <p:tgtEl>
                                          <p:spTgt spid="54"/>
                                        </p:tgtEl>
                                        <p:attrNameLst>
                                          <p:attrName>ppt_h</p:attrName>
                                        </p:attrNameLst>
                                      </p:cBhvr>
                                      <p:tavLst>
                                        <p:tav tm="0">
                                          <p:val>
                                            <p:fltVal val="0"/>
                                          </p:val>
                                        </p:tav>
                                        <p:tav tm="100000">
                                          <p:val>
                                            <p:strVal val="#ppt_h"/>
                                          </p:val>
                                        </p:tav>
                                      </p:tavLst>
                                    </p:anim>
                                    <p:animEffect transition="in" filter="fade">
                                      <p:cBhvr>
                                        <p:cTn id="15" dur="500"/>
                                        <p:tgtEl>
                                          <p:spTgt spid="5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p:cTn id="18" dur="500" fill="hold"/>
                                        <p:tgtEl>
                                          <p:spTgt spid="53"/>
                                        </p:tgtEl>
                                        <p:attrNameLst>
                                          <p:attrName>ppt_w</p:attrName>
                                        </p:attrNameLst>
                                      </p:cBhvr>
                                      <p:tavLst>
                                        <p:tav tm="0">
                                          <p:val>
                                            <p:fltVal val="0"/>
                                          </p:val>
                                        </p:tav>
                                        <p:tav tm="100000">
                                          <p:val>
                                            <p:strVal val="#ppt_w"/>
                                          </p:val>
                                        </p:tav>
                                      </p:tavLst>
                                    </p:anim>
                                    <p:anim calcmode="lin" valueType="num">
                                      <p:cBhvr>
                                        <p:cTn id="19" dur="500" fill="hold"/>
                                        <p:tgtEl>
                                          <p:spTgt spid="53"/>
                                        </p:tgtEl>
                                        <p:attrNameLst>
                                          <p:attrName>ppt_h</p:attrName>
                                        </p:attrNameLst>
                                      </p:cBhvr>
                                      <p:tavLst>
                                        <p:tav tm="0">
                                          <p:val>
                                            <p:fltVal val="0"/>
                                          </p:val>
                                        </p:tav>
                                        <p:tav tm="100000">
                                          <p:val>
                                            <p:strVal val="#ppt_h"/>
                                          </p:val>
                                        </p:tav>
                                      </p:tavLst>
                                    </p:anim>
                                    <p:animEffect transition="in" filter="fade">
                                      <p:cBhvr>
                                        <p:cTn id="20" dur="500"/>
                                        <p:tgtEl>
                                          <p:spTgt spid="5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p:cTn id="23" dur="500" fill="hold"/>
                                        <p:tgtEl>
                                          <p:spTgt spid="55"/>
                                        </p:tgtEl>
                                        <p:attrNameLst>
                                          <p:attrName>ppt_w</p:attrName>
                                        </p:attrNameLst>
                                      </p:cBhvr>
                                      <p:tavLst>
                                        <p:tav tm="0">
                                          <p:val>
                                            <p:fltVal val="0"/>
                                          </p:val>
                                        </p:tav>
                                        <p:tav tm="100000">
                                          <p:val>
                                            <p:strVal val="#ppt_w"/>
                                          </p:val>
                                        </p:tav>
                                      </p:tavLst>
                                    </p:anim>
                                    <p:anim calcmode="lin" valueType="num">
                                      <p:cBhvr>
                                        <p:cTn id="24" dur="500" fill="hold"/>
                                        <p:tgtEl>
                                          <p:spTgt spid="55"/>
                                        </p:tgtEl>
                                        <p:attrNameLst>
                                          <p:attrName>ppt_h</p:attrName>
                                        </p:attrNameLst>
                                      </p:cBhvr>
                                      <p:tavLst>
                                        <p:tav tm="0">
                                          <p:val>
                                            <p:fltVal val="0"/>
                                          </p:val>
                                        </p:tav>
                                        <p:tav tm="100000">
                                          <p:val>
                                            <p:strVal val="#ppt_h"/>
                                          </p:val>
                                        </p:tav>
                                      </p:tavLst>
                                    </p:anim>
                                    <p:animEffect transition="in" filter="fade">
                                      <p:cBhvr>
                                        <p:cTn id="25" dur="500"/>
                                        <p:tgtEl>
                                          <p:spTgt spid="55"/>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p:cTn id="28" dur="500" fill="hold"/>
                                        <p:tgtEl>
                                          <p:spTgt spid="56"/>
                                        </p:tgtEl>
                                        <p:attrNameLst>
                                          <p:attrName>ppt_w</p:attrName>
                                        </p:attrNameLst>
                                      </p:cBhvr>
                                      <p:tavLst>
                                        <p:tav tm="0">
                                          <p:val>
                                            <p:fltVal val="0"/>
                                          </p:val>
                                        </p:tav>
                                        <p:tav tm="100000">
                                          <p:val>
                                            <p:strVal val="#ppt_w"/>
                                          </p:val>
                                        </p:tav>
                                      </p:tavLst>
                                    </p:anim>
                                    <p:anim calcmode="lin" valueType="num">
                                      <p:cBhvr>
                                        <p:cTn id="29" dur="500" fill="hold"/>
                                        <p:tgtEl>
                                          <p:spTgt spid="56"/>
                                        </p:tgtEl>
                                        <p:attrNameLst>
                                          <p:attrName>ppt_h</p:attrName>
                                        </p:attrNameLst>
                                      </p:cBhvr>
                                      <p:tavLst>
                                        <p:tav tm="0">
                                          <p:val>
                                            <p:fltVal val="0"/>
                                          </p:val>
                                        </p:tav>
                                        <p:tav tm="100000">
                                          <p:val>
                                            <p:strVal val="#ppt_h"/>
                                          </p:val>
                                        </p:tav>
                                      </p:tavLst>
                                    </p:anim>
                                    <p:animEffect transition="in" filter="fade">
                                      <p:cBhvr>
                                        <p:cTn id="30" dur="500"/>
                                        <p:tgtEl>
                                          <p:spTgt spid="5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 calcmode="lin" valueType="num">
                                      <p:cBhvr>
                                        <p:cTn id="33" dur="500" fill="hold"/>
                                        <p:tgtEl>
                                          <p:spTgt spid="57"/>
                                        </p:tgtEl>
                                        <p:attrNameLst>
                                          <p:attrName>ppt_w</p:attrName>
                                        </p:attrNameLst>
                                      </p:cBhvr>
                                      <p:tavLst>
                                        <p:tav tm="0">
                                          <p:val>
                                            <p:fltVal val="0"/>
                                          </p:val>
                                        </p:tav>
                                        <p:tav tm="100000">
                                          <p:val>
                                            <p:strVal val="#ppt_w"/>
                                          </p:val>
                                        </p:tav>
                                      </p:tavLst>
                                    </p:anim>
                                    <p:anim calcmode="lin" valueType="num">
                                      <p:cBhvr>
                                        <p:cTn id="34" dur="500" fill="hold"/>
                                        <p:tgtEl>
                                          <p:spTgt spid="57"/>
                                        </p:tgtEl>
                                        <p:attrNameLst>
                                          <p:attrName>ppt_h</p:attrName>
                                        </p:attrNameLst>
                                      </p:cBhvr>
                                      <p:tavLst>
                                        <p:tav tm="0">
                                          <p:val>
                                            <p:fltVal val="0"/>
                                          </p:val>
                                        </p:tav>
                                        <p:tav tm="100000">
                                          <p:val>
                                            <p:strVal val="#ppt_h"/>
                                          </p:val>
                                        </p:tav>
                                      </p:tavLst>
                                    </p:anim>
                                    <p:animEffect transition="in" filter="fade">
                                      <p:cBhvr>
                                        <p:cTn id="35" dur="500"/>
                                        <p:tgtEl>
                                          <p:spTgt spid="57"/>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 calcmode="lin" valueType="num">
                                      <p:cBhvr>
                                        <p:cTn id="38" dur="500" fill="hold"/>
                                        <p:tgtEl>
                                          <p:spTgt spid="58"/>
                                        </p:tgtEl>
                                        <p:attrNameLst>
                                          <p:attrName>ppt_w</p:attrName>
                                        </p:attrNameLst>
                                      </p:cBhvr>
                                      <p:tavLst>
                                        <p:tav tm="0">
                                          <p:val>
                                            <p:fltVal val="0"/>
                                          </p:val>
                                        </p:tav>
                                        <p:tav tm="100000">
                                          <p:val>
                                            <p:strVal val="#ppt_w"/>
                                          </p:val>
                                        </p:tav>
                                      </p:tavLst>
                                    </p:anim>
                                    <p:anim calcmode="lin" valueType="num">
                                      <p:cBhvr>
                                        <p:cTn id="39" dur="500" fill="hold"/>
                                        <p:tgtEl>
                                          <p:spTgt spid="58"/>
                                        </p:tgtEl>
                                        <p:attrNameLst>
                                          <p:attrName>ppt_h</p:attrName>
                                        </p:attrNameLst>
                                      </p:cBhvr>
                                      <p:tavLst>
                                        <p:tav tm="0">
                                          <p:val>
                                            <p:fltVal val="0"/>
                                          </p:val>
                                        </p:tav>
                                        <p:tav tm="100000">
                                          <p:val>
                                            <p:strVal val="#ppt_h"/>
                                          </p:val>
                                        </p:tav>
                                      </p:tavLst>
                                    </p:anim>
                                    <p:animEffect transition="in" filter="fade">
                                      <p:cBhvr>
                                        <p:cTn id="40" dur="500"/>
                                        <p:tgtEl>
                                          <p:spTgt spid="58"/>
                                        </p:tgtEl>
                                      </p:cBhvr>
                                    </p:animEffect>
                                  </p:childTnLst>
                                </p:cTn>
                              </p:par>
                            </p:childTnLst>
                          </p:cTn>
                        </p:par>
                        <p:par>
                          <p:cTn id="41" fill="hold">
                            <p:stCondLst>
                              <p:cond delay="1000"/>
                            </p:stCondLst>
                            <p:childTnLst>
                              <p:par>
                                <p:cTn id="42" presetID="42" presetClass="entr" presetSubtype="0" fill="hold" grpId="0" nodeType="after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1000"/>
                                        <p:tgtEl>
                                          <p:spTgt spid="59"/>
                                        </p:tgtEl>
                                      </p:cBhvr>
                                    </p:animEffect>
                                    <p:anim calcmode="lin" valueType="num">
                                      <p:cBhvr>
                                        <p:cTn id="45" dur="1000" fill="hold"/>
                                        <p:tgtEl>
                                          <p:spTgt spid="59"/>
                                        </p:tgtEl>
                                        <p:attrNameLst>
                                          <p:attrName>ppt_x</p:attrName>
                                        </p:attrNameLst>
                                      </p:cBhvr>
                                      <p:tavLst>
                                        <p:tav tm="0">
                                          <p:val>
                                            <p:strVal val="#ppt_x"/>
                                          </p:val>
                                        </p:tav>
                                        <p:tav tm="100000">
                                          <p:val>
                                            <p:strVal val="#ppt_x"/>
                                          </p:val>
                                        </p:tav>
                                      </p:tavLst>
                                    </p:anim>
                                    <p:anim calcmode="lin" valueType="num">
                                      <p:cBhvr>
                                        <p:cTn id="46" dur="1000" fill="hold"/>
                                        <p:tgtEl>
                                          <p:spTgt spid="59"/>
                                        </p:tgtEl>
                                        <p:attrNameLst>
                                          <p:attrName>ppt_y</p:attrName>
                                        </p:attrNameLst>
                                      </p:cBhvr>
                                      <p:tavLst>
                                        <p:tav tm="0">
                                          <p:val>
                                            <p:strVal val="#ppt_y+.1"/>
                                          </p:val>
                                        </p:tav>
                                        <p:tav tm="100000">
                                          <p:val>
                                            <p:strVal val="#ppt_y"/>
                                          </p:val>
                                        </p:tav>
                                      </p:tavLst>
                                    </p:anim>
                                  </p:childTnLst>
                                </p:cTn>
                              </p:par>
                              <p:par>
                                <p:cTn id="47" presetID="53" presetClass="entr" presetSubtype="16"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p:cTn id="49" dur="500" fill="hold"/>
                                        <p:tgtEl>
                                          <p:spTgt spid="19"/>
                                        </p:tgtEl>
                                        <p:attrNameLst>
                                          <p:attrName>ppt_w</p:attrName>
                                        </p:attrNameLst>
                                      </p:cBhvr>
                                      <p:tavLst>
                                        <p:tav tm="0">
                                          <p:val>
                                            <p:fltVal val="0"/>
                                          </p:val>
                                        </p:tav>
                                        <p:tav tm="100000">
                                          <p:val>
                                            <p:strVal val="#ppt_w"/>
                                          </p:val>
                                        </p:tav>
                                      </p:tavLst>
                                    </p:anim>
                                    <p:anim calcmode="lin" valueType="num">
                                      <p:cBhvr>
                                        <p:cTn id="50" dur="500" fill="hold"/>
                                        <p:tgtEl>
                                          <p:spTgt spid="19"/>
                                        </p:tgtEl>
                                        <p:attrNameLst>
                                          <p:attrName>ppt_h</p:attrName>
                                        </p:attrNameLst>
                                      </p:cBhvr>
                                      <p:tavLst>
                                        <p:tav tm="0">
                                          <p:val>
                                            <p:fltVal val="0"/>
                                          </p:val>
                                        </p:tav>
                                        <p:tav tm="100000">
                                          <p:val>
                                            <p:strVal val="#ppt_h"/>
                                          </p:val>
                                        </p:tav>
                                      </p:tavLst>
                                    </p:anim>
                                    <p:animEffect transition="in" filter="fade">
                                      <p:cBhvr>
                                        <p:cTn id="51" dur="500"/>
                                        <p:tgtEl>
                                          <p:spTgt spid="19"/>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500" fill="hold"/>
                                        <p:tgtEl>
                                          <p:spTgt spid="20"/>
                                        </p:tgtEl>
                                        <p:attrNameLst>
                                          <p:attrName>ppt_w</p:attrName>
                                        </p:attrNameLst>
                                      </p:cBhvr>
                                      <p:tavLst>
                                        <p:tav tm="0">
                                          <p:val>
                                            <p:fltVal val="0"/>
                                          </p:val>
                                        </p:tav>
                                        <p:tav tm="100000">
                                          <p:val>
                                            <p:strVal val="#ppt_w"/>
                                          </p:val>
                                        </p:tav>
                                      </p:tavLst>
                                    </p:anim>
                                    <p:anim calcmode="lin" valueType="num">
                                      <p:cBhvr>
                                        <p:cTn id="55" dur="500" fill="hold"/>
                                        <p:tgtEl>
                                          <p:spTgt spid="20"/>
                                        </p:tgtEl>
                                        <p:attrNameLst>
                                          <p:attrName>ppt_h</p:attrName>
                                        </p:attrNameLst>
                                      </p:cBhvr>
                                      <p:tavLst>
                                        <p:tav tm="0">
                                          <p:val>
                                            <p:fltVal val="0"/>
                                          </p:val>
                                        </p:tav>
                                        <p:tav tm="100000">
                                          <p:val>
                                            <p:strVal val="#ppt_h"/>
                                          </p:val>
                                        </p:tav>
                                      </p:tavLst>
                                    </p:anim>
                                    <p:animEffect transition="in" filter="fade">
                                      <p:cBhvr>
                                        <p:cTn id="56" dur="500"/>
                                        <p:tgtEl>
                                          <p:spTgt spid="20"/>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p:cTn id="59" dur="500" fill="hold"/>
                                        <p:tgtEl>
                                          <p:spTgt spid="21"/>
                                        </p:tgtEl>
                                        <p:attrNameLst>
                                          <p:attrName>ppt_w</p:attrName>
                                        </p:attrNameLst>
                                      </p:cBhvr>
                                      <p:tavLst>
                                        <p:tav tm="0">
                                          <p:val>
                                            <p:fltVal val="0"/>
                                          </p:val>
                                        </p:tav>
                                        <p:tav tm="100000">
                                          <p:val>
                                            <p:strVal val="#ppt_w"/>
                                          </p:val>
                                        </p:tav>
                                      </p:tavLst>
                                    </p:anim>
                                    <p:anim calcmode="lin" valueType="num">
                                      <p:cBhvr>
                                        <p:cTn id="60" dur="500" fill="hold"/>
                                        <p:tgtEl>
                                          <p:spTgt spid="21"/>
                                        </p:tgtEl>
                                        <p:attrNameLst>
                                          <p:attrName>ppt_h</p:attrName>
                                        </p:attrNameLst>
                                      </p:cBhvr>
                                      <p:tavLst>
                                        <p:tav tm="0">
                                          <p:val>
                                            <p:fltVal val="0"/>
                                          </p:val>
                                        </p:tav>
                                        <p:tav tm="100000">
                                          <p:val>
                                            <p:strVal val="#ppt_h"/>
                                          </p:val>
                                        </p:tav>
                                      </p:tavLst>
                                    </p:anim>
                                    <p:animEffect transition="in" filter="fade">
                                      <p:cBhvr>
                                        <p:cTn id="61" dur="500"/>
                                        <p:tgtEl>
                                          <p:spTgt spid="21"/>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 calcmode="lin" valueType="num">
                                      <p:cBhvr>
                                        <p:cTn id="64" dur="500" fill="hold"/>
                                        <p:tgtEl>
                                          <p:spTgt spid="22"/>
                                        </p:tgtEl>
                                        <p:attrNameLst>
                                          <p:attrName>ppt_w</p:attrName>
                                        </p:attrNameLst>
                                      </p:cBhvr>
                                      <p:tavLst>
                                        <p:tav tm="0">
                                          <p:val>
                                            <p:fltVal val="0"/>
                                          </p:val>
                                        </p:tav>
                                        <p:tav tm="100000">
                                          <p:val>
                                            <p:strVal val="#ppt_w"/>
                                          </p:val>
                                        </p:tav>
                                      </p:tavLst>
                                    </p:anim>
                                    <p:anim calcmode="lin" valueType="num">
                                      <p:cBhvr>
                                        <p:cTn id="65" dur="500" fill="hold"/>
                                        <p:tgtEl>
                                          <p:spTgt spid="22"/>
                                        </p:tgtEl>
                                        <p:attrNameLst>
                                          <p:attrName>ppt_h</p:attrName>
                                        </p:attrNameLst>
                                      </p:cBhvr>
                                      <p:tavLst>
                                        <p:tav tm="0">
                                          <p:val>
                                            <p:fltVal val="0"/>
                                          </p:val>
                                        </p:tav>
                                        <p:tav tm="100000">
                                          <p:val>
                                            <p:strVal val="#ppt_h"/>
                                          </p:val>
                                        </p:tav>
                                      </p:tavLst>
                                    </p:anim>
                                    <p:animEffect transition="in" filter="fade">
                                      <p:cBhvr>
                                        <p:cTn id="66" dur="500"/>
                                        <p:tgtEl>
                                          <p:spTgt spid="2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 calcmode="lin" valueType="num">
                                      <p:cBhvr>
                                        <p:cTn id="69" dur="500" fill="hold"/>
                                        <p:tgtEl>
                                          <p:spTgt spid="23"/>
                                        </p:tgtEl>
                                        <p:attrNameLst>
                                          <p:attrName>ppt_w</p:attrName>
                                        </p:attrNameLst>
                                      </p:cBhvr>
                                      <p:tavLst>
                                        <p:tav tm="0">
                                          <p:val>
                                            <p:fltVal val="0"/>
                                          </p:val>
                                        </p:tav>
                                        <p:tav tm="100000">
                                          <p:val>
                                            <p:strVal val="#ppt_w"/>
                                          </p:val>
                                        </p:tav>
                                      </p:tavLst>
                                    </p:anim>
                                    <p:anim calcmode="lin" valueType="num">
                                      <p:cBhvr>
                                        <p:cTn id="70" dur="500" fill="hold"/>
                                        <p:tgtEl>
                                          <p:spTgt spid="23"/>
                                        </p:tgtEl>
                                        <p:attrNameLst>
                                          <p:attrName>ppt_h</p:attrName>
                                        </p:attrNameLst>
                                      </p:cBhvr>
                                      <p:tavLst>
                                        <p:tav tm="0">
                                          <p:val>
                                            <p:fltVal val="0"/>
                                          </p:val>
                                        </p:tav>
                                        <p:tav tm="100000">
                                          <p:val>
                                            <p:strVal val="#ppt_h"/>
                                          </p:val>
                                        </p:tav>
                                      </p:tavLst>
                                    </p:anim>
                                    <p:animEffect transition="in" filter="fade">
                                      <p:cBhvr>
                                        <p:cTn id="7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 grpId="0" animBg="1"/>
      <p:bldP spid="53" grpId="0" animBg="1"/>
      <p:bldP spid="55" grpId="0" animBg="1"/>
      <p:bldP spid="56" grpId="0" animBg="1"/>
      <p:bldP spid="57" grpId="0" animBg="1"/>
      <p:bldP spid="58" grpId="0" animBg="1"/>
      <p:bldP spid="59" grpId="0"/>
      <p:bldP spid="19" grpId="0" animBg="1"/>
      <p:bldP spid="20" grpId="0" animBg="1"/>
      <p:bldP spid="21" grpId="0" animBg="1"/>
      <p:bldP spid="22" grpId="0" animBg="1"/>
      <p:bldP spid="2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73">
            <a:extLst>
              <a:ext uri="{FF2B5EF4-FFF2-40B4-BE49-F238E27FC236}">
                <a16:creationId xmlns:a16="http://schemas.microsoft.com/office/drawing/2014/main" id="{90BD5F59-ED6E-4083-AAFC-C5510790483B}"/>
              </a:ext>
            </a:extLst>
          </p:cNvPr>
          <p:cNvSpPr txBox="1">
            <a:spLocks/>
          </p:cNvSpPr>
          <p:nvPr/>
        </p:nvSpPr>
        <p:spPr>
          <a:xfrm>
            <a:off x="5410560" y="2598737"/>
            <a:ext cx="6327036" cy="16605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it-IT" sz="7200" b="0" i="0" u="none" strike="noStrike" kern="1200" cap="none" spc="0" normalizeH="0" baseline="0" dirty="0">
                <a:ln>
                  <a:noFill/>
                </a:ln>
                <a:effectLst/>
                <a:uLnTx/>
                <a:uFillTx/>
                <a:latin typeface="Nevis"/>
                <a:ea typeface="+mj-ea"/>
                <a:cs typeface="+mj-cs"/>
              </a:rPr>
              <a:t>Grazie</a:t>
            </a:r>
          </a:p>
        </p:txBody>
      </p:sp>
      <p:sp>
        <p:nvSpPr>
          <p:cNvPr id="7" name="Title 173">
            <a:extLst>
              <a:ext uri="{FF2B5EF4-FFF2-40B4-BE49-F238E27FC236}">
                <a16:creationId xmlns:a16="http://schemas.microsoft.com/office/drawing/2014/main" id="{C0A6B9BB-5E2C-49A9-BBF9-DA77BCA50AED}"/>
              </a:ext>
            </a:extLst>
          </p:cNvPr>
          <p:cNvSpPr txBox="1">
            <a:spLocks/>
          </p:cNvSpPr>
          <p:nvPr/>
        </p:nvSpPr>
        <p:spPr>
          <a:xfrm>
            <a:off x="6336621" y="4164255"/>
            <a:ext cx="4739958" cy="45345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it-IT" sz="2400" b="0" i="0" u="none" strike="noStrike" kern="1200" cap="none" spc="0" normalizeH="0" baseline="0" dirty="0">
                <a:ln>
                  <a:noFill/>
                </a:ln>
                <a:effectLst/>
                <a:uLnTx/>
                <a:uFillTx/>
                <a:latin typeface="Ubuntu" panose="020B0504030602030204" pitchFamily="34" charset="0"/>
                <a:ea typeface="+mj-ea"/>
                <a:cs typeface="+mj-cs"/>
              </a:rPr>
              <a:t>Grazie per l’attenzione</a:t>
            </a:r>
            <a:endParaRPr kumimoji="0" lang="it-IT" sz="2400" b="0" i="0" u="none" strike="noStrike" kern="1200" cap="none" spc="0" normalizeH="0" baseline="0" dirty="0">
              <a:ln>
                <a:noFill/>
              </a:ln>
              <a:effectLst/>
              <a:uLnTx/>
              <a:uFillTx/>
              <a:latin typeface="Ubuntu"/>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effectLst/>
                <a:uLnTx/>
                <a:uFillTx/>
                <a:latin typeface="Ubuntu" panose="020B0504030602030204" pitchFamily="34" charset="0"/>
                <a:ea typeface="+mj-ea"/>
                <a:cs typeface="Hind Regular" panose="02000000000000000000" pitchFamily="2" charset="0"/>
              </a:rPr>
              <a:t> </a:t>
            </a:r>
          </a:p>
        </p:txBody>
      </p:sp>
      <p:pic>
        <p:nvPicPr>
          <p:cNvPr id="2" name="Immagine 1">
            <a:extLst>
              <a:ext uri="{FF2B5EF4-FFF2-40B4-BE49-F238E27FC236}">
                <a16:creationId xmlns:a16="http://schemas.microsoft.com/office/drawing/2014/main" id="{BEE2BD2D-430C-4215-9C75-688AD04B7199}"/>
              </a:ext>
            </a:extLst>
          </p:cNvPr>
          <p:cNvPicPr>
            <a:picLocks noChangeAspect="1"/>
          </p:cNvPicPr>
          <p:nvPr/>
        </p:nvPicPr>
        <p:blipFill>
          <a:blip r:embed="rId2"/>
          <a:stretch>
            <a:fillRect/>
          </a:stretch>
        </p:blipFill>
        <p:spPr>
          <a:xfrm>
            <a:off x="1951743" y="1738622"/>
            <a:ext cx="3458817" cy="3380754"/>
          </a:xfrm>
          <a:prstGeom prst="rect">
            <a:avLst/>
          </a:prstGeom>
        </p:spPr>
      </p:pic>
    </p:spTree>
    <p:extLst>
      <p:ext uri="{BB962C8B-B14F-4D97-AF65-F5344CB8AC3E}">
        <p14:creationId xmlns:p14="http://schemas.microsoft.com/office/powerpoint/2010/main" val="63873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750"/>
                                        <p:tgtEl>
                                          <p:spTgt spid="7"/>
                                        </p:tgtEl>
                                      </p:cBhvr>
                                    </p:animEffect>
                                    <p:anim calcmode="lin" valueType="num">
                                      <p:cBhvr>
                                        <p:cTn id="14" dur="750" fill="hold"/>
                                        <p:tgtEl>
                                          <p:spTgt spid="7"/>
                                        </p:tgtEl>
                                        <p:attrNameLst>
                                          <p:attrName>ppt_x</p:attrName>
                                        </p:attrNameLst>
                                      </p:cBhvr>
                                      <p:tavLst>
                                        <p:tav tm="0">
                                          <p:val>
                                            <p:strVal val="#ppt_x"/>
                                          </p:val>
                                        </p:tav>
                                        <p:tav tm="100000">
                                          <p:val>
                                            <p:strVal val="#ppt_x"/>
                                          </p:val>
                                        </p:tav>
                                      </p:tavLst>
                                    </p:anim>
                                    <p:anim calcmode="lin" valueType="num">
                                      <p:cBhvr>
                                        <p:cTn id="15" dur="7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dirty="0"/>
              <a:t>Scopo</a:t>
            </a:r>
            <a:r>
              <a:rPr lang="en-US" dirty="0"/>
              <a:t> del Sistema</a:t>
            </a:r>
          </a:p>
        </p:txBody>
      </p:sp>
      <p:sp>
        <p:nvSpPr>
          <p:cNvPr id="15" name="TextBox 14"/>
          <p:cNvSpPr txBox="1"/>
          <p:nvPr/>
        </p:nvSpPr>
        <p:spPr>
          <a:xfrm>
            <a:off x="6698420" y="1681171"/>
            <a:ext cx="5493580" cy="400110"/>
          </a:xfrm>
          <a:prstGeom prst="rect">
            <a:avLst/>
          </a:prstGeom>
          <a:noFill/>
        </p:spPr>
        <p:txBody>
          <a:bodyPr wrap="square" rtlCol="0">
            <a:spAutoFit/>
          </a:bodyPr>
          <a:lstStyle/>
          <a:p>
            <a:r>
              <a:rPr lang="it-IT" sz="2000" dirty="0">
                <a:latin typeface="+mj-lt"/>
              </a:rPr>
              <a:t>-Una lista consultabile delle aziende convenzionate</a:t>
            </a:r>
            <a:endParaRPr lang="id-ID" sz="2000" dirty="0">
              <a:latin typeface="+mj-lt"/>
            </a:endParaRPr>
          </a:p>
        </p:txBody>
      </p:sp>
      <p:sp>
        <p:nvSpPr>
          <p:cNvPr id="16" name="TextBox 15"/>
          <p:cNvSpPr txBox="1"/>
          <p:nvPr/>
        </p:nvSpPr>
        <p:spPr>
          <a:xfrm>
            <a:off x="6698420" y="2070547"/>
            <a:ext cx="5493579" cy="738664"/>
          </a:xfrm>
          <a:prstGeom prst="rect">
            <a:avLst/>
          </a:prstGeom>
          <a:noFill/>
        </p:spPr>
        <p:txBody>
          <a:bodyPr wrap="square" rtlCol="0">
            <a:spAutoFit/>
          </a:bodyPr>
          <a:lstStyle/>
          <a:p>
            <a:pPr algn="just">
              <a:lnSpc>
                <a:spcPct val="150000"/>
              </a:lnSpc>
            </a:pPr>
            <a:r>
              <a:rPr lang="it-IT" sz="1400" b="1" dirty="0">
                <a:solidFill>
                  <a:schemeClr val="tx1">
                    <a:lumMod val="60000"/>
                    <a:lumOff val="40000"/>
                  </a:schemeClr>
                </a:solidFill>
              </a:rPr>
              <a:t>Una lista accessibile a tutti gli studenti che vogliono decidere l’azienda che preferisce per effettuare il tirocinio..</a:t>
            </a:r>
            <a:endParaRPr lang="en-US" sz="1400" dirty="0">
              <a:solidFill>
                <a:schemeClr val="tx1">
                  <a:lumMod val="60000"/>
                  <a:lumOff val="40000"/>
                </a:schemeClr>
              </a:solidFill>
            </a:endParaRPr>
          </a:p>
        </p:txBody>
      </p:sp>
      <p:sp>
        <p:nvSpPr>
          <p:cNvPr id="18" name="TextBox 17"/>
          <p:cNvSpPr txBox="1"/>
          <p:nvPr/>
        </p:nvSpPr>
        <p:spPr>
          <a:xfrm>
            <a:off x="6693567" y="3429000"/>
            <a:ext cx="3708263" cy="400110"/>
          </a:xfrm>
          <a:prstGeom prst="rect">
            <a:avLst/>
          </a:prstGeom>
          <a:noFill/>
        </p:spPr>
        <p:txBody>
          <a:bodyPr wrap="square" rtlCol="0">
            <a:spAutoFit/>
          </a:bodyPr>
          <a:lstStyle/>
          <a:p>
            <a:r>
              <a:rPr lang="it-IT" sz="2000" dirty="0">
                <a:latin typeface="+mj-lt"/>
              </a:rPr>
              <a:t>- Una visione del lavoro svolto</a:t>
            </a:r>
            <a:endParaRPr lang="id-ID" sz="2000" dirty="0">
              <a:latin typeface="+mj-lt"/>
            </a:endParaRPr>
          </a:p>
        </p:txBody>
      </p:sp>
      <p:sp>
        <p:nvSpPr>
          <p:cNvPr id="19" name="TextBox 18"/>
          <p:cNvSpPr txBox="1"/>
          <p:nvPr/>
        </p:nvSpPr>
        <p:spPr>
          <a:xfrm>
            <a:off x="6693567" y="3660462"/>
            <a:ext cx="3939366" cy="738664"/>
          </a:xfrm>
          <a:prstGeom prst="rect">
            <a:avLst/>
          </a:prstGeom>
          <a:noFill/>
        </p:spPr>
        <p:txBody>
          <a:bodyPr wrap="square" rtlCol="0">
            <a:spAutoFit/>
          </a:bodyPr>
          <a:lstStyle/>
          <a:p>
            <a:pPr algn="just">
              <a:lnSpc>
                <a:spcPct val="150000"/>
              </a:lnSpc>
            </a:pPr>
            <a:r>
              <a:rPr lang="it-IT" sz="1400" b="1" dirty="0">
                <a:solidFill>
                  <a:schemeClr val="tx1">
                    <a:lumMod val="60000"/>
                    <a:lumOff val="40000"/>
                  </a:schemeClr>
                </a:solidFill>
              </a:rPr>
              <a:t>Fornire allo studente un libretto virtuale in cui tenere traccia dei  progressi del tirocinio svolto</a:t>
            </a:r>
            <a:endParaRPr lang="en-US" sz="1400" dirty="0">
              <a:solidFill>
                <a:schemeClr val="tx1">
                  <a:lumMod val="60000"/>
                  <a:lumOff val="40000"/>
                </a:schemeClr>
              </a:solidFill>
            </a:endParaRPr>
          </a:p>
        </p:txBody>
      </p:sp>
      <p:sp>
        <p:nvSpPr>
          <p:cNvPr id="42" name="TextBox 11">
            <a:extLst>
              <a:ext uri="{FF2B5EF4-FFF2-40B4-BE49-F238E27FC236}">
                <a16:creationId xmlns:a16="http://schemas.microsoft.com/office/drawing/2014/main" id="{48CD7485-9D76-4053-BA0B-54A7C58E0E7A}"/>
              </a:ext>
            </a:extLst>
          </p:cNvPr>
          <p:cNvSpPr txBox="1"/>
          <p:nvPr/>
        </p:nvSpPr>
        <p:spPr>
          <a:xfrm>
            <a:off x="164890" y="1748465"/>
            <a:ext cx="3728741" cy="400110"/>
          </a:xfrm>
          <a:prstGeom prst="rect">
            <a:avLst/>
          </a:prstGeom>
          <a:noFill/>
        </p:spPr>
        <p:txBody>
          <a:bodyPr wrap="square" rtlCol="0">
            <a:spAutoFit/>
          </a:bodyPr>
          <a:lstStyle/>
          <a:p>
            <a:r>
              <a:rPr lang="it-IT" sz="2000" dirty="0">
                <a:latin typeface="+mj-lt"/>
              </a:rPr>
              <a:t>-Avere tutto alla portata di un click!</a:t>
            </a:r>
            <a:endParaRPr lang="id-ID" sz="2000" dirty="0">
              <a:latin typeface="+mj-lt"/>
            </a:endParaRPr>
          </a:p>
        </p:txBody>
      </p:sp>
      <p:sp>
        <p:nvSpPr>
          <p:cNvPr id="50" name="TextBox 12">
            <a:extLst>
              <a:ext uri="{FF2B5EF4-FFF2-40B4-BE49-F238E27FC236}">
                <a16:creationId xmlns:a16="http://schemas.microsoft.com/office/drawing/2014/main" id="{EEE3CB92-55A9-4041-AA6F-87737A1775A5}"/>
              </a:ext>
            </a:extLst>
          </p:cNvPr>
          <p:cNvSpPr txBox="1"/>
          <p:nvPr/>
        </p:nvSpPr>
        <p:spPr>
          <a:xfrm>
            <a:off x="164890" y="2104596"/>
            <a:ext cx="4159623" cy="738664"/>
          </a:xfrm>
          <a:prstGeom prst="rect">
            <a:avLst/>
          </a:prstGeom>
          <a:noFill/>
        </p:spPr>
        <p:txBody>
          <a:bodyPr wrap="square" rtlCol="0">
            <a:spAutoFit/>
          </a:bodyPr>
          <a:lstStyle/>
          <a:p>
            <a:pPr algn="just">
              <a:lnSpc>
                <a:spcPct val="150000"/>
              </a:lnSpc>
            </a:pPr>
            <a:r>
              <a:rPr lang="it-IT" sz="1400" b="1" dirty="0">
                <a:solidFill>
                  <a:schemeClr val="tx1">
                    <a:lumMod val="60000"/>
                    <a:lumOff val="40000"/>
                  </a:schemeClr>
                </a:solidFill>
              </a:rPr>
              <a:t>Permettere allo studente di gestire la propria mobilità in sicurezza.</a:t>
            </a:r>
            <a:endParaRPr lang="en-US" sz="1400" dirty="0">
              <a:solidFill>
                <a:schemeClr val="tx1">
                  <a:lumMod val="60000"/>
                  <a:lumOff val="40000"/>
                </a:schemeClr>
              </a:solidFill>
            </a:endParaRPr>
          </a:p>
        </p:txBody>
      </p:sp>
      <p:sp>
        <p:nvSpPr>
          <p:cNvPr id="9" name="Rettangolo 8">
            <a:extLst>
              <a:ext uri="{FF2B5EF4-FFF2-40B4-BE49-F238E27FC236}">
                <a16:creationId xmlns:a16="http://schemas.microsoft.com/office/drawing/2014/main" id="{516786B6-D6ED-4F71-B173-DEC1B18E6551}"/>
              </a:ext>
            </a:extLst>
          </p:cNvPr>
          <p:cNvSpPr/>
          <p:nvPr/>
        </p:nvSpPr>
        <p:spPr>
          <a:xfrm>
            <a:off x="104446" y="5218540"/>
            <a:ext cx="1972015" cy="400110"/>
          </a:xfrm>
          <a:prstGeom prst="rect">
            <a:avLst/>
          </a:prstGeom>
        </p:spPr>
        <p:txBody>
          <a:bodyPr wrap="none">
            <a:spAutoFit/>
          </a:bodyPr>
          <a:lstStyle/>
          <a:p>
            <a:r>
              <a:rPr lang="it-IT" dirty="0"/>
              <a:t>-</a:t>
            </a:r>
            <a:r>
              <a:rPr lang="it-IT" sz="2000" dirty="0"/>
              <a:t>Documentazione</a:t>
            </a:r>
            <a:endParaRPr lang="id-ID" dirty="0"/>
          </a:p>
        </p:txBody>
      </p:sp>
      <p:sp>
        <p:nvSpPr>
          <p:cNvPr id="14" name="Rettangolo 13">
            <a:extLst>
              <a:ext uri="{FF2B5EF4-FFF2-40B4-BE49-F238E27FC236}">
                <a16:creationId xmlns:a16="http://schemas.microsoft.com/office/drawing/2014/main" id="{0306002B-784B-49F0-B24F-3708E2583AE2}"/>
              </a:ext>
            </a:extLst>
          </p:cNvPr>
          <p:cNvSpPr/>
          <p:nvPr/>
        </p:nvSpPr>
        <p:spPr>
          <a:xfrm>
            <a:off x="164890" y="5498795"/>
            <a:ext cx="5291528" cy="738664"/>
          </a:xfrm>
          <a:prstGeom prst="rect">
            <a:avLst/>
          </a:prstGeom>
        </p:spPr>
        <p:txBody>
          <a:bodyPr wrap="square">
            <a:spAutoFit/>
          </a:bodyPr>
          <a:lstStyle/>
          <a:p>
            <a:pPr algn="just">
              <a:lnSpc>
                <a:spcPct val="150000"/>
              </a:lnSpc>
            </a:pPr>
            <a:r>
              <a:rPr lang="it-IT" sz="1400" b="1" dirty="0">
                <a:solidFill>
                  <a:schemeClr val="tx1">
                    <a:lumMod val="60000"/>
                    <a:lumOff val="40000"/>
                  </a:schemeClr>
                </a:solidFill>
              </a:rPr>
              <a:t>Aiutare lo studente nelle attività burocratiche e nella gestione dei documenti.</a:t>
            </a:r>
            <a:endParaRPr lang="en-US" sz="1400" dirty="0">
              <a:solidFill>
                <a:schemeClr val="tx1">
                  <a:lumMod val="60000"/>
                  <a:lumOff val="40000"/>
                </a:schemeClr>
              </a:solidFill>
            </a:endParaRPr>
          </a:p>
        </p:txBody>
      </p:sp>
      <p:sp>
        <p:nvSpPr>
          <p:cNvPr id="3" name="CasellaDiTesto 2">
            <a:extLst>
              <a:ext uri="{FF2B5EF4-FFF2-40B4-BE49-F238E27FC236}">
                <a16:creationId xmlns:a16="http://schemas.microsoft.com/office/drawing/2014/main" id="{3EFF04DA-E148-4A94-8435-381205D4507C}"/>
              </a:ext>
            </a:extLst>
          </p:cNvPr>
          <p:cNvSpPr txBox="1"/>
          <p:nvPr/>
        </p:nvSpPr>
        <p:spPr>
          <a:xfrm>
            <a:off x="104446" y="3390276"/>
            <a:ext cx="6288716" cy="1369606"/>
          </a:xfrm>
          <a:prstGeom prst="rect">
            <a:avLst/>
          </a:prstGeom>
          <a:noFill/>
        </p:spPr>
        <p:txBody>
          <a:bodyPr wrap="square" rtlCol="0">
            <a:spAutoFit/>
          </a:bodyPr>
          <a:lstStyle/>
          <a:p>
            <a:r>
              <a:rPr lang="it-IT" dirty="0"/>
              <a:t>-</a:t>
            </a:r>
            <a:r>
              <a:rPr lang="it-IT" sz="2000" dirty="0"/>
              <a:t>Una lista consultabile dei professori disponibili al tirocinio</a:t>
            </a:r>
          </a:p>
          <a:p>
            <a:pPr>
              <a:lnSpc>
                <a:spcPct val="150000"/>
              </a:lnSpc>
            </a:pPr>
            <a:r>
              <a:rPr lang="it-IT" sz="1400" b="1" dirty="0">
                <a:solidFill>
                  <a:schemeClr val="tx1">
                    <a:lumMod val="60000"/>
                    <a:lumOff val="40000"/>
                  </a:schemeClr>
                </a:solidFill>
              </a:rPr>
              <a:t>Una lista accessibile di professori disponibili a cui effettuare una</a:t>
            </a:r>
          </a:p>
          <a:p>
            <a:pPr>
              <a:lnSpc>
                <a:spcPct val="150000"/>
              </a:lnSpc>
            </a:pPr>
            <a:r>
              <a:rPr lang="it-IT" sz="1400" b="1" dirty="0">
                <a:solidFill>
                  <a:schemeClr val="tx1">
                    <a:lumMod val="60000"/>
                    <a:lumOff val="40000"/>
                  </a:schemeClr>
                </a:solidFill>
              </a:rPr>
              <a:t>domanda di tirocinio in cui si possono reperire tutte le informazioni </a:t>
            </a:r>
          </a:p>
          <a:p>
            <a:pPr>
              <a:lnSpc>
                <a:spcPct val="150000"/>
              </a:lnSpc>
            </a:pPr>
            <a:r>
              <a:rPr lang="it-IT" sz="1400" b="1" dirty="0">
                <a:solidFill>
                  <a:schemeClr val="tx1">
                    <a:lumMod val="60000"/>
                    <a:lumOff val="40000"/>
                  </a:schemeClr>
                </a:solidFill>
              </a:rPr>
              <a:t>necessarie riguardo al lavoro che si andrà a svolgere.</a:t>
            </a:r>
          </a:p>
        </p:txBody>
      </p:sp>
      <p:sp>
        <p:nvSpPr>
          <p:cNvPr id="4" name="CasellaDiTesto 3">
            <a:extLst>
              <a:ext uri="{FF2B5EF4-FFF2-40B4-BE49-F238E27FC236}">
                <a16:creationId xmlns:a16="http://schemas.microsoft.com/office/drawing/2014/main" id="{ADAA076C-DF91-4AFA-BFF3-862C02D51A96}"/>
              </a:ext>
            </a:extLst>
          </p:cNvPr>
          <p:cNvSpPr txBox="1"/>
          <p:nvPr/>
        </p:nvSpPr>
        <p:spPr>
          <a:xfrm>
            <a:off x="6693567" y="5218540"/>
            <a:ext cx="5163653" cy="1046440"/>
          </a:xfrm>
          <a:prstGeom prst="rect">
            <a:avLst/>
          </a:prstGeom>
          <a:noFill/>
        </p:spPr>
        <p:txBody>
          <a:bodyPr wrap="square" rtlCol="0">
            <a:spAutoFit/>
          </a:bodyPr>
          <a:lstStyle/>
          <a:p>
            <a:r>
              <a:rPr lang="it-IT" dirty="0"/>
              <a:t>-</a:t>
            </a:r>
            <a:r>
              <a:rPr lang="it-IT" sz="2000" dirty="0"/>
              <a:t>Ridurre la perdita di tempo</a:t>
            </a:r>
            <a:endParaRPr lang="it-IT" dirty="0"/>
          </a:p>
          <a:p>
            <a:pPr>
              <a:lnSpc>
                <a:spcPct val="150000"/>
              </a:lnSpc>
            </a:pPr>
            <a:r>
              <a:rPr lang="it-IT" sz="1400" b="1" dirty="0">
                <a:solidFill>
                  <a:schemeClr val="tx1">
                    <a:lumMod val="60000"/>
                    <a:lumOff val="40000"/>
                  </a:schemeClr>
                </a:solidFill>
              </a:rPr>
              <a:t>Fornire allo studente la possibilità di effettuare più operazioni in cui il tempo di risposta è ridotto al minimo.</a:t>
            </a:r>
          </a:p>
        </p:txBody>
      </p:sp>
      <p:sp>
        <p:nvSpPr>
          <p:cNvPr id="2" name="Segnaposto numero diapositiva 1">
            <a:extLst>
              <a:ext uri="{FF2B5EF4-FFF2-40B4-BE49-F238E27FC236}">
                <a16:creationId xmlns:a16="http://schemas.microsoft.com/office/drawing/2014/main" id="{023A1701-E337-4660-AF7B-C34E5D765F24}"/>
              </a:ext>
            </a:extLst>
          </p:cNvPr>
          <p:cNvSpPr>
            <a:spLocks noGrp="1"/>
          </p:cNvSpPr>
          <p:nvPr>
            <p:ph type="sldNum" sz="quarter" idx="12"/>
          </p:nvPr>
        </p:nvSpPr>
        <p:spPr/>
        <p:txBody>
          <a:bodyPr/>
          <a:lstStyle/>
          <a:p>
            <a:fld id="{32FFBE4F-D559-476D-AEE3-28F000B7084D}" type="slidenum">
              <a:rPr lang="en-US" smtClean="0">
                <a:solidFill>
                  <a:srgbClr val="FFFFFF"/>
                </a:solidFill>
              </a:rPr>
              <a:pPr/>
              <a:t>7</a:t>
            </a:fld>
            <a:endParaRPr lang="en-US">
              <a:solidFill>
                <a:srgbClr val="FFFFFF"/>
              </a:solidFill>
            </a:endParaRPr>
          </a:p>
        </p:txBody>
      </p:sp>
    </p:spTree>
    <p:extLst>
      <p:ext uri="{BB962C8B-B14F-4D97-AF65-F5344CB8AC3E}">
        <p14:creationId xmlns:p14="http://schemas.microsoft.com/office/powerpoint/2010/main" val="98446350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anim calcmode="lin" valueType="num">
                                      <p:cBhvr>
                                        <p:cTn id="8" dur="750" fill="hold"/>
                                        <p:tgtEl>
                                          <p:spTgt spid="15"/>
                                        </p:tgtEl>
                                        <p:attrNameLst>
                                          <p:attrName>ppt_x</p:attrName>
                                        </p:attrNameLst>
                                      </p:cBhvr>
                                      <p:tavLst>
                                        <p:tav tm="0">
                                          <p:val>
                                            <p:strVal val="#ppt_x"/>
                                          </p:val>
                                        </p:tav>
                                        <p:tav tm="100000">
                                          <p:val>
                                            <p:strVal val="#ppt_x"/>
                                          </p:val>
                                        </p:tav>
                                      </p:tavLst>
                                    </p:anim>
                                    <p:anim calcmode="lin" valueType="num">
                                      <p:cBhvr>
                                        <p:cTn id="9" dur="75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anim calcmode="lin" valueType="num">
                                      <p:cBhvr>
                                        <p:cTn id="13" dur="750" fill="hold"/>
                                        <p:tgtEl>
                                          <p:spTgt spid="16"/>
                                        </p:tgtEl>
                                        <p:attrNameLst>
                                          <p:attrName>ppt_x</p:attrName>
                                        </p:attrNameLst>
                                      </p:cBhvr>
                                      <p:tavLst>
                                        <p:tav tm="0">
                                          <p:val>
                                            <p:strVal val="#ppt_x"/>
                                          </p:val>
                                        </p:tav>
                                        <p:tav tm="100000">
                                          <p:val>
                                            <p:strVal val="#ppt_x"/>
                                          </p:val>
                                        </p:tav>
                                      </p:tavLst>
                                    </p:anim>
                                    <p:anim calcmode="lin" valueType="num">
                                      <p:cBhvr>
                                        <p:cTn id="14" dur="75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750"/>
                                        <p:tgtEl>
                                          <p:spTgt spid="19"/>
                                        </p:tgtEl>
                                      </p:cBhvr>
                                    </p:animEffect>
                                    <p:anim calcmode="lin" valueType="num">
                                      <p:cBhvr>
                                        <p:cTn id="23" dur="750" fill="hold"/>
                                        <p:tgtEl>
                                          <p:spTgt spid="19"/>
                                        </p:tgtEl>
                                        <p:attrNameLst>
                                          <p:attrName>ppt_x</p:attrName>
                                        </p:attrNameLst>
                                      </p:cBhvr>
                                      <p:tavLst>
                                        <p:tav tm="0">
                                          <p:val>
                                            <p:strVal val="#ppt_x"/>
                                          </p:val>
                                        </p:tav>
                                        <p:tav tm="100000">
                                          <p:val>
                                            <p:strVal val="#ppt_x"/>
                                          </p:val>
                                        </p:tav>
                                      </p:tavLst>
                                    </p:anim>
                                    <p:anim calcmode="lin" valueType="num">
                                      <p:cBhvr>
                                        <p:cTn id="24" dur="750" fill="hold"/>
                                        <p:tgtEl>
                                          <p:spTgt spid="19"/>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750"/>
                                        <p:tgtEl>
                                          <p:spTgt spid="42"/>
                                        </p:tgtEl>
                                      </p:cBhvr>
                                    </p:animEffect>
                                    <p:anim calcmode="lin" valueType="num">
                                      <p:cBhvr>
                                        <p:cTn id="28" dur="750" fill="hold"/>
                                        <p:tgtEl>
                                          <p:spTgt spid="42"/>
                                        </p:tgtEl>
                                        <p:attrNameLst>
                                          <p:attrName>ppt_x</p:attrName>
                                        </p:attrNameLst>
                                      </p:cBhvr>
                                      <p:tavLst>
                                        <p:tav tm="0">
                                          <p:val>
                                            <p:strVal val="#ppt_x"/>
                                          </p:val>
                                        </p:tav>
                                        <p:tav tm="100000">
                                          <p:val>
                                            <p:strVal val="#ppt_x"/>
                                          </p:val>
                                        </p:tav>
                                      </p:tavLst>
                                    </p:anim>
                                    <p:anim calcmode="lin" valueType="num">
                                      <p:cBhvr>
                                        <p:cTn id="29" dur="750" fill="hold"/>
                                        <p:tgtEl>
                                          <p:spTgt spid="4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750"/>
                                        <p:tgtEl>
                                          <p:spTgt spid="50"/>
                                        </p:tgtEl>
                                      </p:cBhvr>
                                    </p:animEffect>
                                    <p:anim calcmode="lin" valueType="num">
                                      <p:cBhvr>
                                        <p:cTn id="33" dur="750" fill="hold"/>
                                        <p:tgtEl>
                                          <p:spTgt spid="50"/>
                                        </p:tgtEl>
                                        <p:attrNameLst>
                                          <p:attrName>ppt_x</p:attrName>
                                        </p:attrNameLst>
                                      </p:cBhvr>
                                      <p:tavLst>
                                        <p:tav tm="0">
                                          <p:val>
                                            <p:strVal val="#ppt_x"/>
                                          </p:val>
                                        </p:tav>
                                        <p:tav tm="100000">
                                          <p:val>
                                            <p:strVal val="#ppt_x"/>
                                          </p:val>
                                        </p:tav>
                                      </p:tavLst>
                                    </p:anim>
                                    <p:anim calcmode="lin" valueType="num">
                                      <p:cBhvr>
                                        <p:cTn id="34" dur="750" fill="hold"/>
                                        <p:tgtEl>
                                          <p:spTgt spid="5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
                                            <p:txEl>
                                              <p:pRg st="1" end="1"/>
                                            </p:txEl>
                                          </p:spTgt>
                                        </p:tgtEl>
                                        <p:attrNameLst>
                                          <p:attrName>style.visibility</p:attrName>
                                        </p:attrNameLst>
                                      </p:cBhvr>
                                      <p:to>
                                        <p:strVal val="visible"/>
                                      </p:to>
                                    </p:set>
                                    <p:animEffect transition="in" filter="fade">
                                      <p:cBhvr>
                                        <p:cTn id="42" dur="1000"/>
                                        <p:tgtEl>
                                          <p:spTgt spid="3">
                                            <p:txEl>
                                              <p:pRg st="1" end="1"/>
                                            </p:txEl>
                                          </p:spTgt>
                                        </p:tgtEl>
                                      </p:cBhvr>
                                    </p:animEffect>
                                    <p:anim calcmode="lin" valueType="num">
                                      <p:cBhvr>
                                        <p:cTn id="4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fade">
                                      <p:cBhvr>
                                        <p:cTn id="47" dur="1000"/>
                                        <p:tgtEl>
                                          <p:spTgt spid="3">
                                            <p:txEl>
                                              <p:pRg st="2" end="2"/>
                                            </p:txEl>
                                          </p:spTgt>
                                        </p:tgtEl>
                                      </p:cBhvr>
                                    </p:animEffect>
                                    <p:anim calcmode="lin" valueType="num">
                                      <p:cBhvr>
                                        <p:cTn id="4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animEffect transition="in" filter="fade">
                                      <p:cBhvr>
                                        <p:cTn id="52" dur="1000"/>
                                        <p:tgtEl>
                                          <p:spTgt spid="3">
                                            <p:txEl>
                                              <p:pRg st="3" end="3"/>
                                            </p:txEl>
                                          </p:spTgt>
                                        </p:tgtEl>
                                      </p:cBhvr>
                                    </p:animEffect>
                                    <p:anim calcmode="lin" valueType="num">
                                      <p:cBhvr>
                                        <p:cTn id="5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anim calcmode="lin" valueType="num">
                                      <p:cBhvr>
                                        <p:cTn id="58" dur="1000" fill="hold"/>
                                        <p:tgtEl>
                                          <p:spTgt spid="9"/>
                                        </p:tgtEl>
                                        <p:attrNameLst>
                                          <p:attrName>ppt_x</p:attrName>
                                        </p:attrNameLst>
                                      </p:cBhvr>
                                      <p:tavLst>
                                        <p:tav tm="0">
                                          <p:val>
                                            <p:strVal val="#ppt_x"/>
                                          </p:val>
                                        </p:tav>
                                        <p:tav tm="100000">
                                          <p:val>
                                            <p:strVal val="#ppt_x"/>
                                          </p:val>
                                        </p:tav>
                                      </p:tavLst>
                                    </p:anim>
                                    <p:anim calcmode="lin" valueType="num">
                                      <p:cBhvr>
                                        <p:cTn id="59" dur="1000" fill="hold"/>
                                        <p:tgtEl>
                                          <p:spTgt spid="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19" grpId="0"/>
      <p:bldP spid="42" grpId="0"/>
      <p:bldP spid="50" grpId="0"/>
      <p:bldP spid="9" grpId="0"/>
      <p:bldP spid="14"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546312" y="5184528"/>
            <a:ext cx="3800503" cy="830997"/>
          </a:xfrm>
          <a:prstGeom prst="rect">
            <a:avLst/>
          </a:prstGeom>
          <a:noFill/>
        </p:spPr>
        <p:txBody>
          <a:bodyPr wrap="square" rtlCol="0">
            <a:spAutoFit/>
          </a:bodyPr>
          <a:lstStyle/>
          <a:p>
            <a:pPr algn="ctr"/>
            <a:r>
              <a:rPr lang="it-IT" sz="1600" b="1" dirty="0">
                <a:latin typeface="+mj-lt"/>
              </a:rPr>
              <a:t>Il sistema deve essere di facile utilizzo con poche operazioni semplici effettuabili in passi sequenziali.</a:t>
            </a:r>
          </a:p>
        </p:txBody>
      </p:sp>
      <p:sp>
        <p:nvSpPr>
          <p:cNvPr id="44" name="TextBox 43"/>
          <p:cNvSpPr txBox="1"/>
          <p:nvPr/>
        </p:nvSpPr>
        <p:spPr>
          <a:xfrm>
            <a:off x="4410352" y="5144493"/>
            <a:ext cx="3701655" cy="830997"/>
          </a:xfrm>
          <a:prstGeom prst="rect">
            <a:avLst/>
          </a:prstGeom>
          <a:noFill/>
        </p:spPr>
        <p:txBody>
          <a:bodyPr wrap="none" rtlCol="0">
            <a:spAutoFit/>
          </a:bodyPr>
          <a:lstStyle/>
          <a:p>
            <a:pPr algn="ctr"/>
            <a:r>
              <a:rPr lang="it-IT" sz="1600" b="1" dirty="0">
                <a:latin typeface="+mj-lt"/>
              </a:rPr>
              <a:t>Informazioni accessibili sempre</a:t>
            </a:r>
          </a:p>
          <a:p>
            <a:pPr algn="ctr"/>
            <a:r>
              <a:rPr lang="it-IT" sz="1600" b="1" dirty="0">
                <a:latin typeface="+mj-lt"/>
              </a:rPr>
              <a:t>ed ovunque, via web eliminando</a:t>
            </a:r>
          </a:p>
          <a:p>
            <a:pPr algn="ctr"/>
            <a:r>
              <a:rPr lang="it-IT" sz="1600" b="1" dirty="0">
                <a:latin typeface="+mj-lt"/>
              </a:rPr>
              <a:t>Quanto più possibile la documentazione</a:t>
            </a:r>
            <a:endParaRPr lang="id-ID" sz="1600" b="1" dirty="0">
              <a:latin typeface="+mj-lt"/>
            </a:endParaRPr>
          </a:p>
        </p:txBody>
      </p:sp>
      <p:sp>
        <p:nvSpPr>
          <p:cNvPr id="46" name="TextBox 45"/>
          <p:cNvSpPr txBox="1"/>
          <p:nvPr/>
        </p:nvSpPr>
        <p:spPr>
          <a:xfrm>
            <a:off x="8152841" y="5115050"/>
            <a:ext cx="3505511" cy="830997"/>
          </a:xfrm>
          <a:prstGeom prst="rect">
            <a:avLst/>
          </a:prstGeom>
          <a:noFill/>
        </p:spPr>
        <p:txBody>
          <a:bodyPr wrap="none" rtlCol="0">
            <a:spAutoFit/>
          </a:bodyPr>
          <a:lstStyle/>
          <a:p>
            <a:pPr algn="ctr"/>
            <a:r>
              <a:rPr lang="it-IT" sz="1600" b="1" dirty="0">
                <a:latin typeface="+mj-lt"/>
              </a:rPr>
              <a:t>Lo studente è a conoscenza in ogni</a:t>
            </a:r>
          </a:p>
          <a:p>
            <a:pPr algn="ctr"/>
            <a:r>
              <a:rPr lang="it-IT" sz="1600" b="1" dirty="0">
                <a:latin typeface="+mj-lt"/>
              </a:rPr>
              <a:t>momento del lavoro svolto e del lavoro</a:t>
            </a:r>
          </a:p>
          <a:p>
            <a:pPr algn="ctr"/>
            <a:r>
              <a:rPr lang="it-IT" sz="1600" b="1" dirty="0">
                <a:latin typeface="+mj-lt"/>
              </a:rPr>
              <a:t>che manca per terminare il tirocinio</a:t>
            </a:r>
            <a:endParaRPr lang="id-ID" sz="1600" b="1" dirty="0">
              <a:latin typeface="+mj-lt"/>
            </a:endParaRPr>
          </a:p>
        </p:txBody>
      </p:sp>
      <p:grpSp>
        <p:nvGrpSpPr>
          <p:cNvPr id="246" name="Group 245"/>
          <p:cNvGrpSpPr/>
          <p:nvPr/>
        </p:nvGrpSpPr>
        <p:grpSpPr>
          <a:xfrm>
            <a:off x="10241055" y="4459396"/>
            <a:ext cx="2730144" cy="3354365"/>
            <a:chOff x="-2776412" y="3137875"/>
            <a:chExt cx="4263891" cy="5238789"/>
          </a:xfrm>
        </p:grpSpPr>
        <p:grpSp>
          <p:nvGrpSpPr>
            <p:cNvPr id="146" name="Group 145"/>
            <p:cNvGrpSpPr/>
            <p:nvPr/>
          </p:nvGrpSpPr>
          <p:grpSpPr>
            <a:xfrm>
              <a:off x="-2517213" y="3137875"/>
              <a:ext cx="4004692" cy="5238789"/>
              <a:chOff x="7960688" y="1320895"/>
              <a:chExt cx="4791883" cy="6268563"/>
            </a:xfrm>
            <a:solidFill>
              <a:schemeClr val="tx2">
                <a:lumMod val="20000"/>
                <a:lumOff val="80000"/>
                <a:alpha val="20000"/>
              </a:schemeClr>
            </a:solidFill>
          </p:grpSpPr>
          <p:sp>
            <p:nvSpPr>
              <p:cNvPr id="147" name="Freeform 14"/>
              <p:cNvSpPr>
                <a:spLocks noEditPoints="1"/>
              </p:cNvSpPr>
              <p:nvPr userDrawn="1"/>
            </p:nvSpPr>
            <p:spPr bwMode="auto">
              <a:xfrm>
                <a:off x="7960688" y="6674441"/>
                <a:ext cx="1829263" cy="915017"/>
              </a:xfrm>
              <a:custGeom>
                <a:avLst/>
                <a:gdLst>
                  <a:gd name="T0" fmla="*/ 190 w 1451"/>
                  <a:gd name="T1" fmla="*/ 0 h 726"/>
                  <a:gd name="T2" fmla="*/ 189 w 1451"/>
                  <a:gd name="T3" fmla="*/ 0 h 726"/>
                  <a:gd name="T4" fmla="*/ 189 w 1451"/>
                  <a:gd name="T5" fmla="*/ 0 h 726"/>
                  <a:gd name="T6" fmla="*/ 0 w 1451"/>
                  <a:gd name="T7" fmla="*/ 0 h 726"/>
                  <a:gd name="T8" fmla="*/ 726 w 1451"/>
                  <a:gd name="T9" fmla="*/ 726 h 726"/>
                  <a:gd name="T10" fmla="*/ 1396 w 1451"/>
                  <a:gd name="T11" fmla="*/ 280 h 726"/>
                  <a:gd name="T12" fmla="*/ 1204 w 1451"/>
                  <a:gd name="T13" fmla="*/ 242 h 726"/>
                  <a:gd name="T14" fmla="*/ 726 w 1451"/>
                  <a:gd name="T15" fmla="*/ 535 h 726"/>
                  <a:gd name="T16" fmla="*/ 190 w 1451"/>
                  <a:gd name="T17" fmla="*/ 0 h 726"/>
                  <a:gd name="T18" fmla="*/ 1451 w 1451"/>
                  <a:gd name="T19" fmla="*/ 0 h 726"/>
                  <a:gd name="T20" fmla="*/ 1451 w 1451"/>
                  <a:gd name="T21" fmla="*/ 0 h 726"/>
                  <a:gd name="T22" fmla="*/ 1451 w 1451"/>
                  <a:gd name="T23" fmla="*/ 0 h 726"/>
                  <a:gd name="T24" fmla="*/ 1261 w 1451"/>
                  <a:gd name="T25" fmla="*/ 0 h 726"/>
                  <a:gd name="T26" fmla="*/ 1258 w 1451"/>
                  <a:gd name="T27" fmla="*/ 61 h 726"/>
                  <a:gd name="T28" fmla="*/ 1438 w 1451"/>
                  <a:gd name="T29" fmla="*/ 92 h 726"/>
                  <a:gd name="T30" fmla="*/ 1446 w 1451"/>
                  <a:gd name="T31" fmla="*/ 92 h 726"/>
                  <a:gd name="T32" fmla="*/ 1451 w 1451"/>
                  <a:gd name="T33"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1" h="726">
                    <a:moveTo>
                      <a:pt x="190" y="0"/>
                    </a:moveTo>
                    <a:cubicBezTo>
                      <a:pt x="189" y="0"/>
                      <a:pt x="189" y="0"/>
                      <a:pt x="189" y="0"/>
                    </a:cubicBezTo>
                    <a:cubicBezTo>
                      <a:pt x="189" y="0"/>
                      <a:pt x="189" y="0"/>
                      <a:pt x="189" y="0"/>
                    </a:cubicBezTo>
                    <a:cubicBezTo>
                      <a:pt x="0" y="0"/>
                      <a:pt x="0" y="0"/>
                      <a:pt x="0" y="0"/>
                    </a:cubicBezTo>
                    <a:cubicBezTo>
                      <a:pt x="0" y="401"/>
                      <a:pt x="325" y="726"/>
                      <a:pt x="726" y="726"/>
                    </a:cubicBezTo>
                    <a:cubicBezTo>
                      <a:pt x="1027" y="726"/>
                      <a:pt x="1286" y="542"/>
                      <a:pt x="1396" y="280"/>
                    </a:cubicBezTo>
                    <a:cubicBezTo>
                      <a:pt x="1331" y="276"/>
                      <a:pt x="1266" y="263"/>
                      <a:pt x="1204" y="242"/>
                    </a:cubicBezTo>
                    <a:cubicBezTo>
                      <a:pt x="1115" y="416"/>
                      <a:pt x="934" y="535"/>
                      <a:pt x="726" y="535"/>
                    </a:cubicBezTo>
                    <a:cubicBezTo>
                      <a:pt x="430" y="535"/>
                      <a:pt x="190" y="296"/>
                      <a:pt x="190" y="0"/>
                    </a:cubicBezTo>
                    <a:moveTo>
                      <a:pt x="1451" y="0"/>
                    </a:moveTo>
                    <a:cubicBezTo>
                      <a:pt x="1451" y="0"/>
                      <a:pt x="1451" y="0"/>
                      <a:pt x="1451" y="0"/>
                    </a:cubicBezTo>
                    <a:cubicBezTo>
                      <a:pt x="1451" y="0"/>
                      <a:pt x="1451" y="0"/>
                      <a:pt x="1451" y="0"/>
                    </a:cubicBezTo>
                    <a:cubicBezTo>
                      <a:pt x="1261" y="0"/>
                      <a:pt x="1261" y="0"/>
                      <a:pt x="1261" y="0"/>
                    </a:cubicBezTo>
                    <a:cubicBezTo>
                      <a:pt x="1261" y="21"/>
                      <a:pt x="1260" y="41"/>
                      <a:pt x="1258" y="61"/>
                    </a:cubicBezTo>
                    <a:cubicBezTo>
                      <a:pt x="1316" y="82"/>
                      <a:pt x="1377" y="92"/>
                      <a:pt x="1438" y="92"/>
                    </a:cubicBezTo>
                    <a:cubicBezTo>
                      <a:pt x="1440" y="92"/>
                      <a:pt x="1443" y="92"/>
                      <a:pt x="1446" y="92"/>
                    </a:cubicBezTo>
                    <a:cubicBezTo>
                      <a:pt x="1449" y="62"/>
                      <a:pt x="1451" y="31"/>
                      <a:pt x="1451"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20"/>
              <p:cNvSpPr>
                <a:spLocks noEditPoints="1"/>
              </p:cNvSpPr>
              <p:nvPr userDrawn="1"/>
            </p:nvSpPr>
            <p:spPr bwMode="auto">
              <a:xfrm>
                <a:off x="10687224" y="3965650"/>
                <a:ext cx="1829263" cy="913474"/>
              </a:xfrm>
              <a:custGeom>
                <a:avLst/>
                <a:gdLst>
                  <a:gd name="T0" fmla="*/ 171 w 1451"/>
                  <a:gd name="T1" fmla="*/ 173 h 725"/>
                  <a:gd name="T2" fmla="*/ 28 w 1451"/>
                  <a:gd name="T3" fmla="*/ 202 h 725"/>
                  <a:gd name="T4" fmla="*/ 487 w 1451"/>
                  <a:gd name="T5" fmla="*/ 685 h 725"/>
                  <a:gd name="T6" fmla="*/ 523 w 1451"/>
                  <a:gd name="T7" fmla="*/ 496 h 725"/>
                  <a:gd name="T8" fmla="*/ 220 w 1451"/>
                  <a:gd name="T9" fmla="*/ 176 h 725"/>
                  <a:gd name="T10" fmla="*/ 171 w 1451"/>
                  <a:gd name="T11" fmla="*/ 173 h 725"/>
                  <a:gd name="T12" fmla="*/ 190 w 1451"/>
                  <a:gd name="T13" fmla="*/ 0 h 725"/>
                  <a:gd name="T14" fmla="*/ 189 w 1451"/>
                  <a:gd name="T15" fmla="*/ 0 h 725"/>
                  <a:gd name="T16" fmla="*/ 189 w 1451"/>
                  <a:gd name="T17" fmla="*/ 0 h 725"/>
                  <a:gd name="T18" fmla="*/ 0 w 1451"/>
                  <a:gd name="T19" fmla="*/ 0 h 725"/>
                  <a:gd name="T20" fmla="*/ 4 w 1451"/>
                  <a:gd name="T21" fmla="*/ 77 h 725"/>
                  <a:gd name="T22" fmla="*/ 171 w 1451"/>
                  <a:gd name="T23" fmla="*/ 47 h 725"/>
                  <a:gd name="T24" fmla="*/ 192 w 1451"/>
                  <a:gd name="T25" fmla="*/ 48 h 725"/>
                  <a:gd name="T26" fmla="*/ 190 w 1451"/>
                  <a:gd name="T27" fmla="*/ 0 h 725"/>
                  <a:gd name="T28" fmla="*/ 1451 w 1451"/>
                  <a:gd name="T29" fmla="*/ 0 h 725"/>
                  <a:gd name="T30" fmla="*/ 1451 w 1451"/>
                  <a:gd name="T31" fmla="*/ 0 h 725"/>
                  <a:gd name="T32" fmla="*/ 1451 w 1451"/>
                  <a:gd name="T33" fmla="*/ 0 h 725"/>
                  <a:gd name="T34" fmla="*/ 1261 w 1451"/>
                  <a:gd name="T35" fmla="*/ 0 h 725"/>
                  <a:gd name="T36" fmla="*/ 726 w 1451"/>
                  <a:gd name="T37" fmla="*/ 535 h 725"/>
                  <a:gd name="T38" fmla="*/ 650 w 1451"/>
                  <a:gd name="T39" fmla="*/ 530 h 725"/>
                  <a:gd name="T40" fmla="*/ 611 w 1451"/>
                  <a:gd name="T41" fmla="*/ 716 h 725"/>
                  <a:gd name="T42" fmla="*/ 726 w 1451"/>
                  <a:gd name="T43" fmla="*/ 725 h 725"/>
                  <a:gd name="T44" fmla="*/ 1451 w 1451"/>
                  <a:gd name="T45"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1" h="725">
                    <a:moveTo>
                      <a:pt x="171" y="173"/>
                    </a:moveTo>
                    <a:cubicBezTo>
                      <a:pt x="122" y="173"/>
                      <a:pt x="74" y="183"/>
                      <a:pt x="28" y="202"/>
                    </a:cubicBezTo>
                    <a:cubicBezTo>
                      <a:pt x="94" y="428"/>
                      <a:pt x="266" y="609"/>
                      <a:pt x="487" y="685"/>
                    </a:cubicBezTo>
                    <a:cubicBezTo>
                      <a:pt x="517" y="626"/>
                      <a:pt x="529" y="560"/>
                      <a:pt x="523" y="496"/>
                    </a:cubicBezTo>
                    <a:cubicBezTo>
                      <a:pt x="382" y="438"/>
                      <a:pt x="270" y="321"/>
                      <a:pt x="220" y="176"/>
                    </a:cubicBezTo>
                    <a:cubicBezTo>
                      <a:pt x="203" y="174"/>
                      <a:pt x="187" y="173"/>
                      <a:pt x="171" y="173"/>
                    </a:cubicBezTo>
                    <a:moveTo>
                      <a:pt x="190" y="0"/>
                    </a:moveTo>
                    <a:cubicBezTo>
                      <a:pt x="189" y="0"/>
                      <a:pt x="189" y="0"/>
                      <a:pt x="189" y="0"/>
                    </a:cubicBezTo>
                    <a:cubicBezTo>
                      <a:pt x="189" y="0"/>
                      <a:pt x="189" y="0"/>
                      <a:pt x="189" y="0"/>
                    </a:cubicBezTo>
                    <a:cubicBezTo>
                      <a:pt x="0" y="0"/>
                      <a:pt x="0" y="0"/>
                      <a:pt x="0" y="0"/>
                    </a:cubicBezTo>
                    <a:cubicBezTo>
                      <a:pt x="0" y="26"/>
                      <a:pt x="1" y="52"/>
                      <a:pt x="4" y="77"/>
                    </a:cubicBezTo>
                    <a:cubicBezTo>
                      <a:pt x="58" y="57"/>
                      <a:pt x="114" y="47"/>
                      <a:pt x="171" y="47"/>
                    </a:cubicBezTo>
                    <a:cubicBezTo>
                      <a:pt x="178" y="47"/>
                      <a:pt x="185" y="47"/>
                      <a:pt x="192" y="48"/>
                    </a:cubicBezTo>
                    <a:cubicBezTo>
                      <a:pt x="190" y="32"/>
                      <a:pt x="190" y="16"/>
                      <a:pt x="190" y="0"/>
                    </a:cubicBezTo>
                    <a:moveTo>
                      <a:pt x="1451" y="0"/>
                    </a:moveTo>
                    <a:cubicBezTo>
                      <a:pt x="1451" y="0"/>
                      <a:pt x="1451" y="0"/>
                      <a:pt x="1451" y="0"/>
                    </a:cubicBezTo>
                    <a:cubicBezTo>
                      <a:pt x="1451" y="0"/>
                      <a:pt x="1451" y="0"/>
                      <a:pt x="1451" y="0"/>
                    </a:cubicBezTo>
                    <a:cubicBezTo>
                      <a:pt x="1261" y="0"/>
                      <a:pt x="1261" y="0"/>
                      <a:pt x="1261" y="0"/>
                    </a:cubicBezTo>
                    <a:cubicBezTo>
                      <a:pt x="1261" y="295"/>
                      <a:pt x="1021" y="535"/>
                      <a:pt x="726" y="535"/>
                    </a:cubicBezTo>
                    <a:cubicBezTo>
                      <a:pt x="700" y="535"/>
                      <a:pt x="675" y="533"/>
                      <a:pt x="650" y="530"/>
                    </a:cubicBezTo>
                    <a:cubicBezTo>
                      <a:pt x="650" y="594"/>
                      <a:pt x="637" y="657"/>
                      <a:pt x="611" y="716"/>
                    </a:cubicBezTo>
                    <a:cubicBezTo>
                      <a:pt x="648" y="722"/>
                      <a:pt x="687" y="725"/>
                      <a:pt x="726" y="725"/>
                    </a:cubicBezTo>
                    <a:cubicBezTo>
                      <a:pt x="1126" y="725"/>
                      <a:pt x="1451" y="400"/>
                      <a:pt x="1451"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149" name="Group 148"/>
              <p:cNvGrpSpPr/>
              <p:nvPr userDrawn="1"/>
            </p:nvGrpSpPr>
            <p:grpSpPr>
              <a:xfrm>
                <a:off x="8877249" y="1320895"/>
                <a:ext cx="3875322" cy="5085830"/>
                <a:chOff x="8877249" y="1320895"/>
                <a:chExt cx="3875322" cy="5085830"/>
              </a:xfrm>
              <a:grpFill/>
            </p:grpSpPr>
            <p:sp>
              <p:nvSpPr>
                <p:cNvPr id="150" name="Freeform 5"/>
                <p:cNvSpPr>
                  <a:spLocks noEditPoints="1"/>
                </p:cNvSpPr>
                <p:nvPr userDrawn="1"/>
              </p:nvSpPr>
              <p:spPr bwMode="auto">
                <a:xfrm>
                  <a:off x="9322413" y="4379182"/>
                  <a:ext cx="1563090" cy="1561547"/>
                </a:xfrm>
                <a:custGeom>
                  <a:avLst/>
                  <a:gdLst>
                    <a:gd name="T0" fmla="*/ 211 w 1240"/>
                    <a:gd name="T1" fmla="*/ 872 h 1239"/>
                    <a:gd name="T2" fmla="*/ 39 w 1240"/>
                    <a:gd name="T3" fmla="*/ 958 h 1239"/>
                    <a:gd name="T4" fmla="*/ 43 w 1240"/>
                    <a:gd name="T5" fmla="*/ 971 h 1239"/>
                    <a:gd name="T6" fmla="*/ 121 w 1240"/>
                    <a:gd name="T7" fmla="*/ 1126 h 1239"/>
                    <a:gd name="T8" fmla="*/ 213 w 1240"/>
                    <a:gd name="T9" fmla="*/ 1239 h 1239"/>
                    <a:gd name="T10" fmla="*/ 214 w 1240"/>
                    <a:gd name="T11" fmla="*/ 1239 h 1239"/>
                    <a:gd name="T12" fmla="*/ 214 w 1240"/>
                    <a:gd name="T13" fmla="*/ 1239 h 1239"/>
                    <a:gd name="T14" fmla="*/ 348 w 1240"/>
                    <a:gd name="T15" fmla="*/ 1105 h 1239"/>
                    <a:gd name="T16" fmla="*/ 211 w 1240"/>
                    <a:gd name="T17" fmla="*/ 872 h 1239"/>
                    <a:gd name="T18" fmla="*/ 3 w 1240"/>
                    <a:gd name="T19" fmla="*/ 670 h 1239"/>
                    <a:gd name="T20" fmla="*/ 1 w 1240"/>
                    <a:gd name="T21" fmla="*/ 758 h 1239"/>
                    <a:gd name="T22" fmla="*/ 99 w 1240"/>
                    <a:gd name="T23" fmla="*/ 711 h 1239"/>
                    <a:gd name="T24" fmla="*/ 3 w 1240"/>
                    <a:gd name="T25" fmla="*/ 670 h 1239"/>
                    <a:gd name="T26" fmla="*/ 942 w 1240"/>
                    <a:gd name="T27" fmla="*/ 32 h 1239"/>
                    <a:gd name="T28" fmla="*/ 901 w 1240"/>
                    <a:gd name="T29" fmla="*/ 219 h 1239"/>
                    <a:gd name="T30" fmla="*/ 1105 w 1240"/>
                    <a:gd name="T31" fmla="*/ 347 h 1239"/>
                    <a:gd name="T32" fmla="*/ 1106 w 1240"/>
                    <a:gd name="T33" fmla="*/ 347 h 1239"/>
                    <a:gd name="T34" fmla="*/ 1106 w 1240"/>
                    <a:gd name="T35" fmla="*/ 347 h 1239"/>
                    <a:gd name="T36" fmla="*/ 1240 w 1240"/>
                    <a:gd name="T37" fmla="*/ 213 h 1239"/>
                    <a:gd name="T38" fmla="*/ 942 w 1240"/>
                    <a:gd name="T39" fmla="*/ 32 h 1239"/>
                    <a:gd name="T40" fmla="*/ 516 w 1240"/>
                    <a:gd name="T41" fmla="*/ 31 h 1239"/>
                    <a:gd name="T42" fmla="*/ 213 w 1240"/>
                    <a:gd name="T43" fmla="*/ 213 h 1239"/>
                    <a:gd name="T44" fmla="*/ 26 w 1240"/>
                    <a:gd name="T45" fmla="*/ 535 h 1239"/>
                    <a:gd name="T46" fmla="*/ 205 w 1240"/>
                    <a:gd name="T47" fmla="*/ 605 h 1239"/>
                    <a:gd name="T48" fmla="*/ 348 w 1240"/>
                    <a:gd name="T49" fmla="*/ 347 h 1239"/>
                    <a:gd name="T50" fmla="*/ 592 w 1240"/>
                    <a:gd name="T51" fmla="*/ 207 h 1239"/>
                    <a:gd name="T52" fmla="*/ 516 w 1240"/>
                    <a:gd name="T53" fmla="*/ 31 h 1239"/>
                    <a:gd name="T54" fmla="*/ 727 w 1240"/>
                    <a:gd name="T55" fmla="*/ 0 h 1239"/>
                    <a:gd name="T56" fmla="*/ 650 w 1240"/>
                    <a:gd name="T57" fmla="*/ 4 h 1239"/>
                    <a:gd name="T58" fmla="*/ 716 w 1240"/>
                    <a:gd name="T59" fmla="*/ 190 h 1239"/>
                    <a:gd name="T60" fmla="*/ 727 w 1240"/>
                    <a:gd name="T61" fmla="*/ 190 h 1239"/>
                    <a:gd name="T62" fmla="*/ 775 w 1240"/>
                    <a:gd name="T63" fmla="*/ 192 h 1239"/>
                    <a:gd name="T64" fmla="*/ 815 w 1240"/>
                    <a:gd name="T65" fmla="*/ 5 h 1239"/>
                    <a:gd name="T66" fmla="*/ 727 w 1240"/>
                    <a:gd name="T67" fmla="*/ 0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40" h="1239">
                      <a:moveTo>
                        <a:pt x="211" y="872"/>
                      </a:moveTo>
                      <a:cubicBezTo>
                        <a:pt x="150" y="890"/>
                        <a:pt x="92" y="918"/>
                        <a:pt x="39" y="958"/>
                      </a:cubicBezTo>
                      <a:cubicBezTo>
                        <a:pt x="40" y="962"/>
                        <a:pt x="42" y="966"/>
                        <a:pt x="43" y="971"/>
                      </a:cubicBezTo>
                      <a:cubicBezTo>
                        <a:pt x="81" y="1017"/>
                        <a:pt x="107" y="1070"/>
                        <a:pt x="121" y="1126"/>
                      </a:cubicBezTo>
                      <a:cubicBezTo>
                        <a:pt x="147" y="1166"/>
                        <a:pt x="178" y="1204"/>
                        <a:pt x="213" y="1239"/>
                      </a:cubicBezTo>
                      <a:cubicBezTo>
                        <a:pt x="214" y="1239"/>
                        <a:pt x="214" y="1239"/>
                        <a:pt x="214" y="1239"/>
                      </a:cubicBezTo>
                      <a:cubicBezTo>
                        <a:pt x="214" y="1239"/>
                        <a:pt x="214" y="1239"/>
                        <a:pt x="214" y="1239"/>
                      </a:cubicBezTo>
                      <a:cubicBezTo>
                        <a:pt x="348" y="1105"/>
                        <a:pt x="348" y="1105"/>
                        <a:pt x="348" y="1105"/>
                      </a:cubicBezTo>
                      <a:cubicBezTo>
                        <a:pt x="281" y="1038"/>
                        <a:pt x="235" y="957"/>
                        <a:pt x="211" y="872"/>
                      </a:cubicBezTo>
                      <a:moveTo>
                        <a:pt x="3" y="670"/>
                      </a:moveTo>
                      <a:cubicBezTo>
                        <a:pt x="1" y="699"/>
                        <a:pt x="0" y="728"/>
                        <a:pt x="1" y="758"/>
                      </a:cubicBezTo>
                      <a:cubicBezTo>
                        <a:pt x="33" y="740"/>
                        <a:pt x="66" y="724"/>
                        <a:pt x="99" y="711"/>
                      </a:cubicBezTo>
                      <a:cubicBezTo>
                        <a:pt x="66" y="701"/>
                        <a:pt x="34" y="687"/>
                        <a:pt x="3" y="670"/>
                      </a:cubicBezTo>
                      <a:moveTo>
                        <a:pt x="942" y="32"/>
                      </a:moveTo>
                      <a:cubicBezTo>
                        <a:pt x="911" y="90"/>
                        <a:pt x="897" y="155"/>
                        <a:pt x="901" y="219"/>
                      </a:cubicBezTo>
                      <a:cubicBezTo>
                        <a:pt x="976" y="245"/>
                        <a:pt x="1046" y="287"/>
                        <a:pt x="1105" y="347"/>
                      </a:cubicBezTo>
                      <a:cubicBezTo>
                        <a:pt x="1106" y="347"/>
                        <a:pt x="1106" y="347"/>
                        <a:pt x="1106" y="347"/>
                      </a:cubicBezTo>
                      <a:cubicBezTo>
                        <a:pt x="1106" y="347"/>
                        <a:pt x="1106" y="347"/>
                        <a:pt x="1106" y="347"/>
                      </a:cubicBezTo>
                      <a:cubicBezTo>
                        <a:pt x="1240" y="213"/>
                        <a:pt x="1240" y="213"/>
                        <a:pt x="1240" y="213"/>
                      </a:cubicBezTo>
                      <a:cubicBezTo>
                        <a:pt x="1153" y="126"/>
                        <a:pt x="1051" y="66"/>
                        <a:pt x="942" y="32"/>
                      </a:cubicBezTo>
                      <a:moveTo>
                        <a:pt x="516" y="31"/>
                      </a:moveTo>
                      <a:cubicBezTo>
                        <a:pt x="405" y="65"/>
                        <a:pt x="301" y="125"/>
                        <a:pt x="213" y="213"/>
                      </a:cubicBezTo>
                      <a:cubicBezTo>
                        <a:pt x="121" y="305"/>
                        <a:pt x="58" y="417"/>
                        <a:pt x="26" y="535"/>
                      </a:cubicBezTo>
                      <a:cubicBezTo>
                        <a:pt x="79" y="575"/>
                        <a:pt x="141" y="599"/>
                        <a:pt x="205" y="605"/>
                      </a:cubicBezTo>
                      <a:cubicBezTo>
                        <a:pt x="226" y="511"/>
                        <a:pt x="274" y="421"/>
                        <a:pt x="348" y="347"/>
                      </a:cubicBezTo>
                      <a:cubicBezTo>
                        <a:pt x="418" y="277"/>
                        <a:pt x="502" y="231"/>
                        <a:pt x="592" y="207"/>
                      </a:cubicBezTo>
                      <a:cubicBezTo>
                        <a:pt x="583" y="144"/>
                        <a:pt x="558" y="83"/>
                        <a:pt x="516" y="31"/>
                      </a:cubicBezTo>
                      <a:moveTo>
                        <a:pt x="727" y="0"/>
                      </a:moveTo>
                      <a:cubicBezTo>
                        <a:pt x="701" y="0"/>
                        <a:pt x="676" y="1"/>
                        <a:pt x="650" y="4"/>
                      </a:cubicBezTo>
                      <a:cubicBezTo>
                        <a:pt x="685" y="62"/>
                        <a:pt x="707" y="125"/>
                        <a:pt x="716" y="190"/>
                      </a:cubicBezTo>
                      <a:cubicBezTo>
                        <a:pt x="720" y="190"/>
                        <a:pt x="723" y="190"/>
                        <a:pt x="727" y="190"/>
                      </a:cubicBezTo>
                      <a:cubicBezTo>
                        <a:pt x="743" y="190"/>
                        <a:pt x="759" y="191"/>
                        <a:pt x="775" y="192"/>
                      </a:cubicBezTo>
                      <a:cubicBezTo>
                        <a:pt x="776" y="128"/>
                        <a:pt x="789" y="65"/>
                        <a:pt x="815" y="5"/>
                      </a:cubicBezTo>
                      <a:cubicBezTo>
                        <a:pt x="786" y="2"/>
                        <a:pt x="756" y="0"/>
                        <a:pt x="72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6"/>
                <p:cNvSpPr>
                  <a:spLocks noEditPoints="1"/>
                </p:cNvSpPr>
                <p:nvPr userDrawn="1"/>
              </p:nvSpPr>
              <p:spPr bwMode="auto">
                <a:xfrm>
                  <a:off x="9591672" y="4646126"/>
                  <a:ext cx="1562319" cy="1560776"/>
                </a:xfrm>
                <a:custGeom>
                  <a:avLst/>
                  <a:gdLst>
                    <a:gd name="T0" fmla="*/ 655 w 1239"/>
                    <a:gd name="T1" fmla="*/ 1030 h 1238"/>
                    <a:gd name="T2" fmla="*/ 566 w 1239"/>
                    <a:gd name="T3" fmla="*/ 1047 h 1238"/>
                    <a:gd name="T4" fmla="*/ 558 w 1239"/>
                    <a:gd name="T5" fmla="*/ 1238 h 1238"/>
                    <a:gd name="T6" fmla="*/ 671 w 1239"/>
                    <a:gd name="T7" fmla="*/ 1222 h 1238"/>
                    <a:gd name="T8" fmla="*/ 655 w 1239"/>
                    <a:gd name="T9" fmla="*/ 1030 h 1238"/>
                    <a:gd name="T10" fmla="*/ 134 w 1239"/>
                    <a:gd name="T11" fmla="*/ 892 h 1238"/>
                    <a:gd name="T12" fmla="*/ 134 w 1239"/>
                    <a:gd name="T13" fmla="*/ 893 h 1238"/>
                    <a:gd name="T14" fmla="*/ 134 w 1239"/>
                    <a:gd name="T15" fmla="*/ 893 h 1238"/>
                    <a:gd name="T16" fmla="*/ 0 w 1239"/>
                    <a:gd name="T17" fmla="*/ 1027 h 1238"/>
                    <a:gd name="T18" fmla="*/ 322 w 1239"/>
                    <a:gd name="T19" fmla="*/ 1214 h 1238"/>
                    <a:gd name="T20" fmla="*/ 334 w 1239"/>
                    <a:gd name="T21" fmla="*/ 1019 h 1238"/>
                    <a:gd name="T22" fmla="*/ 134 w 1239"/>
                    <a:gd name="T23" fmla="*/ 892 h 1238"/>
                    <a:gd name="T24" fmla="*/ 1211 w 1239"/>
                    <a:gd name="T25" fmla="*/ 514 h 1238"/>
                    <a:gd name="T26" fmla="*/ 1048 w 1239"/>
                    <a:gd name="T27" fmla="*/ 534 h 1238"/>
                    <a:gd name="T28" fmla="*/ 892 w 1239"/>
                    <a:gd name="T29" fmla="*/ 892 h 1238"/>
                    <a:gd name="T30" fmla="*/ 827 w 1239"/>
                    <a:gd name="T31" fmla="*/ 948 h 1238"/>
                    <a:gd name="T32" fmla="*/ 862 w 1239"/>
                    <a:gd name="T33" fmla="*/ 1150 h 1238"/>
                    <a:gd name="T34" fmla="*/ 1026 w 1239"/>
                    <a:gd name="T35" fmla="*/ 1027 h 1238"/>
                    <a:gd name="T36" fmla="*/ 1239 w 1239"/>
                    <a:gd name="T37" fmla="*/ 514 h 1238"/>
                    <a:gd name="T38" fmla="*/ 1211 w 1239"/>
                    <a:gd name="T39" fmla="*/ 514 h 1238"/>
                    <a:gd name="T40" fmla="*/ 1026 w 1239"/>
                    <a:gd name="T41" fmla="*/ 0 h 1238"/>
                    <a:gd name="T42" fmla="*/ 1026 w 1239"/>
                    <a:gd name="T43" fmla="*/ 1 h 1238"/>
                    <a:gd name="T44" fmla="*/ 1026 w 1239"/>
                    <a:gd name="T45" fmla="*/ 1 h 1238"/>
                    <a:gd name="T46" fmla="*/ 892 w 1239"/>
                    <a:gd name="T47" fmla="*/ 135 h 1238"/>
                    <a:gd name="T48" fmla="*/ 1006 w 1239"/>
                    <a:gd name="T49" fmla="*/ 304 h 1238"/>
                    <a:gd name="T50" fmla="*/ 1201 w 1239"/>
                    <a:gd name="T51" fmla="*/ 280 h 1238"/>
                    <a:gd name="T52" fmla="*/ 1026 w 1239"/>
                    <a:gd name="T53" fmla="*/ 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9" h="1238">
                      <a:moveTo>
                        <a:pt x="655" y="1030"/>
                      </a:moveTo>
                      <a:cubicBezTo>
                        <a:pt x="626" y="1038"/>
                        <a:pt x="596" y="1044"/>
                        <a:pt x="566" y="1047"/>
                      </a:cubicBezTo>
                      <a:cubicBezTo>
                        <a:pt x="554" y="1110"/>
                        <a:pt x="551" y="1174"/>
                        <a:pt x="558" y="1238"/>
                      </a:cubicBezTo>
                      <a:cubicBezTo>
                        <a:pt x="596" y="1236"/>
                        <a:pt x="634" y="1230"/>
                        <a:pt x="671" y="1222"/>
                      </a:cubicBezTo>
                      <a:cubicBezTo>
                        <a:pt x="677" y="1158"/>
                        <a:pt x="672" y="1093"/>
                        <a:pt x="655" y="1030"/>
                      </a:cubicBezTo>
                      <a:moveTo>
                        <a:pt x="134" y="892"/>
                      </a:moveTo>
                      <a:cubicBezTo>
                        <a:pt x="134" y="893"/>
                        <a:pt x="134" y="893"/>
                        <a:pt x="134" y="893"/>
                      </a:cubicBezTo>
                      <a:cubicBezTo>
                        <a:pt x="134" y="893"/>
                        <a:pt x="134" y="893"/>
                        <a:pt x="134" y="893"/>
                      </a:cubicBezTo>
                      <a:cubicBezTo>
                        <a:pt x="0" y="1027"/>
                        <a:pt x="0" y="1027"/>
                        <a:pt x="0" y="1027"/>
                      </a:cubicBezTo>
                      <a:cubicBezTo>
                        <a:pt x="92" y="1119"/>
                        <a:pt x="204" y="1182"/>
                        <a:pt x="322" y="1214"/>
                      </a:cubicBezTo>
                      <a:cubicBezTo>
                        <a:pt x="319" y="1149"/>
                        <a:pt x="323" y="1083"/>
                        <a:pt x="334" y="1019"/>
                      </a:cubicBezTo>
                      <a:cubicBezTo>
                        <a:pt x="261" y="993"/>
                        <a:pt x="193" y="951"/>
                        <a:pt x="134" y="892"/>
                      </a:cubicBezTo>
                      <a:moveTo>
                        <a:pt x="1211" y="514"/>
                      </a:moveTo>
                      <a:cubicBezTo>
                        <a:pt x="1156" y="514"/>
                        <a:pt x="1102" y="520"/>
                        <a:pt x="1048" y="534"/>
                      </a:cubicBezTo>
                      <a:cubicBezTo>
                        <a:pt x="1043" y="664"/>
                        <a:pt x="991" y="793"/>
                        <a:pt x="892" y="892"/>
                      </a:cubicBezTo>
                      <a:cubicBezTo>
                        <a:pt x="871" y="913"/>
                        <a:pt x="850" y="931"/>
                        <a:pt x="827" y="948"/>
                      </a:cubicBezTo>
                      <a:cubicBezTo>
                        <a:pt x="848" y="1014"/>
                        <a:pt x="860" y="1082"/>
                        <a:pt x="862" y="1150"/>
                      </a:cubicBezTo>
                      <a:cubicBezTo>
                        <a:pt x="921" y="1118"/>
                        <a:pt x="976" y="1077"/>
                        <a:pt x="1026" y="1027"/>
                      </a:cubicBezTo>
                      <a:cubicBezTo>
                        <a:pt x="1168" y="885"/>
                        <a:pt x="1239" y="700"/>
                        <a:pt x="1239" y="514"/>
                      </a:cubicBezTo>
                      <a:cubicBezTo>
                        <a:pt x="1229" y="514"/>
                        <a:pt x="1220" y="514"/>
                        <a:pt x="1211" y="514"/>
                      </a:cubicBezTo>
                      <a:moveTo>
                        <a:pt x="1026" y="0"/>
                      </a:moveTo>
                      <a:cubicBezTo>
                        <a:pt x="1026" y="1"/>
                        <a:pt x="1026" y="1"/>
                        <a:pt x="1026" y="1"/>
                      </a:cubicBezTo>
                      <a:cubicBezTo>
                        <a:pt x="1026" y="1"/>
                        <a:pt x="1026" y="1"/>
                        <a:pt x="1026" y="1"/>
                      </a:cubicBezTo>
                      <a:cubicBezTo>
                        <a:pt x="892" y="135"/>
                        <a:pt x="892" y="135"/>
                        <a:pt x="892" y="135"/>
                      </a:cubicBezTo>
                      <a:cubicBezTo>
                        <a:pt x="942" y="185"/>
                        <a:pt x="980" y="243"/>
                        <a:pt x="1006" y="304"/>
                      </a:cubicBezTo>
                      <a:cubicBezTo>
                        <a:pt x="1070" y="289"/>
                        <a:pt x="1135" y="281"/>
                        <a:pt x="1201" y="280"/>
                      </a:cubicBezTo>
                      <a:cubicBezTo>
                        <a:pt x="1166" y="178"/>
                        <a:pt x="1108" y="82"/>
                        <a:pt x="102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25"/>
                <p:cNvSpPr>
                  <a:spLocks/>
                </p:cNvSpPr>
                <p:nvPr userDrawn="1"/>
              </p:nvSpPr>
              <p:spPr bwMode="auto">
                <a:xfrm>
                  <a:off x="10877788" y="5023398"/>
                  <a:ext cx="268487" cy="209852"/>
                </a:xfrm>
                <a:custGeom>
                  <a:avLst/>
                  <a:gdLst>
                    <a:gd name="T0" fmla="*/ 187 w 213"/>
                    <a:gd name="T1" fmla="*/ 0 h 167"/>
                    <a:gd name="T2" fmla="*/ 20 w 213"/>
                    <a:gd name="T3" fmla="*/ 42 h 167"/>
                    <a:gd name="T4" fmla="*/ 0 w 213"/>
                    <a:gd name="T5" fmla="*/ 41 h 167"/>
                    <a:gd name="T6" fmla="*/ 27 w 213"/>
                    <a:gd name="T7" fmla="*/ 167 h 167"/>
                    <a:gd name="T8" fmla="*/ 213 w 213"/>
                    <a:gd name="T9" fmla="*/ 126 h 167"/>
                    <a:gd name="T10" fmla="*/ 187 w 213"/>
                    <a:gd name="T11" fmla="*/ 0 h 167"/>
                  </a:gdLst>
                  <a:ahLst/>
                  <a:cxnLst>
                    <a:cxn ang="0">
                      <a:pos x="T0" y="T1"/>
                    </a:cxn>
                    <a:cxn ang="0">
                      <a:pos x="T2" y="T3"/>
                    </a:cxn>
                    <a:cxn ang="0">
                      <a:pos x="T4" y="T5"/>
                    </a:cxn>
                    <a:cxn ang="0">
                      <a:pos x="T6" y="T7"/>
                    </a:cxn>
                    <a:cxn ang="0">
                      <a:pos x="T8" y="T9"/>
                    </a:cxn>
                    <a:cxn ang="0">
                      <a:pos x="T10" y="T11"/>
                    </a:cxn>
                  </a:cxnLst>
                  <a:rect l="0" t="0" r="r" b="b"/>
                  <a:pathLst>
                    <a:path w="213" h="167">
                      <a:moveTo>
                        <a:pt x="187" y="0"/>
                      </a:moveTo>
                      <a:cubicBezTo>
                        <a:pt x="135" y="28"/>
                        <a:pt x="77" y="42"/>
                        <a:pt x="20" y="42"/>
                      </a:cubicBezTo>
                      <a:cubicBezTo>
                        <a:pt x="13" y="42"/>
                        <a:pt x="7" y="41"/>
                        <a:pt x="0" y="41"/>
                      </a:cubicBezTo>
                      <a:cubicBezTo>
                        <a:pt x="14" y="82"/>
                        <a:pt x="23" y="124"/>
                        <a:pt x="27" y="167"/>
                      </a:cubicBezTo>
                      <a:cubicBezTo>
                        <a:pt x="90" y="166"/>
                        <a:pt x="154" y="153"/>
                        <a:pt x="213" y="126"/>
                      </a:cubicBezTo>
                      <a:cubicBezTo>
                        <a:pt x="208" y="84"/>
                        <a:pt x="199" y="41"/>
                        <a:pt x="18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32"/>
                <p:cNvSpPr>
                  <a:spLocks/>
                </p:cNvSpPr>
                <p:nvPr userDrawn="1"/>
              </p:nvSpPr>
              <p:spPr bwMode="auto">
                <a:xfrm>
                  <a:off x="9326271" y="5053487"/>
                  <a:ext cx="254600" cy="221425"/>
                </a:xfrm>
                <a:custGeom>
                  <a:avLst/>
                  <a:gdLst>
                    <a:gd name="T0" fmla="*/ 23 w 202"/>
                    <a:gd name="T1" fmla="*/ 0 h 176"/>
                    <a:gd name="T2" fmla="*/ 0 w 202"/>
                    <a:gd name="T3" fmla="*/ 135 h 176"/>
                    <a:gd name="T4" fmla="*/ 96 w 202"/>
                    <a:gd name="T5" fmla="*/ 176 h 176"/>
                    <a:gd name="T6" fmla="*/ 190 w 202"/>
                    <a:gd name="T7" fmla="*/ 148 h 176"/>
                    <a:gd name="T8" fmla="*/ 202 w 202"/>
                    <a:gd name="T9" fmla="*/ 70 h 176"/>
                    <a:gd name="T10" fmla="*/ 23 w 202"/>
                    <a:gd name="T11" fmla="*/ 0 h 176"/>
                  </a:gdLst>
                  <a:ahLst/>
                  <a:cxnLst>
                    <a:cxn ang="0">
                      <a:pos x="T0" y="T1"/>
                    </a:cxn>
                    <a:cxn ang="0">
                      <a:pos x="T2" y="T3"/>
                    </a:cxn>
                    <a:cxn ang="0">
                      <a:pos x="T4" y="T5"/>
                    </a:cxn>
                    <a:cxn ang="0">
                      <a:pos x="T6" y="T7"/>
                    </a:cxn>
                    <a:cxn ang="0">
                      <a:pos x="T8" y="T9"/>
                    </a:cxn>
                    <a:cxn ang="0">
                      <a:pos x="T10" y="T11"/>
                    </a:cxn>
                  </a:cxnLst>
                  <a:rect l="0" t="0" r="r" b="b"/>
                  <a:pathLst>
                    <a:path w="202" h="176">
                      <a:moveTo>
                        <a:pt x="23" y="0"/>
                      </a:moveTo>
                      <a:cubicBezTo>
                        <a:pt x="11" y="44"/>
                        <a:pt x="3" y="89"/>
                        <a:pt x="0" y="135"/>
                      </a:cubicBezTo>
                      <a:cubicBezTo>
                        <a:pt x="31" y="152"/>
                        <a:pt x="63" y="166"/>
                        <a:pt x="96" y="176"/>
                      </a:cubicBezTo>
                      <a:cubicBezTo>
                        <a:pt x="127" y="165"/>
                        <a:pt x="158" y="155"/>
                        <a:pt x="190" y="148"/>
                      </a:cubicBezTo>
                      <a:cubicBezTo>
                        <a:pt x="192" y="122"/>
                        <a:pt x="196" y="96"/>
                        <a:pt x="202" y="70"/>
                      </a:cubicBezTo>
                      <a:cubicBezTo>
                        <a:pt x="138" y="64"/>
                        <a:pt x="76" y="40"/>
                        <a:pt x="2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59"/>
                <p:cNvSpPr>
                  <a:spLocks noEditPoints="1"/>
                </p:cNvSpPr>
                <p:nvPr userDrawn="1"/>
              </p:nvSpPr>
              <p:spPr bwMode="auto">
                <a:xfrm>
                  <a:off x="8877249" y="5630580"/>
                  <a:ext cx="422019" cy="776145"/>
                </a:xfrm>
                <a:custGeom>
                  <a:avLst/>
                  <a:gdLst>
                    <a:gd name="T0" fmla="*/ 191 w 335"/>
                    <a:gd name="T1" fmla="*/ 497 h 616"/>
                    <a:gd name="T2" fmla="*/ 94 w 335"/>
                    <a:gd name="T3" fmla="*/ 514 h 616"/>
                    <a:gd name="T4" fmla="*/ 0 w 335"/>
                    <a:gd name="T5" fmla="*/ 498 h 616"/>
                    <a:gd name="T6" fmla="*/ 26 w 335"/>
                    <a:gd name="T7" fmla="*/ 610 h 616"/>
                    <a:gd name="T8" fmla="*/ 94 w 335"/>
                    <a:gd name="T9" fmla="*/ 616 h 616"/>
                    <a:gd name="T10" fmla="*/ 221 w 335"/>
                    <a:gd name="T11" fmla="*/ 595 h 616"/>
                    <a:gd name="T12" fmla="*/ 191 w 335"/>
                    <a:gd name="T13" fmla="*/ 497 h 616"/>
                    <a:gd name="T14" fmla="*/ 320 w 335"/>
                    <a:gd name="T15" fmla="*/ 0 h 616"/>
                    <a:gd name="T16" fmla="*/ 298 w 335"/>
                    <a:gd name="T17" fmla="*/ 22 h 616"/>
                    <a:gd name="T18" fmla="*/ 313 w 335"/>
                    <a:gd name="T19" fmla="*/ 38 h 616"/>
                    <a:gd name="T20" fmla="*/ 335 w 335"/>
                    <a:gd name="T21" fmla="*/ 15 h 616"/>
                    <a:gd name="T22" fmla="*/ 335 w 335"/>
                    <a:gd name="T23" fmla="*/ 14 h 616"/>
                    <a:gd name="T24" fmla="*/ 335 w 335"/>
                    <a:gd name="T25" fmla="*/ 14 h 616"/>
                    <a:gd name="T26" fmla="*/ 320 w 335"/>
                    <a:gd name="T27" fmla="*/ 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616">
                      <a:moveTo>
                        <a:pt x="191" y="497"/>
                      </a:moveTo>
                      <a:cubicBezTo>
                        <a:pt x="160" y="508"/>
                        <a:pt x="127" y="514"/>
                        <a:pt x="94" y="514"/>
                      </a:cubicBezTo>
                      <a:cubicBezTo>
                        <a:pt x="62" y="514"/>
                        <a:pt x="30" y="508"/>
                        <a:pt x="0" y="498"/>
                      </a:cubicBezTo>
                      <a:cubicBezTo>
                        <a:pt x="5" y="535"/>
                        <a:pt x="14" y="573"/>
                        <a:pt x="26" y="610"/>
                      </a:cubicBezTo>
                      <a:cubicBezTo>
                        <a:pt x="49" y="614"/>
                        <a:pt x="71" y="616"/>
                        <a:pt x="94" y="616"/>
                      </a:cubicBezTo>
                      <a:cubicBezTo>
                        <a:pt x="137" y="616"/>
                        <a:pt x="180" y="609"/>
                        <a:pt x="221" y="595"/>
                      </a:cubicBezTo>
                      <a:cubicBezTo>
                        <a:pt x="208" y="563"/>
                        <a:pt x="198" y="530"/>
                        <a:pt x="191" y="497"/>
                      </a:cubicBezTo>
                      <a:moveTo>
                        <a:pt x="320" y="0"/>
                      </a:moveTo>
                      <a:cubicBezTo>
                        <a:pt x="298" y="22"/>
                        <a:pt x="298" y="22"/>
                        <a:pt x="298" y="22"/>
                      </a:cubicBezTo>
                      <a:cubicBezTo>
                        <a:pt x="303" y="27"/>
                        <a:pt x="309" y="32"/>
                        <a:pt x="313" y="38"/>
                      </a:cubicBezTo>
                      <a:cubicBezTo>
                        <a:pt x="320" y="30"/>
                        <a:pt x="328" y="22"/>
                        <a:pt x="335" y="15"/>
                      </a:cubicBezTo>
                      <a:cubicBezTo>
                        <a:pt x="335" y="14"/>
                        <a:pt x="335" y="14"/>
                        <a:pt x="335" y="14"/>
                      </a:cubicBezTo>
                      <a:cubicBezTo>
                        <a:pt x="335" y="14"/>
                        <a:pt x="335" y="14"/>
                        <a:pt x="335" y="14"/>
                      </a:cubicBezTo>
                      <a:cubicBezTo>
                        <a:pt x="320" y="0"/>
                        <a:pt x="320" y="0"/>
                        <a:pt x="32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86"/>
                <p:cNvSpPr>
                  <a:spLocks noEditPoints="1"/>
                </p:cNvSpPr>
                <p:nvPr userDrawn="1"/>
              </p:nvSpPr>
              <p:spPr bwMode="auto">
                <a:xfrm>
                  <a:off x="9589358" y="2358583"/>
                  <a:ext cx="751456" cy="1469737"/>
                </a:xfrm>
                <a:custGeom>
                  <a:avLst/>
                  <a:gdLst>
                    <a:gd name="T0" fmla="*/ 335 w 596"/>
                    <a:gd name="T1" fmla="*/ 924 h 1166"/>
                    <a:gd name="T2" fmla="*/ 211 w 596"/>
                    <a:gd name="T3" fmla="*/ 1025 h 1166"/>
                    <a:gd name="T4" fmla="*/ 596 w 596"/>
                    <a:gd name="T5" fmla="*/ 1166 h 1166"/>
                    <a:gd name="T6" fmla="*/ 596 w 596"/>
                    <a:gd name="T7" fmla="*/ 1166 h 1166"/>
                    <a:gd name="T8" fmla="*/ 596 w 596"/>
                    <a:gd name="T9" fmla="*/ 1165 h 1166"/>
                    <a:gd name="T10" fmla="*/ 596 w 596"/>
                    <a:gd name="T11" fmla="*/ 1165 h 1166"/>
                    <a:gd name="T12" fmla="*/ 596 w 596"/>
                    <a:gd name="T13" fmla="*/ 1009 h 1166"/>
                    <a:gd name="T14" fmla="*/ 335 w 596"/>
                    <a:gd name="T15" fmla="*/ 924 h 1166"/>
                    <a:gd name="T16" fmla="*/ 212 w 596"/>
                    <a:gd name="T17" fmla="*/ 353 h 1166"/>
                    <a:gd name="T18" fmla="*/ 26 w 596"/>
                    <a:gd name="T19" fmla="*/ 419 h 1166"/>
                    <a:gd name="T20" fmla="*/ 18 w 596"/>
                    <a:gd name="T21" fmla="*/ 419 h 1166"/>
                    <a:gd name="T22" fmla="*/ 0 w 596"/>
                    <a:gd name="T23" fmla="*/ 569 h 1166"/>
                    <a:gd name="T24" fmla="*/ 149 w 596"/>
                    <a:gd name="T25" fmla="*/ 964 h 1166"/>
                    <a:gd name="T26" fmla="*/ 266 w 596"/>
                    <a:gd name="T27" fmla="*/ 860 h 1166"/>
                    <a:gd name="T28" fmla="*/ 156 w 596"/>
                    <a:gd name="T29" fmla="*/ 569 h 1166"/>
                    <a:gd name="T30" fmla="*/ 212 w 596"/>
                    <a:gd name="T31" fmla="*/ 353 h 1166"/>
                    <a:gd name="T32" fmla="*/ 241 w 596"/>
                    <a:gd name="T33" fmla="*/ 90 h 1166"/>
                    <a:gd name="T34" fmla="*/ 45 w 596"/>
                    <a:gd name="T35" fmla="*/ 341 h 1166"/>
                    <a:gd name="T36" fmla="*/ 180 w 596"/>
                    <a:gd name="T37" fmla="*/ 278 h 1166"/>
                    <a:gd name="T38" fmla="*/ 241 w 596"/>
                    <a:gd name="T39" fmla="*/ 90 h 1166"/>
                    <a:gd name="T40" fmla="*/ 416 w 596"/>
                    <a:gd name="T41" fmla="*/ 0 h 1166"/>
                    <a:gd name="T42" fmla="*/ 310 w 596"/>
                    <a:gd name="T43" fmla="*/ 45 h 1166"/>
                    <a:gd name="T44" fmla="*/ 293 w 596"/>
                    <a:gd name="T45" fmla="*/ 249 h 1166"/>
                    <a:gd name="T46" fmla="*/ 400 w 596"/>
                    <a:gd name="T47" fmla="*/ 175 h 1166"/>
                    <a:gd name="T48" fmla="*/ 416 w 596"/>
                    <a:gd name="T49"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6" h="1166">
                      <a:moveTo>
                        <a:pt x="335" y="924"/>
                      </a:moveTo>
                      <a:cubicBezTo>
                        <a:pt x="283" y="943"/>
                        <a:pt x="240" y="979"/>
                        <a:pt x="211" y="1025"/>
                      </a:cubicBezTo>
                      <a:cubicBezTo>
                        <a:pt x="315" y="1113"/>
                        <a:pt x="450" y="1166"/>
                        <a:pt x="596" y="1166"/>
                      </a:cubicBezTo>
                      <a:cubicBezTo>
                        <a:pt x="596" y="1166"/>
                        <a:pt x="596" y="1166"/>
                        <a:pt x="596" y="1166"/>
                      </a:cubicBezTo>
                      <a:cubicBezTo>
                        <a:pt x="596" y="1165"/>
                        <a:pt x="596" y="1165"/>
                        <a:pt x="596" y="1165"/>
                      </a:cubicBezTo>
                      <a:cubicBezTo>
                        <a:pt x="596" y="1165"/>
                        <a:pt x="596" y="1165"/>
                        <a:pt x="596" y="1165"/>
                      </a:cubicBezTo>
                      <a:cubicBezTo>
                        <a:pt x="596" y="1009"/>
                        <a:pt x="596" y="1009"/>
                        <a:pt x="596" y="1009"/>
                      </a:cubicBezTo>
                      <a:cubicBezTo>
                        <a:pt x="498" y="1009"/>
                        <a:pt x="408" y="978"/>
                        <a:pt x="335" y="924"/>
                      </a:cubicBezTo>
                      <a:moveTo>
                        <a:pt x="212" y="353"/>
                      </a:moveTo>
                      <a:cubicBezTo>
                        <a:pt x="158" y="397"/>
                        <a:pt x="92" y="419"/>
                        <a:pt x="26" y="419"/>
                      </a:cubicBezTo>
                      <a:cubicBezTo>
                        <a:pt x="24" y="419"/>
                        <a:pt x="21" y="419"/>
                        <a:pt x="18" y="419"/>
                      </a:cubicBezTo>
                      <a:cubicBezTo>
                        <a:pt x="6" y="467"/>
                        <a:pt x="0" y="517"/>
                        <a:pt x="0" y="569"/>
                      </a:cubicBezTo>
                      <a:cubicBezTo>
                        <a:pt x="0" y="720"/>
                        <a:pt x="56" y="859"/>
                        <a:pt x="149" y="964"/>
                      </a:cubicBezTo>
                      <a:cubicBezTo>
                        <a:pt x="179" y="921"/>
                        <a:pt x="219" y="885"/>
                        <a:pt x="266" y="860"/>
                      </a:cubicBezTo>
                      <a:cubicBezTo>
                        <a:pt x="197" y="783"/>
                        <a:pt x="156" y="681"/>
                        <a:pt x="156" y="569"/>
                      </a:cubicBezTo>
                      <a:cubicBezTo>
                        <a:pt x="156" y="491"/>
                        <a:pt x="176" y="417"/>
                        <a:pt x="212" y="353"/>
                      </a:cubicBezTo>
                      <a:moveTo>
                        <a:pt x="241" y="90"/>
                      </a:moveTo>
                      <a:cubicBezTo>
                        <a:pt x="155" y="154"/>
                        <a:pt x="86" y="241"/>
                        <a:pt x="45" y="341"/>
                      </a:cubicBezTo>
                      <a:cubicBezTo>
                        <a:pt x="94" y="337"/>
                        <a:pt x="142" y="316"/>
                        <a:pt x="180" y="278"/>
                      </a:cubicBezTo>
                      <a:cubicBezTo>
                        <a:pt x="231" y="227"/>
                        <a:pt x="252" y="156"/>
                        <a:pt x="241" y="90"/>
                      </a:cubicBezTo>
                      <a:moveTo>
                        <a:pt x="416" y="0"/>
                      </a:moveTo>
                      <a:cubicBezTo>
                        <a:pt x="379" y="12"/>
                        <a:pt x="344" y="27"/>
                        <a:pt x="310" y="45"/>
                      </a:cubicBezTo>
                      <a:cubicBezTo>
                        <a:pt x="329" y="113"/>
                        <a:pt x="323" y="185"/>
                        <a:pt x="293" y="249"/>
                      </a:cubicBezTo>
                      <a:cubicBezTo>
                        <a:pt x="325" y="220"/>
                        <a:pt x="360" y="194"/>
                        <a:pt x="400" y="175"/>
                      </a:cubicBezTo>
                      <a:cubicBezTo>
                        <a:pt x="400" y="116"/>
                        <a:pt x="406" y="58"/>
                        <a:pt x="41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90"/>
                <p:cNvSpPr>
                  <a:spLocks/>
                </p:cNvSpPr>
                <p:nvPr userDrawn="1"/>
              </p:nvSpPr>
              <p:spPr bwMode="auto">
                <a:xfrm>
                  <a:off x="10464256" y="1320895"/>
                  <a:ext cx="2288315" cy="2088492"/>
                </a:xfrm>
                <a:custGeom>
                  <a:avLst/>
                  <a:gdLst>
                    <a:gd name="T0" fmla="*/ 711 w 1815"/>
                    <a:gd name="T1" fmla="*/ 0 h 1657"/>
                    <a:gd name="T2" fmla="*/ 0 w 1815"/>
                    <a:gd name="T3" fmla="*/ 295 h 1657"/>
                    <a:gd name="T4" fmla="*/ 0 w 1815"/>
                    <a:gd name="T5" fmla="*/ 295 h 1657"/>
                    <a:gd name="T6" fmla="*/ 0 w 1815"/>
                    <a:gd name="T7" fmla="*/ 295 h 1657"/>
                    <a:gd name="T8" fmla="*/ 186 w 1815"/>
                    <a:gd name="T9" fmla="*/ 481 h 1657"/>
                    <a:gd name="T10" fmla="*/ 711 w 1815"/>
                    <a:gd name="T11" fmla="*/ 263 h 1657"/>
                    <a:gd name="T12" fmla="*/ 1236 w 1815"/>
                    <a:gd name="T13" fmla="*/ 481 h 1657"/>
                    <a:gd name="T14" fmla="*/ 1283 w 1815"/>
                    <a:gd name="T15" fmla="*/ 1480 h 1657"/>
                    <a:gd name="T16" fmla="*/ 1479 w 1815"/>
                    <a:gd name="T17" fmla="*/ 1657 h 1657"/>
                    <a:gd name="T18" fmla="*/ 1423 w 1815"/>
                    <a:gd name="T19" fmla="*/ 295 h 1657"/>
                    <a:gd name="T20" fmla="*/ 711 w 1815"/>
                    <a:gd name="T21"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5" h="1657">
                      <a:moveTo>
                        <a:pt x="711" y="0"/>
                      </a:moveTo>
                      <a:cubicBezTo>
                        <a:pt x="454" y="0"/>
                        <a:pt x="196" y="98"/>
                        <a:pt x="0" y="295"/>
                      </a:cubicBezTo>
                      <a:cubicBezTo>
                        <a:pt x="0" y="295"/>
                        <a:pt x="0" y="295"/>
                        <a:pt x="0" y="295"/>
                      </a:cubicBezTo>
                      <a:cubicBezTo>
                        <a:pt x="0" y="295"/>
                        <a:pt x="0" y="295"/>
                        <a:pt x="0" y="295"/>
                      </a:cubicBezTo>
                      <a:cubicBezTo>
                        <a:pt x="186" y="481"/>
                        <a:pt x="186" y="481"/>
                        <a:pt x="186" y="481"/>
                      </a:cubicBezTo>
                      <a:cubicBezTo>
                        <a:pt x="331" y="336"/>
                        <a:pt x="521" y="263"/>
                        <a:pt x="711" y="263"/>
                      </a:cubicBezTo>
                      <a:cubicBezTo>
                        <a:pt x="901" y="263"/>
                        <a:pt x="1091" y="336"/>
                        <a:pt x="1236" y="481"/>
                      </a:cubicBezTo>
                      <a:cubicBezTo>
                        <a:pt x="1510" y="754"/>
                        <a:pt x="1525" y="1188"/>
                        <a:pt x="1283" y="1480"/>
                      </a:cubicBezTo>
                      <a:cubicBezTo>
                        <a:pt x="1359" y="1527"/>
                        <a:pt x="1425" y="1587"/>
                        <a:pt x="1479" y="1657"/>
                      </a:cubicBezTo>
                      <a:cubicBezTo>
                        <a:pt x="1815" y="1262"/>
                        <a:pt x="1796" y="668"/>
                        <a:pt x="1423" y="295"/>
                      </a:cubicBezTo>
                      <a:cubicBezTo>
                        <a:pt x="1226" y="98"/>
                        <a:pt x="969" y="0"/>
                        <a:pt x="711"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93"/>
                <p:cNvSpPr>
                  <a:spLocks noEditPoints="1"/>
                </p:cNvSpPr>
                <p:nvPr userDrawn="1"/>
              </p:nvSpPr>
              <p:spPr bwMode="auto">
                <a:xfrm>
                  <a:off x="10754346" y="3251998"/>
                  <a:ext cx="1503684" cy="536975"/>
                </a:xfrm>
                <a:custGeom>
                  <a:avLst/>
                  <a:gdLst>
                    <a:gd name="T0" fmla="*/ 189 w 1193"/>
                    <a:gd name="T1" fmla="*/ 157 h 426"/>
                    <a:gd name="T2" fmla="*/ 0 w 1193"/>
                    <a:gd name="T3" fmla="*/ 358 h 426"/>
                    <a:gd name="T4" fmla="*/ 155 w 1193"/>
                    <a:gd name="T5" fmla="*/ 426 h 426"/>
                    <a:gd name="T6" fmla="*/ 288 w 1193"/>
                    <a:gd name="T7" fmla="*/ 192 h 426"/>
                    <a:gd name="T8" fmla="*/ 189 w 1193"/>
                    <a:gd name="T9" fmla="*/ 157 h 426"/>
                    <a:gd name="T10" fmla="*/ 1007 w 1193"/>
                    <a:gd name="T11" fmla="*/ 0 h 426"/>
                    <a:gd name="T12" fmla="*/ 907 w 1193"/>
                    <a:gd name="T13" fmla="*/ 84 h 426"/>
                    <a:gd name="T14" fmla="*/ 1112 w 1193"/>
                    <a:gd name="T15" fmla="*/ 259 h 426"/>
                    <a:gd name="T16" fmla="*/ 1193 w 1193"/>
                    <a:gd name="T17" fmla="*/ 186 h 426"/>
                    <a:gd name="T18" fmla="*/ 1193 w 1193"/>
                    <a:gd name="T19" fmla="*/ 186 h 426"/>
                    <a:gd name="T20" fmla="*/ 1193 w 1193"/>
                    <a:gd name="T21" fmla="*/ 186 h 426"/>
                    <a:gd name="T22" fmla="*/ 1007 w 1193"/>
                    <a:gd name="T23"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3" h="426">
                      <a:moveTo>
                        <a:pt x="189" y="157"/>
                      </a:moveTo>
                      <a:cubicBezTo>
                        <a:pt x="143" y="238"/>
                        <a:pt x="78" y="307"/>
                        <a:pt x="0" y="358"/>
                      </a:cubicBezTo>
                      <a:cubicBezTo>
                        <a:pt x="50" y="385"/>
                        <a:pt x="102" y="408"/>
                        <a:pt x="155" y="426"/>
                      </a:cubicBezTo>
                      <a:cubicBezTo>
                        <a:pt x="179" y="337"/>
                        <a:pt x="225" y="256"/>
                        <a:pt x="288" y="192"/>
                      </a:cubicBezTo>
                      <a:cubicBezTo>
                        <a:pt x="255" y="183"/>
                        <a:pt x="222" y="171"/>
                        <a:pt x="189" y="157"/>
                      </a:cubicBezTo>
                      <a:moveTo>
                        <a:pt x="1007" y="0"/>
                      </a:moveTo>
                      <a:cubicBezTo>
                        <a:pt x="975" y="31"/>
                        <a:pt x="942" y="59"/>
                        <a:pt x="907" y="84"/>
                      </a:cubicBezTo>
                      <a:cubicBezTo>
                        <a:pt x="989" y="124"/>
                        <a:pt x="1060" y="185"/>
                        <a:pt x="1112" y="259"/>
                      </a:cubicBezTo>
                      <a:cubicBezTo>
                        <a:pt x="1140" y="237"/>
                        <a:pt x="1167" y="212"/>
                        <a:pt x="1193" y="186"/>
                      </a:cubicBezTo>
                      <a:cubicBezTo>
                        <a:pt x="1193" y="186"/>
                        <a:pt x="1193" y="186"/>
                        <a:pt x="1193" y="186"/>
                      </a:cubicBezTo>
                      <a:cubicBezTo>
                        <a:pt x="1193" y="186"/>
                        <a:pt x="1193" y="186"/>
                        <a:pt x="1193" y="186"/>
                      </a:cubicBezTo>
                      <a:cubicBezTo>
                        <a:pt x="1007" y="0"/>
                        <a:pt x="1007" y="0"/>
                        <a:pt x="100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158" name="Group 157"/>
            <p:cNvGrpSpPr/>
            <p:nvPr/>
          </p:nvGrpSpPr>
          <p:grpSpPr>
            <a:xfrm>
              <a:off x="-2241249" y="3825849"/>
              <a:ext cx="3392802" cy="4082064"/>
              <a:chOff x="8290897" y="2144102"/>
              <a:chExt cx="4059715" cy="4884464"/>
            </a:xfrm>
            <a:solidFill>
              <a:schemeClr val="tx2">
                <a:lumMod val="20000"/>
                <a:lumOff val="80000"/>
                <a:alpha val="10000"/>
              </a:schemeClr>
            </a:solidFill>
          </p:grpSpPr>
          <p:sp>
            <p:nvSpPr>
              <p:cNvPr id="159" name="Freeform 17"/>
              <p:cNvSpPr>
                <a:spLocks/>
              </p:cNvSpPr>
              <p:nvPr userDrawn="1"/>
            </p:nvSpPr>
            <p:spPr bwMode="auto">
              <a:xfrm>
                <a:off x="9702770" y="3809032"/>
                <a:ext cx="829379" cy="415075"/>
              </a:xfrm>
              <a:custGeom>
                <a:avLst/>
                <a:gdLst>
                  <a:gd name="T0" fmla="*/ 658 w 658"/>
                  <a:gd name="T1" fmla="*/ 0 h 329"/>
                  <a:gd name="T2" fmla="*/ 658 w 658"/>
                  <a:gd name="T3" fmla="*/ 0 h 329"/>
                  <a:gd name="T4" fmla="*/ 658 w 658"/>
                  <a:gd name="T5" fmla="*/ 0 h 329"/>
                  <a:gd name="T6" fmla="*/ 635 w 658"/>
                  <a:gd name="T7" fmla="*/ 0 h 329"/>
                  <a:gd name="T8" fmla="*/ 572 w 658"/>
                  <a:gd name="T9" fmla="*/ 11 h 329"/>
                  <a:gd name="T10" fmla="*/ 329 w 658"/>
                  <a:gd name="T11" fmla="*/ 243 h 329"/>
                  <a:gd name="T12" fmla="*/ 86 w 658"/>
                  <a:gd name="T13" fmla="*/ 0 h 329"/>
                  <a:gd name="T14" fmla="*/ 86 w 658"/>
                  <a:gd name="T15" fmla="*/ 0 h 329"/>
                  <a:gd name="T16" fmla="*/ 86 w 658"/>
                  <a:gd name="T17" fmla="*/ 0 h 329"/>
                  <a:gd name="T18" fmla="*/ 0 w 658"/>
                  <a:gd name="T19" fmla="*/ 0 h 329"/>
                  <a:gd name="T20" fmla="*/ 143 w 658"/>
                  <a:gd name="T21" fmla="*/ 271 h 329"/>
                  <a:gd name="T22" fmla="*/ 198 w 658"/>
                  <a:gd name="T23" fmla="*/ 302 h 329"/>
                  <a:gd name="T24" fmla="*/ 329 w 658"/>
                  <a:gd name="T25" fmla="*/ 329 h 329"/>
                  <a:gd name="T26" fmla="*/ 658 w 658"/>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8" h="329">
                    <a:moveTo>
                      <a:pt x="658" y="0"/>
                    </a:moveTo>
                    <a:cubicBezTo>
                      <a:pt x="658" y="0"/>
                      <a:pt x="658" y="0"/>
                      <a:pt x="658" y="0"/>
                    </a:cubicBezTo>
                    <a:cubicBezTo>
                      <a:pt x="658" y="0"/>
                      <a:pt x="658" y="0"/>
                      <a:pt x="658" y="0"/>
                    </a:cubicBezTo>
                    <a:cubicBezTo>
                      <a:pt x="635" y="0"/>
                      <a:pt x="635" y="0"/>
                      <a:pt x="635" y="0"/>
                    </a:cubicBezTo>
                    <a:cubicBezTo>
                      <a:pt x="614" y="5"/>
                      <a:pt x="593" y="8"/>
                      <a:pt x="572" y="11"/>
                    </a:cubicBezTo>
                    <a:cubicBezTo>
                      <a:pt x="566" y="140"/>
                      <a:pt x="460" y="243"/>
                      <a:pt x="329" y="243"/>
                    </a:cubicBezTo>
                    <a:cubicBezTo>
                      <a:pt x="195" y="243"/>
                      <a:pt x="86" y="134"/>
                      <a:pt x="86" y="0"/>
                    </a:cubicBezTo>
                    <a:cubicBezTo>
                      <a:pt x="86" y="0"/>
                      <a:pt x="86" y="0"/>
                      <a:pt x="86" y="0"/>
                    </a:cubicBezTo>
                    <a:cubicBezTo>
                      <a:pt x="86" y="0"/>
                      <a:pt x="86" y="0"/>
                      <a:pt x="86" y="0"/>
                    </a:cubicBezTo>
                    <a:cubicBezTo>
                      <a:pt x="0" y="0"/>
                      <a:pt x="0" y="0"/>
                      <a:pt x="0" y="0"/>
                    </a:cubicBezTo>
                    <a:cubicBezTo>
                      <a:pt x="0" y="113"/>
                      <a:pt x="57" y="212"/>
                      <a:pt x="143" y="271"/>
                    </a:cubicBezTo>
                    <a:cubicBezTo>
                      <a:pt x="162" y="280"/>
                      <a:pt x="180" y="291"/>
                      <a:pt x="198" y="302"/>
                    </a:cubicBezTo>
                    <a:cubicBezTo>
                      <a:pt x="238" y="320"/>
                      <a:pt x="283" y="329"/>
                      <a:pt x="329" y="329"/>
                    </a:cubicBezTo>
                    <a:cubicBezTo>
                      <a:pt x="511" y="329"/>
                      <a:pt x="658" y="182"/>
                      <a:pt x="658"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24"/>
              <p:cNvSpPr>
                <a:spLocks noEditPoints="1"/>
              </p:cNvSpPr>
              <p:nvPr userDrawn="1"/>
            </p:nvSpPr>
            <p:spPr bwMode="auto">
              <a:xfrm>
                <a:off x="10576897" y="5000252"/>
                <a:ext cx="753771" cy="232998"/>
              </a:xfrm>
              <a:custGeom>
                <a:avLst/>
                <a:gdLst>
                  <a:gd name="T0" fmla="*/ 153 w 598"/>
                  <a:gd name="T1" fmla="*/ 43 h 185"/>
                  <a:gd name="T2" fmla="*/ 0 w 598"/>
                  <a:gd name="T3" fmla="*/ 109 h 185"/>
                  <a:gd name="T4" fmla="*/ 259 w 598"/>
                  <a:gd name="T5" fmla="*/ 185 h 185"/>
                  <a:gd name="T6" fmla="*/ 266 w 598"/>
                  <a:gd name="T7" fmla="*/ 185 h 185"/>
                  <a:gd name="T8" fmla="*/ 239 w 598"/>
                  <a:gd name="T9" fmla="*/ 59 h 185"/>
                  <a:gd name="T10" fmla="*/ 153 w 598"/>
                  <a:gd name="T11" fmla="*/ 43 h 185"/>
                  <a:gd name="T12" fmla="*/ 456 w 598"/>
                  <a:gd name="T13" fmla="*/ 0 h 185"/>
                  <a:gd name="T14" fmla="*/ 426 w 598"/>
                  <a:gd name="T15" fmla="*/ 18 h 185"/>
                  <a:gd name="T16" fmla="*/ 452 w 598"/>
                  <a:gd name="T17" fmla="*/ 144 h 185"/>
                  <a:gd name="T18" fmla="*/ 598 w 598"/>
                  <a:gd name="T19" fmla="*/ 45 h 185"/>
                  <a:gd name="T20" fmla="*/ 598 w 598"/>
                  <a:gd name="T21" fmla="*/ 44 h 185"/>
                  <a:gd name="T22" fmla="*/ 598 w 598"/>
                  <a:gd name="T23" fmla="*/ 44 h 185"/>
                  <a:gd name="T24" fmla="*/ 563 w 598"/>
                  <a:gd name="T25" fmla="*/ 9 h 185"/>
                  <a:gd name="T26" fmla="*/ 456 w 598"/>
                  <a:gd name="T27"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8" h="185">
                    <a:moveTo>
                      <a:pt x="153" y="43"/>
                    </a:moveTo>
                    <a:cubicBezTo>
                      <a:pt x="101" y="60"/>
                      <a:pt x="49" y="82"/>
                      <a:pt x="0" y="109"/>
                    </a:cubicBezTo>
                    <a:cubicBezTo>
                      <a:pt x="79" y="160"/>
                      <a:pt x="169" y="185"/>
                      <a:pt x="259" y="185"/>
                    </a:cubicBezTo>
                    <a:cubicBezTo>
                      <a:pt x="261" y="185"/>
                      <a:pt x="263" y="185"/>
                      <a:pt x="266" y="185"/>
                    </a:cubicBezTo>
                    <a:cubicBezTo>
                      <a:pt x="262" y="142"/>
                      <a:pt x="253" y="100"/>
                      <a:pt x="239" y="59"/>
                    </a:cubicBezTo>
                    <a:cubicBezTo>
                      <a:pt x="210" y="57"/>
                      <a:pt x="181" y="52"/>
                      <a:pt x="153" y="43"/>
                    </a:cubicBezTo>
                    <a:moveTo>
                      <a:pt x="456" y="0"/>
                    </a:moveTo>
                    <a:cubicBezTo>
                      <a:pt x="446" y="6"/>
                      <a:pt x="436" y="12"/>
                      <a:pt x="426" y="18"/>
                    </a:cubicBezTo>
                    <a:cubicBezTo>
                      <a:pt x="438" y="59"/>
                      <a:pt x="447" y="102"/>
                      <a:pt x="452" y="144"/>
                    </a:cubicBezTo>
                    <a:cubicBezTo>
                      <a:pt x="505" y="121"/>
                      <a:pt x="555" y="88"/>
                      <a:pt x="598" y="45"/>
                    </a:cubicBezTo>
                    <a:cubicBezTo>
                      <a:pt x="598" y="44"/>
                      <a:pt x="598" y="44"/>
                      <a:pt x="598" y="44"/>
                    </a:cubicBezTo>
                    <a:cubicBezTo>
                      <a:pt x="598" y="44"/>
                      <a:pt x="598" y="44"/>
                      <a:pt x="598" y="44"/>
                    </a:cubicBezTo>
                    <a:cubicBezTo>
                      <a:pt x="563" y="9"/>
                      <a:pt x="563" y="9"/>
                      <a:pt x="563" y="9"/>
                    </a:cubicBezTo>
                    <a:cubicBezTo>
                      <a:pt x="527" y="4"/>
                      <a:pt x="492" y="1"/>
                      <a:pt x="45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34"/>
              <p:cNvSpPr>
                <a:spLocks/>
              </p:cNvSpPr>
              <p:nvPr userDrawn="1"/>
            </p:nvSpPr>
            <p:spPr bwMode="auto">
              <a:xfrm>
                <a:off x="9972801" y="4383811"/>
                <a:ext cx="252286" cy="256143"/>
              </a:xfrm>
              <a:custGeom>
                <a:avLst/>
                <a:gdLst>
                  <a:gd name="T0" fmla="*/ 134 w 200"/>
                  <a:gd name="T1" fmla="*/ 0 h 203"/>
                  <a:gd name="T2" fmla="*/ 0 w 200"/>
                  <a:gd name="T3" fmla="*/ 27 h 203"/>
                  <a:gd name="T4" fmla="*/ 76 w 200"/>
                  <a:gd name="T5" fmla="*/ 203 h 203"/>
                  <a:gd name="T6" fmla="*/ 200 w 200"/>
                  <a:gd name="T7" fmla="*/ 186 h 203"/>
                  <a:gd name="T8" fmla="*/ 134 w 200"/>
                  <a:gd name="T9" fmla="*/ 0 h 203"/>
                </a:gdLst>
                <a:ahLst/>
                <a:cxnLst>
                  <a:cxn ang="0">
                    <a:pos x="T0" y="T1"/>
                  </a:cxn>
                  <a:cxn ang="0">
                    <a:pos x="T2" y="T3"/>
                  </a:cxn>
                  <a:cxn ang="0">
                    <a:pos x="T4" y="T5"/>
                  </a:cxn>
                  <a:cxn ang="0">
                    <a:pos x="T6" y="T7"/>
                  </a:cxn>
                  <a:cxn ang="0">
                    <a:pos x="T8" y="T9"/>
                  </a:cxn>
                </a:cxnLst>
                <a:rect l="0" t="0" r="r" b="b"/>
                <a:pathLst>
                  <a:path w="200" h="203">
                    <a:moveTo>
                      <a:pt x="134" y="0"/>
                    </a:moveTo>
                    <a:cubicBezTo>
                      <a:pt x="89" y="5"/>
                      <a:pt x="44" y="14"/>
                      <a:pt x="0" y="27"/>
                    </a:cubicBezTo>
                    <a:cubicBezTo>
                      <a:pt x="42" y="79"/>
                      <a:pt x="67" y="140"/>
                      <a:pt x="76" y="203"/>
                    </a:cubicBezTo>
                    <a:cubicBezTo>
                      <a:pt x="116" y="193"/>
                      <a:pt x="158" y="187"/>
                      <a:pt x="200" y="186"/>
                    </a:cubicBezTo>
                    <a:cubicBezTo>
                      <a:pt x="191" y="121"/>
                      <a:pt x="169" y="58"/>
                      <a:pt x="13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48"/>
              <p:cNvSpPr>
                <a:spLocks noEditPoints="1"/>
              </p:cNvSpPr>
              <p:nvPr userDrawn="1"/>
            </p:nvSpPr>
            <p:spPr bwMode="auto">
              <a:xfrm>
                <a:off x="9161938" y="5227078"/>
                <a:ext cx="1521428" cy="1440420"/>
              </a:xfrm>
              <a:custGeom>
                <a:avLst/>
                <a:gdLst>
                  <a:gd name="T0" fmla="*/ 1203 w 1207"/>
                  <a:gd name="T1" fmla="*/ 689 h 1143"/>
                  <a:gd name="T2" fmla="*/ 1012 w 1207"/>
                  <a:gd name="T3" fmla="*/ 761 h 1143"/>
                  <a:gd name="T4" fmla="*/ 948 w 1207"/>
                  <a:gd name="T5" fmla="*/ 968 h 1143"/>
                  <a:gd name="T6" fmla="*/ 1058 w 1207"/>
                  <a:gd name="T7" fmla="*/ 1143 h 1143"/>
                  <a:gd name="T8" fmla="*/ 1203 w 1207"/>
                  <a:gd name="T9" fmla="*/ 689 h 1143"/>
                  <a:gd name="T10" fmla="*/ 1058 w 1207"/>
                  <a:gd name="T11" fmla="*/ 277 h 1143"/>
                  <a:gd name="T12" fmla="*/ 948 w 1207"/>
                  <a:gd name="T13" fmla="*/ 452 h 1143"/>
                  <a:gd name="T14" fmla="*/ 996 w 1207"/>
                  <a:gd name="T15" fmla="*/ 569 h 1143"/>
                  <a:gd name="T16" fmla="*/ 1168 w 1207"/>
                  <a:gd name="T17" fmla="*/ 487 h 1143"/>
                  <a:gd name="T18" fmla="*/ 1058 w 1207"/>
                  <a:gd name="T19" fmla="*/ 277 h 1143"/>
                  <a:gd name="T20" fmla="*/ 128 w 1207"/>
                  <a:gd name="T21" fmla="*/ 85 h 1143"/>
                  <a:gd name="T22" fmla="*/ 0 w 1207"/>
                  <a:gd name="T23" fmla="*/ 178 h 1143"/>
                  <a:gd name="T24" fmla="*/ 144 w 1207"/>
                  <a:gd name="T25" fmla="*/ 269 h 1143"/>
                  <a:gd name="T26" fmla="*/ 144 w 1207"/>
                  <a:gd name="T27" fmla="*/ 269 h 1143"/>
                  <a:gd name="T28" fmla="*/ 162 w 1207"/>
                  <a:gd name="T29" fmla="*/ 288 h 1143"/>
                  <a:gd name="T30" fmla="*/ 166 w 1207"/>
                  <a:gd name="T31" fmla="*/ 285 h 1143"/>
                  <a:gd name="T32" fmla="*/ 128 w 1207"/>
                  <a:gd name="T33" fmla="*/ 85 h 1143"/>
                  <a:gd name="T34" fmla="*/ 600 w 1207"/>
                  <a:gd name="T35" fmla="*/ 0 h 1143"/>
                  <a:gd name="T36" fmla="*/ 368 w 1207"/>
                  <a:gd name="T37" fmla="*/ 60 h 1143"/>
                  <a:gd name="T38" fmla="*/ 318 w 1207"/>
                  <a:gd name="T39" fmla="*/ 57 h 1143"/>
                  <a:gd name="T40" fmla="*/ 338 w 1207"/>
                  <a:gd name="T41" fmla="*/ 199 h 1143"/>
                  <a:gd name="T42" fmla="*/ 484 w 1207"/>
                  <a:gd name="T43" fmla="*/ 179 h 1143"/>
                  <a:gd name="T44" fmla="*/ 779 w 1207"/>
                  <a:gd name="T45" fmla="*/ 268 h 1143"/>
                  <a:gd name="T46" fmla="*/ 889 w 1207"/>
                  <a:gd name="T47" fmla="*/ 116 h 1143"/>
                  <a:gd name="T48" fmla="*/ 600 w 1207"/>
                  <a:gd name="T49" fmla="*/ 0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7" h="1143">
                    <a:moveTo>
                      <a:pt x="1203" y="689"/>
                    </a:moveTo>
                    <a:cubicBezTo>
                      <a:pt x="1142" y="722"/>
                      <a:pt x="1078" y="746"/>
                      <a:pt x="1012" y="761"/>
                    </a:cubicBezTo>
                    <a:cubicBezTo>
                      <a:pt x="1005" y="833"/>
                      <a:pt x="984" y="903"/>
                      <a:pt x="948" y="968"/>
                    </a:cubicBezTo>
                    <a:cubicBezTo>
                      <a:pt x="974" y="1030"/>
                      <a:pt x="1011" y="1089"/>
                      <a:pt x="1058" y="1143"/>
                    </a:cubicBezTo>
                    <a:cubicBezTo>
                      <a:pt x="1159" y="1009"/>
                      <a:pt x="1207" y="849"/>
                      <a:pt x="1203" y="689"/>
                    </a:cubicBezTo>
                    <a:moveTo>
                      <a:pt x="1058" y="277"/>
                    </a:moveTo>
                    <a:cubicBezTo>
                      <a:pt x="1011" y="330"/>
                      <a:pt x="975" y="389"/>
                      <a:pt x="948" y="452"/>
                    </a:cubicBezTo>
                    <a:cubicBezTo>
                      <a:pt x="969" y="489"/>
                      <a:pt x="985" y="529"/>
                      <a:pt x="996" y="569"/>
                    </a:cubicBezTo>
                    <a:cubicBezTo>
                      <a:pt x="1057" y="553"/>
                      <a:pt x="1115" y="525"/>
                      <a:pt x="1168" y="487"/>
                    </a:cubicBezTo>
                    <a:cubicBezTo>
                      <a:pt x="1144" y="413"/>
                      <a:pt x="1107" y="341"/>
                      <a:pt x="1058" y="277"/>
                    </a:cubicBezTo>
                    <a:moveTo>
                      <a:pt x="128" y="85"/>
                    </a:moveTo>
                    <a:cubicBezTo>
                      <a:pt x="83" y="110"/>
                      <a:pt x="40" y="142"/>
                      <a:pt x="0" y="178"/>
                    </a:cubicBezTo>
                    <a:cubicBezTo>
                      <a:pt x="53" y="197"/>
                      <a:pt x="102" y="227"/>
                      <a:pt x="144" y="269"/>
                    </a:cubicBezTo>
                    <a:cubicBezTo>
                      <a:pt x="144" y="269"/>
                      <a:pt x="144" y="269"/>
                      <a:pt x="144" y="269"/>
                    </a:cubicBezTo>
                    <a:cubicBezTo>
                      <a:pt x="151" y="275"/>
                      <a:pt x="156" y="282"/>
                      <a:pt x="162" y="288"/>
                    </a:cubicBezTo>
                    <a:cubicBezTo>
                      <a:pt x="163" y="287"/>
                      <a:pt x="164" y="286"/>
                      <a:pt x="166" y="285"/>
                    </a:cubicBezTo>
                    <a:cubicBezTo>
                      <a:pt x="144" y="220"/>
                      <a:pt x="131" y="152"/>
                      <a:pt x="128" y="85"/>
                    </a:cubicBezTo>
                    <a:moveTo>
                      <a:pt x="600" y="0"/>
                    </a:moveTo>
                    <a:cubicBezTo>
                      <a:pt x="528" y="40"/>
                      <a:pt x="448" y="60"/>
                      <a:pt x="368" y="60"/>
                    </a:cubicBezTo>
                    <a:cubicBezTo>
                      <a:pt x="351" y="60"/>
                      <a:pt x="335" y="59"/>
                      <a:pt x="318" y="57"/>
                    </a:cubicBezTo>
                    <a:cubicBezTo>
                      <a:pt x="318" y="105"/>
                      <a:pt x="325" y="153"/>
                      <a:pt x="338" y="199"/>
                    </a:cubicBezTo>
                    <a:cubicBezTo>
                      <a:pt x="386" y="186"/>
                      <a:pt x="435" y="179"/>
                      <a:pt x="484" y="179"/>
                    </a:cubicBezTo>
                    <a:cubicBezTo>
                      <a:pt x="587" y="179"/>
                      <a:pt x="690" y="209"/>
                      <a:pt x="779" y="268"/>
                    </a:cubicBezTo>
                    <a:cubicBezTo>
                      <a:pt x="810" y="215"/>
                      <a:pt x="847" y="163"/>
                      <a:pt x="889" y="116"/>
                    </a:cubicBezTo>
                    <a:cubicBezTo>
                      <a:pt x="801" y="55"/>
                      <a:pt x="702" y="17"/>
                      <a:pt x="60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62"/>
              <p:cNvSpPr>
                <a:spLocks noEditPoints="1"/>
              </p:cNvSpPr>
              <p:nvPr userDrawn="1"/>
            </p:nvSpPr>
            <p:spPr bwMode="auto">
              <a:xfrm>
                <a:off x="8510007" y="5422271"/>
                <a:ext cx="651931" cy="840952"/>
              </a:xfrm>
              <a:custGeom>
                <a:avLst/>
                <a:gdLst>
                  <a:gd name="T0" fmla="*/ 113 w 517"/>
                  <a:gd name="T1" fmla="*/ 487 h 667"/>
                  <a:gd name="T2" fmla="*/ 20 w 517"/>
                  <a:gd name="T3" fmla="*/ 529 h 667"/>
                  <a:gd name="T4" fmla="*/ 109 w 517"/>
                  <a:gd name="T5" fmla="*/ 667 h 667"/>
                  <a:gd name="T6" fmla="*/ 109 w 517"/>
                  <a:gd name="T7" fmla="*/ 666 h 667"/>
                  <a:gd name="T8" fmla="*/ 109 w 517"/>
                  <a:gd name="T9" fmla="*/ 666 h 667"/>
                  <a:gd name="T10" fmla="*/ 181 w 517"/>
                  <a:gd name="T11" fmla="*/ 594 h 667"/>
                  <a:gd name="T12" fmla="*/ 113 w 517"/>
                  <a:gd name="T13" fmla="*/ 487 h 667"/>
                  <a:gd name="T14" fmla="*/ 385 w 517"/>
                  <a:gd name="T15" fmla="*/ 0 h 667"/>
                  <a:gd name="T16" fmla="*/ 109 w 517"/>
                  <a:gd name="T17" fmla="*/ 115 h 667"/>
                  <a:gd name="T18" fmla="*/ 0 w 517"/>
                  <a:gd name="T19" fmla="*/ 327 h 667"/>
                  <a:gd name="T20" fmla="*/ 116 w 517"/>
                  <a:gd name="T21" fmla="*/ 288 h 667"/>
                  <a:gd name="T22" fmla="*/ 181 w 517"/>
                  <a:gd name="T23" fmla="*/ 187 h 667"/>
                  <a:gd name="T24" fmla="*/ 385 w 517"/>
                  <a:gd name="T25" fmla="*/ 102 h 667"/>
                  <a:gd name="T26" fmla="*/ 439 w 517"/>
                  <a:gd name="T27" fmla="*/ 107 h 667"/>
                  <a:gd name="T28" fmla="*/ 493 w 517"/>
                  <a:gd name="T29" fmla="*/ 47 h 667"/>
                  <a:gd name="T30" fmla="*/ 493 w 517"/>
                  <a:gd name="T31" fmla="*/ 46 h 667"/>
                  <a:gd name="T32" fmla="*/ 517 w 517"/>
                  <a:gd name="T33" fmla="*/ 23 h 667"/>
                  <a:gd name="T34" fmla="*/ 385 w 517"/>
                  <a:gd name="T3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667">
                    <a:moveTo>
                      <a:pt x="113" y="487"/>
                    </a:moveTo>
                    <a:cubicBezTo>
                      <a:pt x="81" y="498"/>
                      <a:pt x="50" y="512"/>
                      <a:pt x="20" y="529"/>
                    </a:cubicBezTo>
                    <a:cubicBezTo>
                      <a:pt x="39" y="579"/>
                      <a:pt x="69" y="626"/>
                      <a:pt x="109" y="667"/>
                    </a:cubicBezTo>
                    <a:cubicBezTo>
                      <a:pt x="109" y="666"/>
                      <a:pt x="109" y="666"/>
                      <a:pt x="109" y="666"/>
                    </a:cubicBezTo>
                    <a:cubicBezTo>
                      <a:pt x="109" y="666"/>
                      <a:pt x="109" y="666"/>
                      <a:pt x="109" y="666"/>
                    </a:cubicBezTo>
                    <a:cubicBezTo>
                      <a:pt x="181" y="594"/>
                      <a:pt x="181" y="594"/>
                      <a:pt x="181" y="594"/>
                    </a:cubicBezTo>
                    <a:cubicBezTo>
                      <a:pt x="150" y="563"/>
                      <a:pt x="127" y="526"/>
                      <a:pt x="113" y="487"/>
                    </a:cubicBezTo>
                    <a:moveTo>
                      <a:pt x="385" y="0"/>
                    </a:moveTo>
                    <a:cubicBezTo>
                      <a:pt x="285" y="0"/>
                      <a:pt x="185" y="38"/>
                      <a:pt x="109" y="115"/>
                    </a:cubicBezTo>
                    <a:cubicBezTo>
                      <a:pt x="49" y="174"/>
                      <a:pt x="13" y="249"/>
                      <a:pt x="0" y="327"/>
                    </a:cubicBezTo>
                    <a:cubicBezTo>
                      <a:pt x="37" y="311"/>
                      <a:pt x="76" y="298"/>
                      <a:pt x="116" y="288"/>
                    </a:cubicBezTo>
                    <a:cubicBezTo>
                      <a:pt x="130" y="251"/>
                      <a:pt x="152" y="216"/>
                      <a:pt x="181" y="187"/>
                    </a:cubicBezTo>
                    <a:cubicBezTo>
                      <a:pt x="238" y="131"/>
                      <a:pt x="311" y="102"/>
                      <a:pt x="385" y="102"/>
                    </a:cubicBezTo>
                    <a:cubicBezTo>
                      <a:pt x="403" y="102"/>
                      <a:pt x="421" y="104"/>
                      <a:pt x="439" y="107"/>
                    </a:cubicBezTo>
                    <a:cubicBezTo>
                      <a:pt x="456" y="86"/>
                      <a:pt x="474" y="66"/>
                      <a:pt x="493" y="47"/>
                    </a:cubicBezTo>
                    <a:cubicBezTo>
                      <a:pt x="493" y="46"/>
                      <a:pt x="493" y="46"/>
                      <a:pt x="493" y="46"/>
                    </a:cubicBezTo>
                    <a:cubicBezTo>
                      <a:pt x="501" y="38"/>
                      <a:pt x="509" y="31"/>
                      <a:pt x="517" y="23"/>
                    </a:cubicBezTo>
                    <a:cubicBezTo>
                      <a:pt x="475" y="8"/>
                      <a:pt x="430" y="0"/>
                      <a:pt x="38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73"/>
              <p:cNvSpPr>
                <a:spLocks/>
              </p:cNvSpPr>
              <p:nvPr userDrawn="1"/>
            </p:nvSpPr>
            <p:spPr bwMode="auto">
              <a:xfrm>
                <a:off x="9215172" y="2144102"/>
                <a:ext cx="669675" cy="634186"/>
              </a:xfrm>
              <a:custGeom>
                <a:avLst/>
                <a:gdLst>
                  <a:gd name="T0" fmla="*/ 323 w 531"/>
                  <a:gd name="T1" fmla="*/ 0 h 503"/>
                  <a:gd name="T2" fmla="*/ 115 w 531"/>
                  <a:gd name="T3" fmla="*/ 87 h 503"/>
                  <a:gd name="T4" fmla="*/ 115 w 531"/>
                  <a:gd name="T5" fmla="*/ 503 h 503"/>
                  <a:gd name="T6" fmla="*/ 115 w 531"/>
                  <a:gd name="T7" fmla="*/ 503 h 503"/>
                  <a:gd name="T8" fmla="*/ 115 w 531"/>
                  <a:gd name="T9" fmla="*/ 503 h 503"/>
                  <a:gd name="T10" fmla="*/ 169 w 531"/>
                  <a:gd name="T11" fmla="*/ 448 h 503"/>
                  <a:gd name="T12" fmla="*/ 169 w 531"/>
                  <a:gd name="T13" fmla="*/ 141 h 503"/>
                  <a:gd name="T14" fmla="*/ 323 w 531"/>
                  <a:gd name="T15" fmla="*/ 77 h 503"/>
                  <a:gd name="T16" fmla="*/ 477 w 531"/>
                  <a:gd name="T17" fmla="*/ 141 h 503"/>
                  <a:gd name="T18" fmla="*/ 477 w 531"/>
                  <a:gd name="T19" fmla="*/ 141 h 503"/>
                  <a:gd name="T20" fmla="*/ 477 w 531"/>
                  <a:gd name="T21" fmla="*/ 141 h 503"/>
                  <a:gd name="T22" fmla="*/ 531 w 531"/>
                  <a:gd name="T23" fmla="*/ 87 h 503"/>
                  <a:gd name="T24" fmla="*/ 323 w 531"/>
                  <a:gd name="T25"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1" h="503">
                    <a:moveTo>
                      <a:pt x="323" y="0"/>
                    </a:moveTo>
                    <a:cubicBezTo>
                      <a:pt x="248" y="0"/>
                      <a:pt x="172" y="29"/>
                      <a:pt x="115" y="87"/>
                    </a:cubicBezTo>
                    <a:cubicBezTo>
                      <a:pt x="0" y="202"/>
                      <a:pt x="0" y="388"/>
                      <a:pt x="115" y="503"/>
                    </a:cubicBezTo>
                    <a:cubicBezTo>
                      <a:pt x="115" y="503"/>
                      <a:pt x="115" y="503"/>
                      <a:pt x="115" y="503"/>
                    </a:cubicBezTo>
                    <a:cubicBezTo>
                      <a:pt x="115" y="503"/>
                      <a:pt x="115" y="503"/>
                      <a:pt x="115" y="503"/>
                    </a:cubicBezTo>
                    <a:cubicBezTo>
                      <a:pt x="169" y="448"/>
                      <a:pt x="169" y="448"/>
                      <a:pt x="169" y="448"/>
                    </a:cubicBezTo>
                    <a:cubicBezTo>
                      <a:pt x="85" y="364"/>
                      <a:pt x="85" y="226"/>
                      <a:pt x="169" y="141"/>
                    </a:cubicBezTo>
                    <a:cubicBezTo>
                      <a:pt x="212" y="99"/>
                      <a:pt x="268" y="77"/>
                      <a:pt x="323" y="77"/>
                    </a:cubicBezTo>
                    <a:cubicBezTo>
                      <a:pt x="379" y="77"/>
                      <a:pt x="434" y="99"/>
                      <a:pt x="477" y="141"/>
                    </a:cubicBezTo>
                    <a:cubicBezTo>
                      <a:pt x="477" y="141"/>
                      <a:pt x="477" y="141"/>
                      <a:pt x="477" y="141"/>
                    </a:cubicBezTo>
                    <a:cubicBezTo>
                      <a:pt x="477" y="141"/>
                      <a:pt x="477" y="141"/>
                      <a:pt x="477" y="141"/>
                    </a:cubicBezTo>
                    <a:cubicBezTo>
                      <a:pt x="531" y="87"/>
                      <a:pt x="531" y="87"/>
                      <a:pt x="531" y="87"/>
                    </a:cubicBezTo>
                    <a:cubicBezTo>
                      <a:pt x="474" y="29"/>
                      <a:pt x="399" y="0"/>
                      <a:pt x="32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165" name="Group 164"/>
              <p:cNvGrpSpPr/>
              <p:nvPr userDrawn="1"/>
            </p:nvGrpSpPr>
            <p:grpSpPr>
              <a:xfrm>
                <a:off x="8290897" y="2205052"/>
                <a:ext cx="4059715" cy="4823514"/>
                <a:chOff x="8290897" y="2205052"/>
                <a:chExt cx="4059715" cy="4823514"/>
              </a:xfrm>
              <a:grpFill/>
            </p:grpSpPr>
            <p:sp>
              <p:nvSpPr>
                <p:cNvPr id="166" name="Freeform 8"/>
                <p:cNvSpPr>
                  <a:spLocks noEditPoints="1"/>
                </p:cNvSpPr>
                <p:nvPr userDrawn="1"/>
              </p:nvSpPr>
              <p:spPr bwMode="auto">
                <a:xfrm>
                  <a:off x="10324612" y="4998709"/>
                  <a:ext cx="2026000" cy="1916444"/>
                </a:xfrm>
                <a:custGeom>
                  <a:avLst/>
                  <a:gdLst>
                    <a:gd name="T0" fmla="*/ 200 w 1607"/>
                    <a:gd name="T1" fmla="*/ 110 h 1520"/>
                    <a:gd name="T2" fmla="*/ 0 w 1607"/>
                    <a:gd name="T3" fmla="*/ 261 h 1520"/>
                    <a:gd name="T4" fmla="*/ 1 w 1607"/>
                    <a:gd name="T5" fmla="*/ 262 h 1520"/>
                    <a:gd name="T6" fmla="*/ 1 w 1607"/>
                    <a:gd name="T7" fmla="*/ 262 h 1520"/>
                    <a:gd name="T8" fmla="*/ 165 w 1607"/>
                    <a:gd name="T9" fmla="*/ 426 h 1520"/>
                    <a:gd name="T10" fmla="*/ 467 w 1607"/>
                    <a:gd name="T11" fmla="*/ 254 h 1520"/>
                    <a:gd name="T12" fmla="*/ 466 w 1607"/>
                    <a:gd name="T13" fmla="*/ 186 h 1520"/>
                    <a:gd name="T14" fmla="*/ 459 w 1607"/>
                    <a:gd name="T15" fmla="*/ 186 h 1520"/>
                    <a:gd name="T16" fmla="*/ 200 w 1607"/>
                    <a:gd name="T17" fmla="*/ 110 h 1520"/>
                    <a:gd name="T18" fmla="*/ 425 w 1607"/>
                    <a:gd name="T19" fmla="*/ 24 h 1520"/>
                    <a:gd name="T20" fmla="*/ 353 w 1607"/>
                    <a:gd name="T21" fmla="*/ 44 h 1520"/>
                    <a:gd name="T22" fmla="*/ 439 w 1607"/>
                    <a:gd name="T23" fmla="*/ 60 h 1520"/>
                    <a:gd name="T24" fmla="*/ 425 w 1607"/>
                    <a:gd name="T25" fmla="*/ 24 h 1520"/>
                    <a:gd name="T26" fmla="*/ 820 w 1607"/>
                    <a:gd name="T27" fmla="*/ 21 h 1520"/>
                    <a:gd name="T28" fmla="*/ 798 w 1607"/>
                    <a:gd name="T29" fmla="*/ 45 h 1520"/>
                    <a:gd name="T30" fmla="*/ 798 w 1607"/>
                    <a:gd name="T31" fmla="*/ 46 h 1520"/>
                    <a:gd name="T32" fmla="*/ 652 w 1607"/>
                    <a:gd name="T33" fmla="*/ 145 h 1520"/>
                    <a:gd name="T34" fmla="*/ 658 w 1607"/>
                    <a:gd name="T35" fmla="*/ 234 h 1520"/>
                    <a:gd name="T36" fmla="*/ 1094 w 1607"/>
                    <a:gd name="T37" fmla="*/ 426 h 1520"/>
                    <a:gd name="T38" fmla="*/ 1094 w 1607"/>
                    <a:gd name="T39" fmla="*/ 1355 h 1520"/>
                    <a:gd name="T40" fmla="*/ 1095 w 1607"/>
                    <a:gd name="T41" fmla="*/ 1356 h 1520"/>
                    <a:gd name="T42" fmla="*/ 1095 w 1607"/>
                    <a:gd name="T43" fmla="*/ 1355 h 1520"/>
                    <a:gd name="T44" fmla="*/ 1259 w 1607"/>
                    <a:gd name="T45" fmla="*/ 1520 h 1520"/>
                    <a:gd name="T46" fmla="*/ 1259 w 1607"/>
                    <a:gd name="T47" fmla="*/ 261 h 1520"/>
                    <a:gd name="T48" fmla="*/ 820 w 1607"/>
                    <a:gd name="T49" fmla="*/ 21 h 1520"/>
                    <a:gd name="T50" fmla="*/ 630 w 1607"/>
                    <a:gd name="T51" fmla="*/ 0 h 1520"/>
                    <a:gd name="T52" fmla="*/ 620 w 1607"/>
                    <a:gd name="T53" fmla="*/ 0 h 1520"/>
                    <a:gd name="T54" fmla="*/ 626 w 1607"/>
                    <a:gd name="T55" fmla="*/ 19 h 1520"/>
                    <a:gd name="T56" fmla="*/ 656 w 1607"/>
                    <a:gd name="T57" fmla="*/ 1 h 1520"/>
                    <a:gd name="T58" fmla="*/ 630 w 1607"/>
                    <a:gd name="T59" fmla="*/ 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7" h="1520">
                      <a:moveTo>
                        <a:pt x="200" y="110"/>
                      </a:moveTo>
                      <a:cubicBezTo>
                        <a:pt x="129" y="150"/>
                        <a:pt x="61" y="200"/>
                        <a:pt x="0" y="261"/>
                      </a:cubicBezTo>
                      <a:cubicBezTo>
                        <a:pt x="1" y="262"/>
                        <a:pt x="1" y="262"/>
                        <a:pt x="1" y="262"/>
                      </a:cubicBezTo>
                      <a:cubicBezTo>
                        <a:pt x="1" y="262"/>
                        <a:pt x="1" y="262"/>
                        <a:pt x="1" y="262"/>
                      </a:cubicBezTo>
                      <a:cubicBezTo>
                        <a:pt x="165" y="426"/>
                        <a:pt x="165" y="426"/>
                        <a:pt x="165" y="426"/>
                      </a:cubicBezTo>
                      <a:cubicBezTo>
                        <a:pt x="252" y="339"/>
                        <a:pt x="357" y="282"/>
                        <a:pt x="467" y="254"/>
                      </a:cubicBezTo>
                      <a:cubicBezTo>
                        <a:pt x="468" y="231"/>
                        <a:pt x="468" y="209"/>
                        <a:pt x="466" y="186"/>
                      </a:cubicBezTo>
                      <a:cubicBezTo>
                        <a:pt x="463" y="186"/>
                        <a:pt x="461" y="186"/>
                        <a:pt x="459" y="186"/>
                      </a:cubicBezTo>
                      <a:cubicBezTo>
                        <a:pt x="369" y="186"/>
                        <a:pt x="279" y="161"/>
                        <a:pt x="200" y="110"/>
                      </a:cubicBezTo>
                      <a:moveTo>
                        <a:pt x="425" y="24"/>
                      </a:moveTo>
                      <a:cubicBezTo>
                        <a:pt x="401" y="30"/>
                        <a:pt x="377" y="37"/>
                        <a:pt x="353" y="44"/>
                      </a:cubicBezTo>
                      <a:cubicBezTo>
                        <a:pt x="381" y="53"/>
                        <a:pt x="410" y="58"/>
                        <a:pt x="439" y="60"/>
                      </a:cubicBezTo>
                      <a:cubicBezTo>
                        <a:pt x="435" y="48"/>
                        <a:pt x="430" y="36"/>
                        <a:pt x="425" y="24"/>
                      </a:cubicBezTo>
                      <a:moveTo>
                        <a:pt x="820" y="21"/>
                      </a:moveTo>
                      <a:cubicBezTo>
                        <a:pt x="813" y="29"/>
                        <a:pt x="806" y="37"/>
                        <a:pt x="798" y="45"/>
                      </a:cubicBezTo>
                      <a:cubicBezTo>
                        <a:pt x="798" y="46"/>
                        <a:pt x="798" y="46"/>
                        <a:pt x="798" y="46"/>
                      </a:cubicBezTo>
                      <a:cubicBezTo>
                        <a:pt x="755" y="89"/>
                        <a:pt x="705" y="122"/>
                        <a:pt x="652" y="145"/>
                      </a:cubicBezTo>
                      <a:cubicBezTo>
                        <a:pt x="656" y="175"/>
                        <a:pt x="658" y="205"/>
                        <a:pt x="658" y="234"/>
                      </a:cubicBezTo>
                      <a:cubicBezTo>
                        <a:pt x="816" y="241"/>
                        <a:pt x="973" y="305"/>
                        <a:pt x="1094" y="426"/>
                      </a:cubicBezTo>
                      <a:cubicBezTo>
                        <a:pt x="1351" y="683"/>
                        <a:pt x="1351" y="1099"/>
                        <a:pt x="1094" y="1355"/>
                      </a:cubicBezTo>
                      <a:cubicBezTo>
                        <a:pt x="1095" y="1356"/>
                        <a:pt x="1095" y="1356"/>
                        <a:pt x="1095" y="1356"/>
                      </a:cubicBezTo>
                      <a:cubicBezTo>
                        <a:pt x="1095" y="1355"/>
                        <a:pt x="1095" y="1355"/>
                        <a:pt x="1095" y="1355"/>
                      </a:cubicBezTo>
                      <a:cubicBezTo>
                        <a:pt x="1259" y="1520"/>
                        <a:pt x="1259" y="1520"/>
                        <a:pt x="1259" y="1520"/>
                      </a:cubicBezTo>
                      <a:cubicBezTo>
                        <a:pt x="1607" y="1172"/>
                        <a:pt x="1607" y="609"/>
                        <a:pt x="1259" y="261"/>
                      </a:cubicBezTo>
                      <a:cubicBezTo>
                        <a:pt x="1134" y="136"/>
                        <a:pt x="981" y="56"/>
                        <a:pt x="820" y="21"/>
                      </a:cubicBezTo>
                      <a:moveTo>
                        <a:pt x="630" y="0"/>
                      </a:moveTo>
                      <a:cubicBezTo>
                        <a:pt x="626" y="0"/>
                        <a:pt x="623" y="0"/>
                        <a:pt x="620" y="0"/>
                      </a:cubicBezTo>
                      <a:cubicBezTo>
                        <a:pt x="622" y="7"/>
                        <a:pt x="624" y="13"/>
                        <a:pt x="626" y="19"/>
                      </a:cubicBezTo>
                      <a:cubicBezTo>
                        <a:pt x="636" y="13"/>
                        <a:pt x="646" y="7"/>
                        <a:pt x="656" y="1"/>
                      </a:cubicBezTo>
                      <a:cubicBezTo>
                        <a:pt x="647" y="1"/>
                        <a:pt x="638" y="0"/>
                        <a:pt x="63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26"/>
                <p:cNvSpPr>
                  <a:spLocks noEditPoints="1"/>
                </p:cNvSpPr>
                <p:nvPr userDrawn="1"/>
              </p:nvSpPr>
              <p:spPr bwMode="auto">
                <a:xfrm>
                  <a:off x="10475829" y="4025828"/>
                  <a:ext cx="1032288" cy="999884"/>
                </a:xfrm>
                <a:custGeom>
                  <a:avLst/>
                  <a:gdLst>
                    <a:gd name="T0" fmla="*/ 655 w 819"/>
                    <a:gd name="T1" fmla="*/ 637 h 793"/>
                    <a:gd name="T2" fmla="*/ 589 w 819"/>
                    <a:gd name="T3" fmla="*/ 729 h 793"/>
                    <a:gd name="T4" fmla="*/ 589 w 819"/>
                    <a:gd name="T5" fmla="*/ 729 h 793"/>
                    <a:gd name="T6" fmla="*/ 589 w 819"/>
                    <a:gd name="T7" fmla="*/ 729 h 793"/>
                    <a:gd name="T8" fmla="*/ 643 w 819"/>
                    <a:gd name="T9" fmla="*/ 782 h 793"/>
                    <a:gd name="T10" fmla="*/ 700 w 819"/>
                    <a:gd name="T11" fmla="*/ 793 h 793"/>
                    <a:gd name="T12" fmla="*/ 779 w 819"/>
                    <a:gd name="T13" fmla="*/ 668 h 793"/>
                    <a:gd name="T14" fmla="*/ 655 w 819"/>
                    <a:gd name="T15" fmla="*/ 637 h 793"/>
                    <a:gd name="T16" fmla="*/ 172 w 819"/>
                    <a:gd name="T17" fmla="*/ 29 h 793"/>
                    <a:gd name="T18" fmla="*/ 0 w 819"/>
                    <a:gd name="T19" fmla="*/ 140 h 793"/>
                    <a:gd name="T20" fmla="*/ 0 w 819"/>
                    <a:gd name="T21" fmla="*/ 140 h 793"/>
                    <a:gd name="T22" fmla="*/ 0 w 819"/>
                    <a:gd name="T23" fmla="*/ 140 h 793"/>
                    <a:gd name="T24" fmla="*/ 89 w 819"/>
                    <a:gd name="T25" fmla="*/ 228 h 793"/>
                    <a:gd name="T26" fmla="*/ 196 w 819"/>
                    <a:gd name="T27" fmla="*/ 154 h 793"/>
                    <a:gd name="T28" fmla="*/ 172 w 819"/>
                    <a:gd name="T29" fmla="*/ 29 h 793"/>
                    <a:gd name="T30" fmla="*/ 360 w 819"/>
                    <a:gd name="T31" fmla="*/ 0 h 793"/>
                    <a:gd name="T32" fmla="*/ 388 w 819"/>
                    <a:gd name="T33" fmla="*/ 128 h 793"/>
                    <a:gd name="T34" fmla="*/ 589 w 819"/>
                    <a:gd name="T35" fmla="*/ 228 h 793"/>
                    <a:gd name="T36" fmla="*/ 691 w 819"/>
                    <a:gd name="T37" fmla="*/ 448 h 793"/>
                    <a:gd name="T38" fmla="*/ 818 w 819"/>
                    <a:gd name="T39" fmla="*/ 482 h 793"/>
                    <a:gd name="T40" fmla="*/ 678 w 819"/>
                    <a:gd name="T41" fmla="*/ 140 h 793"/>
                    <a:gd name="T42" fmla="*/ 360 w 819"/>
                    <a:gd name="T43" fmla="*/ 0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9" h="793">
                      <a:moveTo>
                        <a:pt x="655" y="637"/>
                      </a:moveTo>
                      <a:cubicBezTo>
                        <a:pt x="638" y="670"/>
                        <a:pt x="616" y="701"/>
                        <a:pt x="589" y="729"/>
                      </a:cubicBezTo>
                      <a:cubicBezTo>
                        <a:pt x="589" y="729"/>
                        <a:pt x="589" y="729"/>
                        <a:pt x="589" y="729"/>
                      </a:cubicBezTo>
                      <a:cubicBezTo>
                        <a:pt x="589" y="729"/>
                        <a:pt x="589" y="729"/>
                        <a:pt x="589" y="729"/>
                      </a:cubicBezTo>
                      <a:cubicBezTo>
                        <a:pt x="643" y="782"/>
                        <a:pt x="643" y="782"/>
                        <a:pt x="643" y="782"/>
                      </a:cubicBezTo>
                      <a:cubicBezTo>
                        <a:pt x="662" y="785"/>
                        <a:pt x="681" y="789"/>
                        <a:pt x="700" y="793"/>
                      </a:cubicBezTo>
                      <a:cubicBezTo>
                        <a:pt x="734" y="755"/>
                        <a:pt x="760" y="713"/>
                        <a:pt x="779" y="668"/>
                      </a:cubicBezTo>
                      <a:cubicBezTo>
                        <a:pt x="736" y="662"/>
                        <a:pt x="695" y="651"/>
                        <a:pt x="655" y="637"/>
                      </a:cubicBezTo>
                      <a:moveTo>
                        <a:pt x="172" y="29"/>
                      </a:moveTo>
                      <a:cubicBezTo>
                        <a:pt x="109" y="52"/>
                        <a:pt x="50" y="89"/>
                        <a:pt x="0" y="140"/>
                      </a:cubicBezTo>
                      <a:cubicBezTo>
                        <a:pt x="0" y="140"/>
                        <a:pt x="0" y="140"/>
                        <a:pt x="0" y="140"/>
                      </a:cubicBezTo>
                      <a:cubicBezTo>
                        <a:pt x="0" y="140"/>
                        <a:pt x="0" y="140"/>
                        <a:pt x="0" y="140"/>
                      </a:cubicBezTo>
                      <a:cubicBezTo>
                        <a:pt x="89" y="228"/>
                        <a:pt x="89" y="228"/>
                        <a:pt x="89" y="228"/>
                      </a:cubicBezTo>
                      <a:cubicBezTo>
                        <a:pt x="121" y="196"/>
                        <a:pt x="157" y="172"/>
                        <a:pt x="196" y="154"/>
                      </a:cubicBezTo>
                      <a:cubicBezTo>
                        <a:pt x="185" y="114"/>
                        <a:pt x="176" y="72"/>
                        <a:pt x="172" y="29"/>
                      </a:cubicBezTo>
                      <a:moveTo>
                        <a:pt x="360" y="0"/>
                      </a:moveTo>
                      <a:cubicBezTo>
                        <a:pt x="364" y="44"/>
                        <a:pt x="373" y="87"/>
                        <a:pt x="388" y="128"/>
                      </a:cubicBezTo>
                      <a:cubicBezTo>
                        <a:pt x="461" y="138"/>
                        <a:pt x="532" y="172"/>
                        <a:pt x="589" y="228"/>
                      </a:cubicBezTo>
                      <a:cubicBezTo>
                        <a:pt x="650" y="290"/>
                        <a:pt x="684" y="368"/>
                        <a:pt x="691" y="448"/>
                      </a:cubicBezTo>
                      <a:cubicBezTo>
                        <a:pt x="731" y="464"/>
                        <a:pt x="774" y="476"/>
                        <a:pt x="818" y="482"/>
                      </a:cubicBezTo>
                      <a:cubicBezTo>
                        <a:pt x="819" y="358"/>
                        <a:pt x="772" y="234"/>
                        <a:pt x="678" y="140"/>
                      </a:cubicBezTo>
                      <a:cubicBezTo>
                        <a:pt x="589" y="51"/>
                        <a:pt x="475" y="5"/>
                        <a:pt x="36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noEditPoints="1"/>
                </p:cNvSpPr>
                <p:nvPr userDrawn="1"/>
              </p:nvSpPr>
              <p:spPr bwMode="auto">
                <a:xfrm>
                  <a:off x="9198971" y="4094493"/>
                  <a:ext cx="1050033" cy="1030745"/>
                </a:xfrm>
                <a:custGeom>
                  <a:avLst/>
                  <a:gdLst>
                    <a:gd name="T0" fmla="*/ 814 w 833"/>
                    <a:gd name="T1" fmla="*/ 416 h 818"/>
                    <a:gd name="T2" fmla="*/ 690 w 833"/>
                    <a:gd name="T3" fmla="*/ 433 h 818"/>
                    <a:gd name="T4" fmla="*/ 589 w 833"/>
                    <a:gd name="T5" fmla="*/ 729 h 818"/>
                    <a:gd name="T6" fmla="*/ 589 w 833"/>
                    <a:gd name="T7" fmla="*/ 730 h 818"/>
                    <a:gd name="T8" fmla="*/ 589 w 833"/>
                    <a:gd name="T9" fmla="*/ 730 h 818"/>
                    <a:gd name="T10" fmla="*/ 678 w 833"/>
                    <a:gd name="T11" fmla="*/ 818 h 818"/>
                    <a:gd name="T12" fmla="*/ 814 w 833"/>
                    <a:gd name="T13" fmla="*/ 416 h 818"/>
                    <a:gd name="T14" fmla="*/ 339 w 833"/>
                    <a:gd name="T15" fmla="*/ 0 h 818"/>
                    <a:gd name="T16" fmla="*/ 0 w 833"/>
                    <a:gd name="T17" fmla="*/ 140 h 818"/>
                    <a:gd name="T18" fmla="*/ 0 w 833"/>
                    <a:gd name="T19" fmla="*/ 141 h 818"/>
                    <a:gd name="T20" fmla="*/ 0 w 833"/>
                    <a:gd name="T21" fmla="*/ 140 h 818"/>
                    <a:gd name="T22" fmla="*/ 89 w 833"/>
                    <a:gd name="T23" fmla="*/ 229 h 818"/>
                    <a:gd name="T24" fmla="*/ 339 w 833"/>
                    <a:gd name="T25" fmla="*/ 125 h 818"/>
                    <a:gd name="T26" fmla="*/ 589 w 833"/>
                    <a:gd name="T27" fmla="*/ 229 h 818"/>
                    <a:gd name="T28" fmla="*/ 614 w 833"/>
                    <a:gd name="T29" fmla="*/ 257 h 818"/>
                    <a:gd name="T30" fmla="*/ 748 w 833"/>
                    <a:gd name="T31" fmla="*/ 230 h 818"/>
                    <a:gd name="T32" fmla="*/ 678 w 833"/>
                    <a:gd name="T33" fmla="*/ 140 h 818"/>
                    <a:gd name="T34" fmla="*/ 598 w 833"/>
                    <a:gd name="T35" fmla="*/ 76 h 818"/>
                    <a:gd name="T36" fmla="*/ 543 w 833"/>
                    <a:gd name="T37" fmla="*/ 45 h 818"/>
                    <a:gd name="T38" fmla="*/ 339 w 833"/>
                    <a:gd name="T39"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3" h="818">
                      <a:moveTo>
                        <a:pt x="814" y="416"/>
                      </a:moveTo>
                      <a:cubicBezTo>
                        <a:pt x="772" y="417"/>
                        <a:pt x="730" y="423"/>
                        <a:pt x="690" y="433"/>
                      </a:cubicBezTo>
                      <a:cubicBezTo>
                        <a:pt x="703" y="538"/>
                        <a:pt x="670" y="649"/>
                        <a:pt x="589" y="729"/>
                      </a:cubicBezTo>
                      <a:cubicBezTo>
                        <a:pt x="589" y="730"/>
                        <a:pt x="589" y="730"/>
                        <a:pt x="589" y="730"/>
                      </a:cubicBezTo>
                      <a:cubicBezTo>
                        <a:pt x="589" y="730"/>
                        <a:pt x="589" y="730"/>
                        <a:pt x="589" y="730"/>
                      </a:cubicBezTo>
                      <a:cubicBezTo>
                        <a:pt x="678" y="818"/>
                        <a:pt x="678" y="818"/>
                        <a:pt x="678" y="818"/>
                      </a:cubicBezTo>
                      <a:cubicBezTo>
                        <a:pt x="787" y="709"/>
                        <a:pt x="833" y="559"/>
                        <a:pt x="814" y="416"/>
                      </a:cubicBezTo>
                      <a:moveTo>
                        <a:pt x="339" y="0"/>
                      </a:moveTo>
                      <a:cubicBezTo>
                        <a:pt x="216" y="0"/>
                        <a:pt x="93" y="47"/>
                        <a:pt x="0" y="140"/>
                      </a:cubicBezTo>
                      <a:cubicBezTo>
                        <a:pt x="0" y="141"/>
                        <a:pt x="0" y="141"/>
                        <a:pt x="0" y="141"/>
                      </a:cubicBezTo>
                      <a:cubicBezTo>
                        <a:pt x="0" y="141"/>
                        <a:pt x="0" y="140"/>
                        <a:pt x="0" y="140"/>
                      </a:cubicBezTo>
                      <a:cubicBezTo>
                        <a:pt x="89" y="229"/>
                        <a:pt x="89" y="229"/>
                        <a:pt x="89" y="229"/>
                      </a:cubicBezTo>
                      <a:cubicBezTo>
                        <a:pt x="158" y="160"/>
                        <a:pt x="248" y="125"/>
                        <a:pt x="339" y="125"/>
                      </a:cubicBezTo>
                      <a:cubicBezTo>
                        <a:pt x="429" y="125"/>
                        <a:pt x="520" y="160"/>
                        <a:pt x="589" y="229"/>
                      </a:cubicBezTo>
                      <a:cubicBezTo>
                        <a:pt x="598" y="238"/>
                        <a:pt x="606" y="247"/>
                        <a:pt x="614" y="257"/>
                      </a:cubicBezTo>
                      <a:cubicBezTo>
                        <a:pt x="658" y="244"/>
                        <a:pt x="703" y="235"/>
                        <a:pt x="748" y="230"/>
                      </a:cubicBezTo>
                      <a:cubicBezTo>
                        <a:pt x="729" y="198"/>
                        <a:pt x="705" y="168"/>
                        <a:pt x="678" y="140"/>
                      </a:cubicBezTo>
                      <a:cubicBezTo>
                        <a:pt x="653" y="116"/>
                        <a:pt x="626" y="94"/>
                        <a:pt x="598" y="76"/>
                      </a:cubicBezTo>
                      <a:cubicBezTo>
                        <a:pt x="579" y="68"/>
                        <a:pt x="560" y="57"/>
                        <a:pt x="543" y="45"/>
                      </a:cubicBezTo>
                      <a:cubicBezTo>
                        <a:pt x="478" y="15"/>
                        <a:pt x="409" y="0"/>
                        <a:pt x="339"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40"/>
                <p:cNvSpPr>
                  <a:spLocks/>
                </p:cNvSpPr>
                <p:nvPr userDrawn="1"/>
              </p:nvSpPr>
              <p:spPr bwMode="auto">
                <a:xfrm>
                  <a:off x="8290897" y="5851234"/>
                  <a:ext cx="184392" cy="280060"/>
                </a:xfrm>
                <a:custGeom>
                  <a:avLst/>
                  <a:gdLst>
                    <a:gd name="T0" fmla="*/ 144 w 146"/>
                    <a:gd name="T1" fmla="*/ 0 h 222"/>
                    <a:gd name="T2" fmla="*/ 59 w 146"/>
                    <a:gd name="T3" fmla="*/ 49 h 222"/>
                    <a:gd name="T4" fmla="*/ 0 w 146"/>
                    <a:gd name="T5" fmla="*/ 166 h 222"/>
                    <a:gd name="T6" fmla="*/ 0 w 146"/>
                    <a:gd name="T7" fmla="*/ 166 h 222"/>
                    <a:gd name="T8" fmla="*/ 0 w 146"/>
                    <a:gd name="T9" fmla="*/ 166 h 222"/>
                    <a:gd name="T10" fmla="*/ 59 w 146"/>
                    <a:gd name="T11" fmla="*/ 222 h 222"/>
                    <a:gd name="T12" fmla="*/ 144 w 146"/>
                    <a:gd name="T13" fmla="*/ 0 h 222"/>
                  </a:gdLst>
                  <a:ahLst/>
                  <a:cxnLst>
                    <a:cxn ang="0">
                      <a:pos x="T0" y="T1"/>
                    </a:cxn>
                    <a:cxn ang="0">
                      <a:pos x="T2" y="T3"/>
                    </a:cxn>
                    <a:cxn ang="0">
                      <a:pos x="T4" y="T5"/>
                    </a:cxn>
                    <a:cxn ang="0">
                      <a:pos x="T6" y="T7"/>
                    </a:cxn>
                    <a:cxn ang="0">
                      <a:pos x="T8" y="T9"/>
                    </a:cxn>
                    <a:cxn ang="0">
                      <a:pos x="T10" y="T11"/>
                    </a:cxn>
                    <a:cxn ang="0">
                      <a:pos x="T12" y="T13"/>
                    </a:cxn>
                  </a:cxnLst>
                  <a:rect l="0" t="0" r="r" b="b"/>
                  <a:pathLst>
                    <a:path w="146" h="222">
                      <a:moveTo>
                        <a:pt x="144" y="0"/>
                      </a:moveTo>
                      <a:cubicBezTo>
                        <a:pt x="115" y="15"/>
                        <a:pt x="87" y="31"/>
                        <a:pt x="59" y="49"/>
                      </a:cubicBezTo>
                      <a:cubicBezTo>
                        <a:pt x="52" y="92"/>
                        <a:pt x="32" y="132"/>
                        <a:pt x="0" y="166"/>
                      </a:cubicBezTo>
                      <a:cubicBezTo>
                        <a:pt x="0" y="166"/>
                        <a:pt x="0" y="166"/>
                        <a:pt x="0" y="166"/>
                      </a:cubicBezTo>
                      <a:cubicBezTo>
                        <a:pt x="0" y="166"/>
                        <a:pt x="0" y="166"/>
                        <a:pt x="0" y="166"/>
                      </a:cubicBezTo>
                      <a:cubicBezTo>
                        <a:pt x="59" y="222"/>
                        <a:pt x="59" y="222"/>
                        <a:pt x="59" y="222"/>
                      </a:cubicBezTo>
                      <a:cubicBezTo>
                        <a:pt x="118" y="160"/>
                        <a:pt x="146" y="80"/>
                        <a:pt x="14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44"/>
                <p:cNvSpPr>
                  <a:spLocks/>
                </p:cNvSpPr>
                <p:nvPr userDrawn="1"/>
              </p:nvSpPr>
              <p:spPr bwMode="auto">
                <a:xfrm>
                  <a:off x="8874934" y="5761738"/>
                  <a:ext cx="304749" cy="278517"/>
                </a:xfrm>
                <a:custGeom>
                  <a:avLst/>
                  <a:gdLst>
                    <a:gd name="T0" fmla="*/ 53 w 242"/>
                    <a:gd name="T1" fmla="*/ 0 h 221"/>
                    <a:gd name="T2" fmla="*/ 0 w 242"/>
                    <a:gd name="T3" fmla="*/ 188 h 221"/>
                    <a:gd name="T4" fmla="*/ 186 w 242"/>
                    <a:gd name="T5" fmla="*/ 221 h 221"/>
                    <a:gd name="T6" fmla="*/ 242 w 242"/>
                    <a:gd name="T7" fmla="*/ 39 h 221"/>
                    <a:gd name="T8" fmla="*/ 53 w 242"/>
                    <a:gd name="T9" fmla="*/ 0 h 221"/>
                  </a:gdLst>
                  <a:ahLst/>
                  <a:cxnLst>
                    <a:cxn ang="0">
                      <a:pos x="T0" y="T1"/>
                    </a:cxn>
                    <a:cxn ang="0">
                      <a:pos x="T2" y="T3"/>
                    </a:cxn>
                    <a:cxn ang="0">
                      <a:pos x="T4" y="T5"/>
                    </a:cxn>
                    <a:cxn ang="0">
                      <a:pos x="T6" y="T7"/>
                    </a:cxn>
                    <a:cxn ang="0">
                      <a:pos x="T8" y="T9"/>
                    </a:cxn>
                  </a:cxnLst>
                  <a:rect l="0" t="0" r="r" b="b"/>
                  <a:pathLst>
                    <a:path w="242" h="221">
                      <a:moveTo>
                        <a:pt x="53" y="0"/>
                      </a:moveTo>
                      <a:cubicBezTo>
                        <a:pt x="27" y="60"/>
                        <a:pt x="9" y="124"/>
                        <a:pt x="0" y="188"/>
                      </a:cubicBezTo>
                      <a:cubicBezTo>
                        <a:pt x="66" y="188"/>
                        <a:pt x="128" y="200"/>
                        <a:pt x="186" y="221"/>
                      </a:cubicBezTo>
                      <a:cubicBezTo>
                        <a:pt x="194" y="158"/>
                        <a:pt x="212" y="97"/>
                        <a:pt x="242" y="39"/>
                      </a:cubicBezTo>
                      <a:cubicBezTo>
                        <a:pt x="182" y="18"/>
                        <a:pt x="119" y="5"/>
                        <a:pt x="5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45"/>
                <p:cNvSpPr>
                  <a:spLocks noEditPoints="1"/>
                </p:cNvSpPr>
                <p:nvPr userDrawn="1"/>
              </p:nvSpPr>
              <p:spPr bwMode="auto">
                <a:xfrm>
                  <a:off x="8909652" y="6380493"/>
                  <a:ext cx="1373298" cy="648073"/>
                </a:xfrm>
                <a:custGeom>
                  <a:avLst/>
                  <a:gdLst>
                    <a:gd name="T0" fmla="*/ 979 w 1089"/>
                    <a:gd name="T1" fmla="*/ 236 h 514"/>
                    <a:gd name="T2" fmla="*/ 693 w 1089"/>
                    <a:gd name="T3" fmla="*/ 325 h 514"/>
                    <a:gd name="T4" fmla="*/ 643 w 1089"/>
                    <a:gd name="T5" fmla="*/ 513 h 514"/>
                    <a:gd name="T6" fmla="*/ 685 w 1089"/>
                    <a:gd name="T7" fmla="*/ 514 h 514"/>
                    <a:gd name="T8" fmla="*/ 1089 w 1089"/>
                    <a:gd name="T9" fmla="*/ 389 h 514"/>
                    <a:gd name="T10" fmla="*/ 979 w 1089"/>
                    <a:gd name="T11" fmla="*/ 236 h 514"/>
                    <a:gd name="T12" fmla="*/ 195 w 1089"/>
                    <a:gd name="T13" fmla="*/ 0 h 514"/>
                    <a:gd name="T14" fmla="*/ 68 w 1089"/>
                    <a:gd name="T15" fmla="*/ 21 h 514"/>
                    <a:gd name="T16" fmla="*/ 0 w 1089"/>
                    <a:gd name="T17" fmla="*/ 15 h 514"/>
                    <a:gd name="T18" fmla="*/ 176 w 1089"/>
                    <a:gd name="T19" fmla="*/ 303 h 514"/>
                    <a:gd name="T20" fmla="*/ 451 w 1089"/>
                    <a:gd name="T21" fmla="*/ 475 h 514"/>
                    <a:gd name="T22" fmla="*/ 505 w 1089"/>
                    <a:gd name="T23" fmla="*/ 294 h 514"/>
                    <a:gd name="T24" fmla="*/ 309 w 1089"/>
                    <a:gd name="T25" fmla="*/ 170 h 514"/>
                    <a:gd name="T26" fmla="*/ 195 w 1089"/>
                    <a:gd name="T27"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9" h="514">
                      <a:moveTo>
                        <a:pt x="979" y="236"/>
                      </a:moveTo>
                      <a:cubicBezTo>
                        <a:pt x="892" y="294"/>
                        <a:pt x="793" y="324"/>
                        <a:pt x="693" y="325"/>
                      </a:cubicBezTo>
                      <a:cubicBezTo>
                        <a:pt x="684" y="391"/>
                        <a:pt x="667" y="454"/>
                        <a:pt x="643" y="513"/>
                      </a:cubicBezTo>
                      <a:cubicBezTo>
                        <a:pt x="657" y="513"/>
                        <a:pt x="671" y="514"/>
                        <a:pt x="685" y="514"/>
                      </a:cubicBezTo>
                      <a:cubicBezTo>
                        <a:pt x="826" y="514"/>
                        <a:pt x="968" y="472"/>
                        <a:pt x="1089" y="389"/>
                      </a:cubicBezTo>
                      <a:cubicBezTo>
                        <a:pt x="1047" y="341"/>
                        <a:pt x="1010" y="290"/>
                        <a:pt x="979" y="236"/>
                      </a:cubicBezTo>
                      <a:moveTo>
                        <a:pt x="195" y="0"/>
                      </a:moveTo>
                      <a:cubicBezTo>
                        <a:pt x="154" y="14"/>
                        <a:pt x="111" y="21"/>
                        <a:pt x="68" y="21"/>
                      </a:cubicBezTo>
                      <a:cubicBezTo>
                        <a:pt x="45" y="21"/>
                        <a:pt x="23" y="19"/>
                        <a:pt x="0" y="15"/>
                      </a:cubicBezTo>
                      <a:cubicBezTo>
                        <a:pt x="34" y="120"/>
                        <a:pt x="92" y="219"/>
                        <a:pt x="176" y="303"/>
                      </a:cubicBezTo>
                      <a:cubicBezTo>
                        <a:pt x="256" y="383"/>
                        <a:pt x="350" y="440"/>
                        <a:pt x="451" y="475"/>
                      </a:cubicBezTo>
                      <a:cubicBezTo>
                        <a:pt x="479" y="419"/>
                        <a:pt x="498" y="359"/>
                        <a:pt x="505" y="294"/>
                      </a:cubicBezTo>
                      <a:cubicBezTo>
                        <a:pt x="433" y="269"/>
                        <a:pt x="367" y="227"/>
                        <a:pt x="309" y="170"/>
                      </a:cubicBezTo>
                      <a:cubicBezTo>
                        <a:pt x="259" y="120"/>
                        <a:pt x="221" y="62"/>
                        <a:pt x="19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49"/>
                <p:cNvSpPr>
                  <a:spLocks/>
                </p:cNvSpPr>
                <p:nvPr userDrawn="1"/>
              </p:nvSpPr>
              <p:spPr bwMode="auto">
                <a:xfrm>
                  <a:off x="9323185" y="5274912"/>
                  <a:ext cx="265401" cy="311692"/>
                </a:xfrm>
                <a:custGeom>
                  <a:avLst/>
                  <a:gdLst>
                    <a:gd name="T0" fmla="*/ 98 w 210"/>
                    <a:gd name="T1" fmla="*/ 0 h 247"/>
                    <a:gd name="T2" fmla="*/ 0 w 210"/>
                    <a:gd name="T3" fmla="*/ 47 h 247"/>
                    <a:gd name="T4" fmla="*/ 38 w 210"/>
                    <a:gd name="T5" fmla="*/ 247 h 247"/>
                    <a:gd name="T6" fmla="*/ 210 w 210"/>
                    <a:gd name="T7" fmla="*/ 161 h 247"/>
                    <a:gd name="T8" fmla="*/ 190 w 210"/>
                    <a:gd name="T9" fmla="*/ 19 h 247"/>
                    <a:gd name="T10" fmla="*/ 98 w 210"/>
                    <a:gd name="T11" fmla="*/ 0 h 247"/>
                  </a:gdLst>
                  <a:ahLst/>
                  <a:cxnLst>
                    <a:cxn ang="0">
                      <a:pos x="T0" y="T1"/>
                    </a:cxn>
                    <a:cxn ang="0">
                      <a:pos x="T2" y="T3"/>
                    </a:cxn>
                    <a:cxn ang="0">
                      <a:pos x="T4" y="T5"/>
                    </a:cxn>
                    <a:cxn ang="0">
                      <a:pos x="T6" y="T7"/>
                    </a:cxn>
                    <a:cxn ang="0">
                      <a:pos x="T8" y="T9"/>
                    </a:cxn>
                    <a:cxn ang="0">
                      <a:pos x="T10" y="T11"/>
                    </a:cxn>
                  </a:cxnLst>
                  <a:rect l="0" t="0" r="r" b="b"/>
                  <a:pathLst>
                    <a:path w="210" h="247">
                      <a:moveTo>
                        <a:pt x="98" y="0"/>
                      </a:moveTo>
                      <a:cubicBezTo>
                        <a:pt x="65" y="13"/>
                        <a:pt x="32" y="29"/>
                        <a:pt x="0" y="47"/>
                      </a:cubicBezTo>
                      <a:cubicBezTo>
                        <a:pt x="3" y="114"/>
                        <a:pt x="16" y="182"/>
                        <a:pt x="38" y="247"/>
                      </a:cubicBezTo>
                      <a:cubicBezTo>
                        <a:pt x="91" y="207"/>
                        <a:pt x="149" y="179"/>
                        <a:pt x="210" y="161"/>
                      </a:cubicBezTo>
                      <a:cubicBezTo>
                        <a:pt x="197" y="115"/>
                        <a:pt x="190" y="67"/>
                        <a:pt x="190" y="19"/>
                      </a:cubicBezTo>
                      <a:cubicBezTo>
                        <a:pt x="159" y="16"/>
                        <a:pt x="128" y="10"/>
                        <a:pt x="98"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72"/>
                <p:cNvSpPr>
                  <a:spLocks noEditPoints="1"/>
                </p:cNvSpPr>
                <p:nvPr userDrawn="1"/>
              </p:nvSpPr>
              <p:spPr bwMode="auto">
                <a:xfrm>
                  <a:off x="9360217" y="2252886"/>
                  <a:ext cx="620298" cy="633414"/>
                </a:xfrm>
                <a:custGeom>
                  <a:avLst/>
                  <a:gdLst>
                    <a:gd name="T0" fmla="*/ 55 w 492"/>
                    <a:gd name="T1" fmla="*/ 362 h 503"/>
                    <a:gd name="T2" fmla="*/ 54 w 492"/>
                    <a:gd name="T3" fmla="*/ 362 h 503"/>
                    <a:gd name="T4" fmla="*/ 54 w 492"/>
                    <a:gd name="T5" fmla="*/ 363 h 503"/>
                    <a:gd name="T6" fmla="*/ 0 w 492"/>
                    <a:gd name="T7" fmla="*/ 417 h 503"/>
                    <a:gd name="T8" fmla="*/ 200 w 492"/>
                    <a:gd name="T9" fmla="*/ 503 h 503"/>
                    <a:gd name="T10" fmla="*/ 227 w 492"/>
                    <a:gd name="T11" fmla="*/ 425 h 503"/>
                    <a:gd name="T12" fmla="*/ 208 w 492"/>
                    <a:gd name="T13" fmla="*/ 426 h 503"/>
                    <a:gd name="T14" fmla="*/ 55 w 492"/>
                    <a:gd name="T15" fmla="*/ 362 h 503"/>
                    <a:gd name="T16" fmla="*/ 475 w 492"/>
                    <a:gd name="T17" fmla="*/ 333 h 503"/>
                    <a:gd name="T18" fmla="*/ 394 w 492"/>
                    <a:gd name="T19" fmla="*/ 437 h 503"/>
                    <a:gd name="T20" fmla="*/ 417 w 492"/>
                    <a:gd name="T21" fmla="*/ 417 h 503"/>
                    <a:gd name="T22" fmla="*/ 475 w 492"/>
                    <a:gd name="T23" fmla="*/ 333 h 503"/>
                    <a:gd name="T24" fmla="*/ 417 w 492"/>
                    <a:gd name="T25" fmla="*/ 0 h 503"/>
                    <a:gd name="T26" fmla="*/ 416 w 492"/>
                    <a:gd name="T27" fmla="*/ 1 h 503"/>
                    <a:gd name="T28" fmla="*/ 416 w 492"/>
                    <a:gd name="T29" fmla="*/ 1 h 503"/>
                    <a:gd name="T30" fmla="*/ 362 w 492"/>
                    <a:gd name="T31" fmla="*/ 55 h 503"/>
                    <a:gd name="T32" fmla="*/ 423 w 492"/>
                    <a:gd name="T33" fmla="*/ 174 h 503"/>
                    <a:gd name="T34" fmla="*/ 492 w 492"/>
                    <a:gd name="T35" fmla="*/ 129 h 503"/>
                    <a:gd name="T36" fmla="*/ 417 w 492"/>
                    <a:gd name="T37"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2" h="503">
                      <a:moveTo>
                        <a:pt x="55" y="362"/>
                      </a:moveTo>
                      <a:cubicBezTo>
                        <a:pt x="54" y="362"/>
                        <a:pt x="54" y="362"/>
                        <a:pt x="54" y="362"/>
                      </a:cubicBezTo>
                      <a:cubicBezTo>
                        <a:pt x="54" y="363"/>
                        <a:pt x="54" y="363"/>
                        <a:pt x="54" y="363"/>
                      </a:cubicBezTo>
                      <a:cubicBezTo>
                        <a:pt x="0" y="417"/>
                        <a:pt x="0" y="417"/>
                        <a:pt x="0" y="417"/>
                      </a:cubicBezTo>
                      <a:cubicBezTo>
                        <a:pt x="56" y="472"/>
                        <a:pt x="128" y="501"/>
                        <a:pt x="200" y="503"/>
                      </a:cubicBezTo>
                      <a:cubicBezTo>
                        <a:pt x="207" y="476"/>
                        <a:pt x="216" y="450"/>
                        <a:pt x="227" y="425"/>
                      </a:cubicBezTo>
                      <a:cubicBezTo>
                        <a:pt x="220" y="426"/>
                        <a:pt x="214" y="426"/>
                        <a:pt x="208" y="426"/>
                      </a:cubicBezTo>
                      <a:cubicBezTo>
                        <a:pt x="153" y="426"/>
                        <a:pt x="97" y="405"/>
                        <a:pt x="55" y="362"/>
                      </a:cubicBezTo>
                      <a:moveTo>
                        <a:pt x="475" y="333"/>
                      </a:moveTo>
                      <a:cubicBezTo>
                        <a:pt x="443" y="364"/>
                        <a:pt x="416" y="399"/>
                        <a:pt x="394" y="437"/>
                      </a:cubicBezTo>
                      <a:cubicBezTo>
                        <a:pt x="402" y="431"/>
                        <a:pt x="409" y="424"/>
                        <a:pt x="417" y="417"/>
                      </a:cubicBezTo>
                      <a:cubicBezTo>
                        <a:pt x="441" y="392"/>
                        <a:pt x="461" y="364"/>
                        <a:pt x="475" y="333"/>
                      </a:cubicBezTo>
                      <a:moveTo>
                        <a:pt x="417" y="0"/>
                      </a:moveTo>
                      <a:cubicBezTo>
                        <a:pt x="416" y="1"/>
                        <a:pt x="416" y="1"/>
                        <a:pt x="416" y="1"/>
                      </a:cubicBezTo>
                      <a:cubicBezTo>
                        <a:pt x="416" y="1"/>
                        <a:pt x="416" y="1"/>
                        <a:pt x="416" y="1"/>
                      </a:cubicBezTo>
                      <a:cubicBezTo>
                        <a:pt x="362" y="55"/>
                        <a:pt x="362" y="55"/>
                        <a:pt x="362" y="55"/>
                      </a:cubicBezTo>
                      <a:cubicBezTo>
                        <a:pt x="396" y="88"/>
                        <a:pt x="416" y="130"/>
                        <a:pt x="423" y="174"/>
                      </a:cubicBezTo>
                      <a:cubicBezTo>
                        <a:pt x="445" y="157"/>
                        <a:pt x="468" y="142"/>
                        <a:pt x="492" y="129"/>
                      </a:cubicBezTo>
                      <a:cubicBezTo>
                        <a:pt x="479" y="82"/>
                        <a:pt x="454" y="37"/>
                        <a:pt x="41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75"/>
                <p:cNvSpPr>
                  <a:spLocks/>
                </p:cNvSpPr>
                <p:nvPr userDrawn="1"/>
              </p:nvSpPr>
              <p:spPr bwMode="auto">
                <a:xfrm>
                  <a:off x="11074525" y="2205052"/>
                  <a:ext cx="855611" cy="810091"/>
                </a:xfrm>
                <a:custGeom>
                  <a:avLst/>
                  <a:gdLst>
                    <a:gd name="T0" fmla="*/ 532 w 679"/>
                    <a:gd name="T1" fmla="*/ 0 h 643"/>
                    <a:gd name="T2" fmla="*/ 532 w 679"/>
                    <a:gd name="T3" fmla="*/ 0 h 643"/>
                    <a:gd name="T4" fmla="*/ 532 w 679"/>
                    <a:gd name="T5" fmla="*/ 0 h 643"/>
                    <a:gd name="T6" fmla="*/ 463 w 679"/>
                    <a:gd name="T7" fmla="*/ 70 h 643"/>
                    <a:gd name="T8" fmla="*/ 463 w 679"/>
                    <a:gd name="T9" fmla="*/ 463 h 643"/>
                    <a:gd name="T10" fmla="*/ 266 w 679"/>
                    <a:gd name="T11" fmla="*/ 544 h 643"/>
                    <a:gd name="T12" fmla="*/ 69 w 679"/>
                    <a:gd name="T13" fmla="*/ 463 h 643"/>
                    <a:gd name="T14" fmla="*/ 69 w 679"/>
                    <a:gd name="T15" fmla="*/ 463 h 643"/>
                    <a:gd name="T16" fmla="*/ 69 w 679"/>
                    <a:gd name="T17" fmla="*/ 463 h 643"/>
                    <a:gd name="T18" fmla="*/ 0 w 679"/>
                    <a:gd name="T19" fmla="*/ 533 h 643"/>
                    <a:gd name="T20" fmla="*/ 266 w 679"/>
                    <a:gd name="T21" fmla="*/ 643 h 643"/>
                    <a:gd name="T22" fmla="*/ 532 w 679"/>
                    <a:gd name="T23" fmla="*/ 533 h 643"/>
                    <a:gd name="T24" fmla="*/ 532 w 679"/>
                    <a:gd name="T25"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9" h="643">
                      <a:moveTo>
                        <a:pt x="532" y="0"/>
                      </a:moveTo>
                      <a:cubicBezTo>
                        <a:pt x="532" y="0"/>
                        <a:pt x="532" y="0"/>
                        <a:pt x="532" y="0"/>
                      </a:cubicBezTo>
                      <a:cubicBezTo>
                        <a:pt x="532" y="0"/>
                        <a:pt x="532" y="0"/>
                        <a:pt x="532" y="0"/>
                      </a:cubicBezTo>
                      <a:cubicBezTo>
                        <a:pt x="463" y="70"/>
                        <a:pt x="463" y="70"/>
                        <a:pt x="463" y="70"/>
                      </a:cubicBezTo>
                      <a:cubicBezTo>
                        <a:pt x="571" y="178"/>
                        <a:pt x="571" y="354"/>
                        <a:pt x="463" y="463"/>
                      </a:cubicBezTo>
                      <a:cubicBezTo>
                        <a:pt x="408" y="517"/>
                        <a:pt x="337" y="544"/>
                        <a:pt x="266" y="544"/>
                      </a:cubicBezTo>
                      <a:cubicBezTo>
                        <a:pt x="195" y="544"/>
                        <a:pt x="124" y="517"/>
                        <a:pt x="69" y="463"/>
                      </a:cubicBezTo>
                      <a:cubicBezTo>
                        <a:pt x="69" y="463"/>
                        <a:pt x="69" y="463"/>
                        <a:pt x="69" y="463"/>
                      </a:cubicBezTo>
                      <a:cubicBezTo>
                        <a:pt x="69" y="463"/>
                        <a:pt x="69" y="463"/>
                        <a:pt x="69" y="463"/>
                      </a:cubicBezTo>
                      <a:cubicBezTo>
                        <a:pt x="0" y="533"/>
                        <a:pt x="0" y="533"/>
                        <a:pt x="0" y="533"/>
                      </a:cubicBezTo>
                      <a:cubicBezTo>
                        <a:pt x="73" y="606"/>
                        <a:pt x="170" y="643"/>
                        <a:pt x="266" y="643"/>
                      </a:cubicBezTo>
                      <a:cubicBezTo>
                        <a:pt x="362" y="643"/>
                        <a:pt x="459" y="606"/>
                        <a:pt x="532" y="533"/>
                      </a:cubicBezTo>
                      <a:cubicBezTo>
                        <a:pt x="679" y="386"/>
                        <a:pt x="679" y="147"/>
                        <a:pt x="53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91"/>
                <p:cNvSpPr>
                  <a:spLocks/>
                </p:cNvSpPr>
                <p:nvPr userDrawn="1"/>
              </p:nvSpPr>
              <p:spPr bwMode="auto">
                <a:xfrm>
                  <a:off x="12022717" y="3186419"/>
                  <a:ext cx="306292" cy="300120"/>
                </a:xfrm>
                <a:custGeom>
                  <a:avLst/>
                  <a:gdLst>
                    <a:gd name="T0" fmla="*/ 47 w 243"/>
                    <a:gd name="T1" fmla="*/ 0 h 238"/>
                    <a:gd name="T2" fmla="*/ 0 w 243"/>
                    <a:gd name="T3" fmla="*/ 51 h 238"/>
                    <a:gd name="T4" fmla="*/ 1 w 243"/>
                    <a:gd name="T5" fmla="*/ 52 h 238"/>
                    <a:gd name="T6" fmla="*/ 1 w 243"/>
                    <a:gd name="T7" fmla="*/ 52 h 238"/>
                    <a:gd name="T8" fmla="*/ 187 w 243"/>
                    <a:gd name="T9" fmla="*/ 238 h 238"/>
                    <a:gd name="T10" fmla="*/ 243 w 243"/>
                    <a:gd name="T11" fmla="*/ 177 h 238"/>
                    <a:gd name="T12" fmla="*/ 47 w 243"/>
                    <a:gd name="T13" fmla="*/ 0 h 238"/>
                  </a:gdLst>
                  <a:ahLst/>
                  <a:cxnLst>
                    <a:cxn ang="0">
                      <a:pos x="T0" y="T1"/>
                    </a:cxn>
                    <a:cxn ang="0">
                      <a:pos x="T2" y="T3"/>
                    </a:cxn>
                    <a:cxn ang="0">
                      <a:pos x="T4" y="T5"/>
                    </a:cxn>
                    <a:cxn ang="0">
                      <a:pos x="T6" y="T7"/>
                    </a:cxn>
                    <a:cxn ang="0">
                      <a:pos x="T8" y="T9"/>
                    </a:cxn>
                    <a:cxn ang="0">
                      <a:pos x="T10" y="T11"/>
                    </a:cxn>
                    <a:cxn ang="0">
                      <a:pos x="T12" y="T13"/>
                    </a:cxn>
                  </a:cxnLst>
                  <a:rect l="0" t="0" r="r" b="b"/>
                  <a:pathLst>
                    <a:path w="243" h="238">
                      <a:moveTo>
                        <a:pt x="47" y="0"/>
                      </a:moveTo>
                      <a:cubicBezTo>
                        <a:pt x="33" y="18"/>
                        <a:pt x="17" y="35"/>
                        <a:pt x="0" y="51"/>
                      </a:cubicBezTo>
                      <a:cubicBezTo>
                        <a:pt x="1" y="52"/>
                        <a:pt x="1" y="52"/>
                        <a:pt x="1" y="52"/>
                      </a:cubicBezTo>
                      <a:cubicBezTo>
                        <a:pt x="1" y="52"/>
                        <a:pt x="1" y="52"/>
                        <a:pt x="1" y="52"/>
                      </a:cubicBezTo>
                      <a:cubicBezTo>
                        <a:pt x="187" y="238"/>
                        <a:pt x="187" y="238"/>
                        <a:pt x="187" y="238"/>
                      </a:cubicBezTo>
                      <a:cubicBezTo>
                        <a:pt x="206" y="218"/>
                        <a:pt x="225" y="198"/>
                        <a:pt x="243" y="177"/>
                      </a:cubicBezTo>
                      <a:cubicBezTo>
                        <a:pt x="189" y="107"/>
                        <a:pt x="123" y="47"/>
                        <a:pt x="4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94"/>
                <p:cNvSpPr>
                  <a:spLocks noEditPoints="1"/>
                </p:cNvSpPr>
                <p:nvPr userDrawn="1"/>
              </p:nvSpPr>
              <p:spPr bwMode="auto">
                <a:xfrm>
                  <a:off x="10340814" y="2323094"/>
                  <a:ext cx="544690" cy="1366354"/>
                </a:xfrm>
                <a:custGeom>
                  <a:avLst/>
                  <a:gdLst>
                    <a:gd name="T0" fmla="*/ 381 w 432"/>
                    <a:gd name="T1" fmla="*/ 818 h 1084"/>
                    <a:gd name="T2" fmla="*/ 182 w 432"/>
                    <a:gd name="T3" fmla="*/ 998 h 1084"/>
                    <a:gd name="T4" fmla="*/ 308 w 432"/>
                    <a:gd name="T5" fmla="*/ 1084 h 1084"/>
                    <a:gd name="T6" fmla="*/ 432 w 432"/>
                    <a:gd name="T7" fmla="*/ 851 h 1084"/>
                    <a:gd name="T8" fmla="*/ 381 w 432"/>
                    <a:gd name="T9" fmla="*/ 818 h 1084"/>
                    <a:gd name="T10" fmla="*/ 0 w 432"/>
                    <a:gd name="T11" fmla="*/ 0 h 1084"/>
                    <a:gd name="T12" fmla="*/ 0 w 432"/>
                    <a:gd name="T13" fmla="*/ 0 h 1084"/>
                    <a:gd name="T14" fmla="*/ 0 w 432"/>
                    <a:gd name="T15" fmla="*/ 0 h 1084"/>
                    <a:gd name="T16" fmla="*/ 0 w 432"/>
                    <a:gd name="T17" fmla="*/ 156 h 1084"/>
                    <a:gd name="T18" fmla="*/ 69 w 432"/>
                    <a:gd name="T19" fmla="*/ 161 h 1084"/>
                    <a:gd name="T20" fmla="*/ 96 w 432"/>
                    <a:gd name="T21" fmla="*/ 7 h 1084"/>
                    <a:gd name="T22" fmla="*/ 0 w 432"/>
                    <a:gd name="T23"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2" h="1084">
                      <a:moveTo>
                        <a:pt x="381" y="818"/>
                      </a:moveTo>
                      <a:cubicBezTo>
                        <a:pt x="335" y="897"/>
                        <a:pt x="265" y="960"/>
                        <a:pt x="182" y="998"/>
                      </a:cubicBezTo>
                      <a:cubicBezTo>
                        <a:pt x="222" y="1030"/>
                        <a:pt x="264" y="1059"/>
                        <a:pt x="308" y="1084"/>
                      </a:cubicBezTo>
                      <a:cubicBezTo>
                        <a:pt x="335" y="998"/>
                        <a:pt x="377" y="920"/>
                        <a:pt x="432" y="851"/>
                      </a:cubicBezTo>
                      <a:cubicBezTo>
                        <a:pt x="414" y="841"/>
                        <a:pt x="398" y="830"/>
                        <a:pt x="381" y="818"/>
                      </a:cubicBezTo>
                      <a:moveTo>
                        <a:pt x="0" y="0"/>
                      </a:moveTo>
                      <a:cubicBezTo>
                        <a:pt x="0" y="0"/>
                        <a:pt x="0" y="0"/>
                        <a:pt x="0" y="0"/>
                      </a:cubicBezTo>
                      <a:cubicBezTo>
                        <a:pt x="0" y="0"/>
                        <a:pt x="0" y="0"/>
                        <a:pt x="0" y="0"/>
                      </a:cubicBezTo>
                      <a:cubicBezTo>
                        <a:pt x="0" y="156"/>
                        <a:pt x="0" y="156"/>
                        <a:pt x="0" y="156"/>
                      </a:cubicBezTo>
                      <a:cubicBezTo>
                        <a:pt x="24" y="156"/>
                        <a:pt x="46" y="158"/>
                        <a:pt x="69" y="161"/>
                      </a:cubicBezTo>
                      <a:cubicBezTo>
                        <a:pt x="72" y="109"/>
                        <a:pt x="81" y="58"/>
                        <a:pt x="96" y="7"/>
                      </a:cubicBezTo>
                      <a:cubicBezTo>
                        <a:pt x="65" y="2"/>
                        <a:pt x="33"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177" name="Group 176"/>
            <p:cNvGrpSpPr/>
            <p:nvPr/>
          </p:nvGrpSpPr>
          <p:grpSpPr>
            <a:xfrm>
              <a:off x="-2776412" y="3448656"/>
              <a:ext cx="4066591" cy="4639149"/>
              <a:chOff x="7650539" y="1692765"/>
              <a:chExt cx="4865949" cy="5551054"/>
            </a:xfrm>
            <a:solidFill>
              <a:schemeClr val="tx2">
                <a:lumMod val="20000"/>
                <a:lumOff val="80000"/>
                <a:alpha val="15000"/>
              </a:schemeClr>
            </a:solidFill>
          </p:grpSpPr>
          <p:sp>
            <p:nvSpPr>
              <p:cNvPr id="178" name="Freeform 7"/>
              <p:cNvSpPr>
                <a:spLocks noEditPoints="1"/>
              </p:cNvSpPr>
              <p:nvPr userDrawn="1"/>
            </p:nvSpPr>
            <p:spPr bwMode="auto">
              <a:xfrm>
                <a:off x="9591672" y="4647669"/>
                <a:ext cx="1293832" cy="1293060"/>
              </a:xfrm>
              <a:custGeom>
                <a:avLst/>
                <a:gdLst>
                  <a:gd name="T0" fmla="*/ 134 w 1026"/>
                  <a:gd name="T1" fmla="*/ 892 h 1026"/>
                  <a:gd name="T2" fmla="*/ 0 w 1026"/>
                  <a:gd name="T3" fmla="*/ 1026 h 1026"/>
                  <a:gd name="T4" fmla="*/ 0 w 1026"/>
                  <a:gd name="T5" fmla="*/ 1026 h 1026"/>
                  <a:gd name="T6" fmla="*/ 134 w 1026"/>
                  <a:gd name="T7" fmla="*/ 892 h 1026"/>
                  <a:gd name="T8" fmla="*/ 134 w 1026"/>
                  <a:gd name="T9" fmla="*/ 892 h 1026"/>
                  <a:gd name="T10" fmla="*/ 1026 w 1026"/>
                  <a:gd name="T11" fmla="*/ 0 h 1026"/>
                  <a:gd name="T12" fmla="*/ 892 w 1026"/>
                  <a:gd name="T13" fmla="*/ 134 h 1026"/>
                  <a:gd name="T14" fmla="*/ 892 w 1026"/>
                  <a:gd name="T15" fmla="*/ 134 h 1026"/>
                  <a:gd name="T16" fmla="*/ 1026 w 1026"/>
                  <a:gd name="T17" fmla="*/ 0 h 1026"/>
                  <a:gd name="T18" fmla="*/ 1026 w 1026"/>
                  <a:gd name="T19" fmla="*/ 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6" h="1026">
                    <a:moveTo>
                      <a:pt x="134" y="892"/>
                    </a:moveTo>
                    <a:cubicBezTo>
                      <a:pt x="0" y="1026"/>
                      <a:pt x="0" y="1026"/>
                      <a:pt x="0" y="1026"/>
                    </a:cubicBezTo>
                    <a:cubicBezTo>
                      <a:pt x="0" y="1026"/>
                      <a:pt x="0" y="1026"/>
                      <a:pt x="0" y="1026"/>
                    </a:cubicBezTo>
                    <a:cubicBezTo>
                      <a:pt x="134" y="892"/>
                      <a:pt x="134" y="892"/>
                      <a:pt x="134" y="892"/>
                    </a:cubicBezTo>
                    <a:cubicBezTo>
                      <a:pt x="134" y="892"/>
                      <a:pt x="134" y="892"/>
                      <a:pt x="134" y="892"/>
                    </a:cubicBezTo>
                    <a:moveTo>
                      <a:pt x="1026" y="0"/>
                    </a:moveTo>
                    <a:cubicBezTo>
                      <a:pt x="892" y="134"/>
                      <a:pt x="892" y="134"/>
                      <a:pt x="892" y="134"/>
                    </a:cubicBezTo>
                    <a:cubicBezTo>
                      <a:pt x="892" y="134"/>
                      <a:pt x="892" y="134"/>
                      <a:pt x="892" y="134"/>
                    </a:cubicBezTo>
                    <a:cubicBezTo>
                      <a:pt x="1026" y="0"/>
                      <a:pt x="1026" y="0"/>
                      <a:pt x="1026" y="0"/>
                    </a:cubicBezTo>
                    <a:cubicBezTo>
                      <a:pt x="1026" y="0"/>
                      <a:pt x="1026" y="0"/>
                      <a:pt x="102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9"/>
              <p:cNvSpPr>
                <a:spLocks noEditPoints="1"/>
              </p:cNvSpPr>
              <p:nvPr userDrawn="1"/>
            </p:nvSpPr>
            <p:spPr bwMode="auto">
              <a:xfrm>
                <a:off x="10860043" y="4998709"/>
                <a:ext cx="293948" cy="320179"/>
              </a:xfrm>
              <a:custGeom>
                <a:avLst/>
                <a:gdLst>
                  <a:gd name="T0" fmla="*/ 227 w 233"/>
                  <a:gd name="T1" fmla="*/ 145 h 254"/>
                  <a:gd name="T2" fmla="*/ 41 w 233"/>
                  <a:gd name="T3" fmla="*/ 186 h 254"/>
                  <a:gd name="T4" fmla="*/ 42 w 233"/>
                  <a:gd name="T5" fmla="*/ 254 h 254"/>
                  <a:gd name="T6" fmla="*/ 205 w 233"/>
                  <a:gd name="T7" fmla="*/ 234 h 254"/>
                  <a:gd name="T8" fmla="*/ 233 w 233"/>
                  <a:gd name="T9" fmla="*/ 234 h 254"/>
                  <a:gd name="T10" fmla="*/ 227 w 233"/>
                  <a:gd name="T11" fmla="*/ 145 h 254"/>
                  <a:gd name="T12" fmla="*/ 195 w 233"/>
                  <a:gd name="T13" fmla="*/ 0 h 254"/>
                  <a:gd name="T14" fmla="*/ 0 w 233"/>
                  <a:gd name="T15" fmla="*/ 24 h 254"/>
                  <a:gd name="T16" fmla="*/ 14 w 233"/>
                  <a:gd name="T17" fmla="*/ 60 h 254"/>
                  <a:gd name="T18" fmla="*/ 34 w 233"/>
                  <a:gd name="T19" fmla="*/ 61 h 254"/>
                  <a:gd name="T20" fmla="*/ 201 w 233"/>
                  <a:gd name="T21" fmla="*/ 19 h 254"/>
                  <a:gd name="T22" fmla="*/ 195 w 233"/>
                  <a:gd name="T23"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 h="254">
                    <a:moveTo>
                      <a:pt x="227" y="145"/>
                    </a:moveTo>
                    <a:cubicBezTo>
                      <a:pt x="168" y="172"/>
                      <a:pt x="104" y="185"/>
                      <a:pt x="41" y="186"/>
                    </a:cubicBezTo>
                    <a:cubicBezTo>
                      <a:pt x="43" y="209"/>
                      <a:pt x="43" y="231"/>
                      <a:pt x="42" y="254"/>
                    </a:cubicBezTo>
                    <a:cubicBezTo>
                      <a:pt x="96" y="240"/>
                      <a:pt x="150" y="234"/>
                      <a:pt x="205" y="234"/>
                    </a:cubicBezTo>
                    <a:cubicBezTo>
                      <a:pt x="214" y="234"/>
                      <a:pt x="223" y="234"/>
                      <a:pt x="233" y="234"/>
                    </a:cubicBezTo>
                    <a:cubicBezTo>
                      <a:pt x="233" y="205"/>
                      <a:pt x="231" y="175"/>
                      <a:pt x="227" y="145"/>
                    </a:cubicBezTo>
                    <a:moveTo>
                      <a:pt x="195" y="0"/>
                    </a:moveTo>
                    <a:cubicBezTo>
                      <a:pt x="129" y="1"/>
                      <a:pt x="64" y="9"/>
                      <a:pt x="0" y="24"/>
                    </a:cubicBezTo>
                    <a:cubicBezTo>
                      <a:pt x="5" y="36"/>
                      <a:pt x="10" y="48"/>
                      <a:pt x="14" y="60"/>
                    </a:cubicBezTo>
                    <a:cubicBezTo>
                      <a:pt x="21" y="60"/>
                      <a:pt x="27" y="61"/>
                      <a:pt x="34" y="61"/>
                    </a:cubicBezTo>
                    <a:cubicBezTo>
                      <a:pt x="91" y="61"/>
                      <a:pt x="149" y="47"/>
                      <a:pt x="201" y="19"/>
                    </a:cubicBezTo>
                    <a:cubicBezTo>
                      <a:pt x="199" y="13"/>
                      <a:pt x="197" y="7"/>
                      <a:pt x="19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0"/>
              <p:cNvSpPr>
                <a:spLocks noEditPoints="1"/>
              </p:cNvSpPr>
              <p:nvPr userDrawn="1"/>
            </p:nvSpPr>
            <p:spPr bwMode="auto">
              <a:xfrm>
                <a:off x="9998261" y="5329689"/>
                <a:ext cx="1914901" cy="1914130"/>
              </a:xfrm>
              <a:custGeom>
                <a:avLst/>
                <a:gdLst>
                  <a:gd name="T0" fmla="*/ 395 w 1519"/>
                  <a:gd name="T1" fmla="*/ 1062 h 1519"/>
                  <a:gd name="T2" fmla="*/ 330 w 1519"/>
                  <a:gd name="T3" fmla="*/ 1137 h 1519"/>
                  <a:gd name="T4" fmla="*/ 330 w 1519"/>
                  <a:gd name="T5" fmla="*/ 1137 h 1519"/>
                  <a:gd name="T6" fmla="*/ 226 w 1519"/>
                  <a:gd name="T7" fmla="*/ 1223 h 1519"/>
                  <a:gd name="T8" fmla="*/ 260 w 1519"/>
                  <a:gd name="T9" fmla="*/ 1258 h 1519"/>
                  <a:gd name="T10" fmla="*/ 889 w 1519"/>
                  <a:gd name="T11" fmla="*/ 1519 h 1519"/>
                  <a:gd name="T12" fmla="*/ 1519 w 1519"/>
                  <a:gd name="T13" fmla="*/ 1258 h 1519"/>
                  <a:gd name="T14" fmla="*/ 1518 w 1519"/>
                  <a:gd name="T15" fmla="*/ 1258 h 1519"/>
                  <a:gd name="T16" fmla="*/ 1518 w 1519"/>
                  <a:gd name="T17" fmla="*/ 1258 h 1519"/>
                  <a:gd name="T18" fmla="*/ 1354 w 1519"/>
                  <a:gd name="T19" fmla="*/ 1094 h 1519"/>
                  <a:gd name="T20" fmla="*/ 889 w 1519"/>
                  <a:gd name="T21" fmla="*/ 1286 h 1519"/>
                  <a:gd name="T22" fmla="*/ 425 w 1519"/>
                  <a:gd name="T23" fmla="*/ 1093 h 1519"/>
                  <a:gd name="T24" fmla="*/ 395 w 1519"/>
                  <a:gd name="T25" fmla="*/ 1062 h 1519"/>
                  <a:gd name="T26" fmla="*/ 0 w 1519"/>
                  <a:gd name="T27" fmla="*/ 672 h 1519"/>
                  <a:gd name="T28" fmla="*/ 116 w 1519"/>
                  <a:gd name="T29" fmla="*/ 1070 h 1519"/>
                  <a:gd name="T30" fmla="*/ 197 w 1519"/>
                  <a:gd name="T31" fmla="*/ 1004 h 1519"/>
                  <a:gd name="T32" fmla="*/ 196 w 1519"/>
                  <a:gd name="T33" fmla="*/ 1004 h 1519"/>
                  <a:gd name="T34" fmla="*/ 285 w 1519"/>
                  <a:gd name="T35" fmla="*/ 887 h 1519"/>
                  <a:gd name="T36" fmla="*/ 236 w 1519"/>
                  <a:gd name="T37" fmla="*/ 696 h 1519"/>
                  <a:gd name="T38" fmla="*/ 191 w 1519"/>
                  <a:gd name="T39" fmla="*/ 697 h 1519"/>
                  <a:gd name="T40" fmla="*/ 0 w 1519"/>
                  <a:gd name="T41" fmla="*/ 672 h 1519"/>
                  <a:gd name="T42" fmla="*/ 116 w 1519"/>
                  <a:gd name="T43" fmla="*/ 187 h 1519"/>
                  <a:gd name="T44" fmla="*/ 12 w 1519"/>
                  <a:gd name="T45" fmla="*/ 477 h 1519"/>
                  <a:gd name="T46" fmla="*/ 191 w 1519"/>
                  <a:gd name="T47" fmla="*/ 507 h 1519"/>
                  <a:gd name="T48" fmla="*/ 244 w 1519"/>
                  <a:gd name="T49" fmla="*/ 505 h 1519"/>
                  <a:gd name="T50" fmla="*/ 285 w 1519"/>
                  <a:gd name="T51" fmla="*/ 371 h 1519"/>
                  <a:gd name="T52" fmla="*/ 196 w 1519"/>
                  <a:gd name="T53" fmla="*/ 253 h 1519"/>
                  <a:gd name="T54" fmla="*/ 116 w 1519"/>
                  <a:gd name="T55" fmla="*/ 187 h 1519"/>
                  <a:gd name="T56" fmla="*/ 260 w 1519"/>
                  <a:gd name="T57" fmla="*/ 0 h 1519"/>
                  <a:gd name="T58" fmla="*/ 226 w 1519"/>
                  <a:gd name="T59" fmla="*/ 35 h 1519"/>
                  <a:gd name="T60" fmla="*/ 329 w 1519"/>
                  <a:gd name="T61" fmla="*/ 120 h 1519"/>
                  <a:gd name="T62" fmla="*/ 395 w 1519"/>
                  <a:gd name="T63" fmla="*/ 196 h 1519"/>
                  <a:gd name="T64" fmla="*/ 425 w 1519"/>
                  <a:gd name="T65" fmla="*/ 164 h 1519"/>
                  <a:gd name="T66" fmla="*/ 424 w 1519"/>
                  <a:gd name="T67" fmla="*/ 164 h 1519"/>
                  <a:gd name="T68" fmla="*/ 424 w 1519"/>
                  <a:gd name="T69" fmla="*/ 164 h 1519"/>
                  <a:gd name="T70" fmla="*/ 260 w 1519"/>
                  <a:gd name="T71"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19" h="1519">
                    <a:moveTo>
                      <a:pt x="395" y="1062"/>
                    </a:moveTo>
                    <a:cubicBezTo>
                      <a:pt x="375" y="1088"/>
                      <a:pt x="353" y="1113"/>
                      <a:pt x="330" y="1137"/>
                    </a:cubicBezTo>
                    <a:cubicBezTo>
                      <a:pt x="330" y="1137"/>
                      <a:pt x="330" y="1137"/>
                      <a:pt x="330" y="1137"/>
                    </a:cubicBezTo>
                    <a:cubicBezTo>
                      <a:pt x="298" y="1170"/>
                      <a:pt x="263" y="1198"/>
                      <a:pt x="226" y="1223"/>
                    </a:cubicBezTo>
                    <a:cubicBezTo>
                      <a:pt x="237" y="1235"/>
                      <a:pt x="248" y="1247"/>
                      <a:pt x="260" y="1258"/>
                    </a:cubicBezTo>
                    <a:cubicBezTo>
                      <a:pt x="434" y="1432"/>
                      <a:pt x="661" y="1519"/>
                      <a:pt x="889" y="1519"/>
                    </a:cubicBezTo>
                    <a:cubicBezTo>
                      <a:pt x="1117" y="1519"/>
                      <a:pt x="1345" y="1432"/>
                      <a:pt x="1519" y="1258"/>
                    </a:cubicBezTo>
                    <a:cubicBezTo>
                      <a:pt x="1518" y="1258"/>
                      <a:pt x="1518" y="1258"/>
                      <a:pt x="1518" y="1258"/>
                    </a:cubicBezTo>
                    <a:cubicBezTo>
                      <a:pt x="1518" y="1258"/>
                      <a:pt x="1518" y="1258"/>
                      <a:pt x="1518" y="1258"/>
                    </a:cubicBezTo>
                    <a:cubicBezTo>
                      <a:pt x="1354" y="1094"/>
                      <a:pt x="1354" y="1094"/>
                      <a:pt x="1354" y="1094"/>
                    </a:cubicBezTo>
                    <a:cubicBezTo>
                      <a:pt x="1225" y="1222"/>
                      <a:pt x="1057" y="1286"/>
                      <a:pt x="889" y="1286"/>
                    </a:cubicBezTo>
                    <a:cubicBezTo>
                      <a:pt x="721" y="1286"/>
                      <a:pt x="553" y="1222"/>
                      <a:pt x="425" y="1093"/>
                    </a:cubicBezTo>
                    <a:cubicBezTo>
                      <a:pt x="414" y="1083"/>
                      <a:pt x="404" y="1073"/>
                      <a:pt x="395" y="1062"/>
                    </a:cubicBezTo>
                    <a:moveTo>
                      <a:pt x="0" y="672"/>
                    </a:moveTo>
                    <a:cubicBezTo>
                      <a:pt x="7" y="810"/>
                      <a:pt x="45" y="947"/>
                      <a:pt x="116" y="1070"/>
                    </a:cubicBezTo>
                    <a:cubicBezTo>
                      <a:pt x="144" y="1051"/>
                      <a:pt x="172" y="1029"/>
                      <a:pt x="197" y="1004"/>
                    </a:cubicBezTo>
                    <a:cubicBezTo>
                      <a:pt x="196" y="1004"/>
                      <a:pt x="196" y="1004"/>
                      <a:pt x="196" y="1004"/>
                    </a:cubicBezTo>
                    <a:cubicBezTo>
                      <a:pt x="232" y="968"/>
                      <a:pt x="261" y="929"/>
                      <a:pt x="285" y="887"/>
                    </a:cubicBezTo>
                    <a:cubicBezTo>
                      <a:pt x="259" y="826"/>
                      <a:pt x="242" y="761"/>
                      <a:pt x="236" y="696"/>
                    </a:cubicBezTo>
                    <a:cubicBezTo>
                      <a:pt x="221" y="697"/>
                      <a:pt x="206" y="697"/>
                      <a:pt x="191" y="697"/>
                    </a:cubicBezTo>
                    <a:cubicBezTo>
                      <a:pt x="127" y="697"/>
                      <a:pt x="62" y="689"/>
                      <a:pt x="0" y="672"/>
                    </a:cubicBezTo>
                    <a:moveTo>
                      <a:pt x="116" y="187"/>
                    </a:moveTo>
                    <a:cubicBezTo>
                      <a:pt x="64" y="278"/>
                      <a:pt x="29" y="376"/>
                      <a:pt x="12" y="477"/>
                    </a:cubicBezTo>
                    <a:cubicBezTo>
                      <a:pt x="70" y="497"/>
                      <a:pt x="130" y="507"/>
                      <a:pt x="191" y="507"/>
                    </a:cubicBezTo>
                    <a:cubicBezTo>
                      <a:pt x="209" y="507"/>
                      <a:pt x="226" y="506"/>
                      <a:pt x="244" y="505"/>
                    </a:cubicBezTo>
                    <a:cubicBezTo>
                      <a:pt x="253" y="459"/>
                      <a:pt x="266" y="414"/>
                      <a:pt x="285" y="371"/>
                    </a:cubicBezTo>
                    <a:cubicBezTo>
                      <a:pt x="262" y="329"/>
                      <a:pt x="232" y="289"/>
                      <a:pt x="196" y="253"/>
                    </a:cubicBezTo>
                    <a:cubicBezTo>
                      <a:pt x="171" y="228"/>
                      <a:pt x="144" y="206"/>
                      <a:pt x="116" y="187"/>
                    </a:cubicBezTo>
                    <a:moveTo>
                      <a:pt x="260" y="0"/>
                    </a:moveTo>
                    <a:cubicBezTo>
                      <a:pt x="248" y="11"/>
                      <a:pt x="237" y="23"/>
                      <a:pt x="226" y="35"/>
                    </a:cubicBezTo>
                    <a:cubicBezTo>
                      <a:pt x="263" y="59"/>
                      <a:pt x="297" y="88"/>
                      <a:pt x="329" y="120"/>
                    </a:cubicBezTo>
                    <a:cubicBezTo>
                      <a:pt x="353" y="144"/>
                      <a:pt x="375" y="169"/>
                      <a:pt x="395" y="196"/>
                    </a:cubicBezTo>
                    <a:cubicBezTo>
                      <a:pt x="405" y="185"/>
                      <a:pt x="414" y="175"/>
                      <a:pt x="425" y="164"/>
                    </a:cubicBezTo>
                    <a:cubicBezTo>
                      <a:pt x="424" y="164"/>
                      <a:pt x="424" y="164"/>
                      <a:pt x="424" y="164"/>
                    </a:cubicBezTo>
                    <a:cubicBezTo>
                      <a:pt x="424" y="164"/>
                      <a:pt x="424" y="164"/>
                      <a:pt x="424" y="164"/>
                    </a:cubicBezTo>
                    <a:cubicBezTo>
                      <a:pt x="260" y="0"/>
                      <a:pt x="260" y="0"/>
                      <a:pt x="26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1"/>
              <p:cNvSpPr>
                <a:spLocks/>
              </p:cNvSpPr>
              <p:nvPr userDrawn="1"/>
            </p:nvSpPr>
            <p:spPr bwMode="auto">
              <a:xfrm>
                <a:off x="9994403" y="5930700"/>
                <a:ext cx="310921" cy="276974"/>
              </a:xfrm>
              <a:custGeom>
                <a:avLst/>
                <a:gdLst>
                  <a:gd name="T0" fmla="*/ 15 w 247"/>
                  <a:gd name="T1" fmla="*/ 0 h 220"/>
                  <a:gd name="T2" fmla="*/ 3 w 247"/>
                  <a:gd name="T3" fmla="*/ 195 h 220"/>
                  <a:gd name="T4" fmla="*/ 194 w 247"/>
                  <a:gd name="T5" fmla="*/ 220 h 220"/>
                  <a:gd name="T6" fmla="*/ 239 w 247"/>
                  <a:gd name="T7" fmla="*/ 219 h 220"/>
                  <a:gd name="T8" fmla="*/ 247 w 247"/>
                  <a:gd name="T9" fmla="*/ 28 h 220"/>
                  <a:gd name="T10" fmla="*/ 194 w 247"/>
                  <a:gd name="T11" fmla="*/ 30 h 220"/>
                  <a:gd name="T12" fmla="*/ 15 w 247"/>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247" h="220">
                    <a:moveTo>
                      <a:pt x="15" y="0"/>
                    </a:moveTo>
                    <a:cubicBezTo>
                      <a:pt x="4" y="64"/>
                      <a:pt x="0" y="130"/>
                      <a:pt x="3" y="195"/>
                    </a:cubicBezTo>
                    <a:cubicBezTo>
                      <a:pt x="65" y="212"/>
                      <a:pt x="130" y="220"/>
                      <a:pt x="194" y="220"/>
                    </a:cubicBezTo>
                    <a:cubicBezTo>
                      <a:pt x="209" y="220"/>
                      <a:pt x="224" y="220"/>
                      <a:pt x="239" y="219"/>
                    </a:cubicBezTo>
                    <a:cubicBezTo>
                      <a:pt x="232" y="155"/>
                      <a:pt x="235" y="91"/>
                      <a:pt x="247" y="28"/>
                    </a:cubicBezTo>
                    <a:cubicBezTo>
                      <a:pt x="229" y="29"/>
                      <a:pt x="212" y="30"/>
                      <a:pt x="194" y="30"/>
                    </a:cubicBezTo>
                    <a:cubicBezTo>
                      <a:pt x="133" y="30"/>
                      <a:pt x="73" y="20"/>
                      <a:pt x="1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2"/>
              <p:cNvSpPr>
                <a:spLocks noEditPoints="1"/>
              </p:cNvSpPr>
              <p:nvPr userDrawn="1"/>
            </p:nvSpPr>
            <p:spPr bwMode="auto">
              <a:xfrm>
                <a:off x="10325383" y="5329689"/>
                <a:ext cx="1586236" cy="1585464"/>
              </a:xfrm>
              <a:custGeom>
                <a:avLst/>
                <a:gdLst>
                  <a:gd name="T0" fmla="*/ 1094 w 1258"/>
                  <a:gd name="T1" fmla="*/ 1093 h 1258"/>
                  <a:gd name="T2" fmla="*/ 1094 w 1258"/>
                  <a:gd name="T3" fmla="*/ 1094 h 1258"/>
                  <a:gd name="T4" fmla="*/ 1258 w 1258"/>
                  <a:gd name="T5" fmla="*/ 1258 h 1258"/>
                  <a:gd name="T6" fmla="*/ 1258 w 1258"/>
                  <a:gd name="T7" fmla="*/ 1258 h 1258"/>
                  <a:gd name="T8" fmla="*/ 1094 w 1258"/>
                  <a:gd name="T9" fmla="*/ 1093 h 1258"/>
                  <a:gd name="T10" fmla="*/ 0 w 1258"/>
                  <a:gd name="T11" fmla="*/ 0 h 1258"/>
                  <a:gd name="T12" fmla="*/ 0 w 1258"/>
                  <a:gd name="T13" fmla="*/ 0 h 1258"/>
                  <a:gd name="T14" fmla="*/ 164 w 1258"/>
                  <a:gd name="T15" fmla="*/ 164 h 1258"/>
                  <a:gd name="T16" fmla="*/ 164 w 1258"/>
                  <a:gd name="T17" fmla="*/ 164 h 1258"/>
                  <a:gd name="T18" fmla="*/ 0 w 1258"/>
                  <a:gd name="T19" fmla="*/ 0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8" h="1258">
                    <a:moveTo>
                      <a:pt x="1094" y="1093"/>
                    </a:moveTo>
                    <a:cubicBezTo>
                      <a:pt x="1094" y="1093"/>
                      <a:pt x="1094" y="1093"/>
                      <a:pt x="1094" y="1094"/>
                    </a:cubicBezTo>
                    <a:cubicBezTo>
                      <a:pt x="1258" y="1258"/>
                      <a:pt x="1258" y="1258"/>
                      <a:pt x="1258" y="1258"/>
                    </a:cubicBezTo>
                    <a:cubicBezTo>
                      <a:pt x="1258" y="1258"/>
                      <a:pt x="1258" y="1258"/>
                      <a:pt x="1258" y="1258"/>
                    </a:cubicBezTo>
                    <a:cubicBezTo>
                      <a:pt x="1094" y="1093"/>
                      <a:pt x="1094" y="1093"/>
                      <a:pt x="1094" y="1093"/>
                    </a:cubicBezTo>
                    <a:moveTo>
                      <a:pt x="0" y="0"/>
                    </a:moveTo>
                    <a:cubicBezTo>
                      <a:pt x="0" y="0"/>
                      <a:pt x="0" y="0"/>
                      <a:pt x="0" y="0"/>
                    </a:cubicBezTo>
                    <a:cubicBezTo>
                      <a:pt x="164" y="164"/>
                      <a:pt x="164" y="164"/>
                      <a:pt x="164" y="164"/>
                    </a:cubicBezTo>
                    <a:cubicBezTo>
                      <a:pt x="164" y="164"/>
                      <a:pt x="164" y="164"/>
                      <a:pt x="164" y="164"/>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3"/>
              <p:cNvSpPr>
                <a:spLocks noEditPoints="1"/>
              </p:cNvSpPr>
              <p:nvPr userDrawn="1"/>
            </p:nvSpPr>
            <p:spPr bwMode="auto">
              <a:xfrm>
                <a:off x="7959145" y="5759423"/>
                <a:ext cx="1830806" cy="915017"/>
              </a:xfrm>
              <a:custGeom>
                <a:avLst/>
                <a:gdLst>
                  <a:gd name="T0" fmla="*/ 1208 w 1452"/>
                  <a:gd name="T1" fmla="*/ 183 h 726"/>
                  <a:gd name="T2" fmla="*/ 1126 w 1452"/>
                  <a:gd name="T3" fmla="*/ 369 h 726"/>
                  <a:gd name="T4" fmla="*/ 1262 w 1452"/>
                  <a:gd name="T5" fmla="*/ 726 h 726"/>
                  <a:gd name="T6" fmla="*/ 1262 w 1452"/>
                  <a:gd name="T7" fmla="*/ 726 h 726"/>
                  <a:gd name="T8" fmla="*/ 1262 w 1452"/>
                  <a:gd name="T9" fmla="*/ 726 h 726"/>
                  <a:gd name="T10" fmla="*/ 1452 w 1452"/>
                  <a:gd name="T11" fmla="*/ 726 h 726"/>
                  <a:gd name="T12" fmla="*/ 1208 w 1452"/>
                  <a:gd name="T13" fmla="*/ 183 h 726"/>
                  <a:gd name="T14" fmla="*/ 322 w 1452"/>
                  <a:gd name="T15" fmla="*/ 122 h 726"/>
                  <a:gd name="T16" fmla="*/ 133 w 1452"/>
                  <a:gd name="T17" fmla="*/ 307 h 726"/>
                  <a:gd name="T18" fmla="*/ 263 w 1452"/>
                  <a:gd name="T19" fmla="*/ 239 h 726"/>
                  <a:gd name="T20" fmla="*/ 263 w 1452"/>
                  <a:gd name="T21" fmla="*/ 239 h 726"/>
                  <a:gd name="T22" fmla="*/ 322 w 1452"/>
                  <a:gd name="T23" fmla="*/ 122 h 726"/>
                  <a:gd name="T24" fmla="*/ 437 w 1452"/>
                  <a:gd name="T25" fmla="*/ 60 h 726"/>
                  <a:gd name="T26" fmla="*/ 407 w 1452"/>
                  <a:gd name="T27" fmla="*/ 73 h 726"/>
                  <a:gd name="T28" fmla="*/ 322 w 1452"/>
                  <a:gd name="T29" fmla="*/ 295 h 726"/>
                  <a:gd name="T30" fmla="*/ 322 w 1452"/>
                  <a:gd name="T31" fmla="*/ 295 h 726"/>
                  <a:gd name="T32" fmla="*/ 97 w 1452"/>
                  <a:gd name="T33" fmla="*/ 391 h 726"/>
                  <a:gd name="T34" fmla="*/ 82 w 1452"/>
                  <a:gd name="T35" fmla="*/ 390 h 726"/>
                  <a:gd name="T36" fmla="*/ 0 w 1452"/>
                  <a:gd name="T37" fmla="*/ 726 h 726"/>
                  <a:gd name="T38" fmla="*/ 1 w 1452"/>
                  <a:gd name="T39" fmla="*/ 726 h 726"/>
                  <a:gd name="T40" fmla="*/ 1 w 1452"/>
                  <a:gd name="T41" fmla="*/ 726 h 726"/>
                  <a:gd name="T42" fmla="*/ 190 w 1452"/>
                  <a:gd name="T43" fmla="*/ 726 h 726"/>
                  <a:gd name="T44" fmla="*/ 457 w 1452"/>
                  <a:gd name="T45" fmla="*/ 262 h 726"/>
                  <a:gd name="T46" fmla="*/ 437 w 1452"/>
                  <a:gd name="T47" fmla="*/ 60 h 726"/>
                  <a:gd name="T48" fmla="*/ 968 w 1452"/>
                  <a:gd name="T49" fmla="*/ 41 h 726"/>
                  <a:gd name="T50" fmla="*/ 912 w 1452"/>
                  <a:gd name="T51" fmla="*/ 223 h 726"/>
                  <a:gd name="T52" fmla="*/ 1051 w 1452"/>
                  <a:gd name="T53" fmla="*/ 299 h 726"/>
                  <a:gd name="T54" fmla="*/ 1110 w 1452"/>
                  <a:gd name="T55" fmla="*/ 110 h 726"/>
                  <a:gd name="T56" fmla="*/ 968 w 1452"/>
                  <a:gd name="T57" fmla="*/ 41 h 726"/>
                  <a:gd name="T58" fmla="*/ 726 w 1452"/>
                  <a:gd name="T59" fmla="*/ 0 h 726"/>
                  <a:gd name="T60" fmla="*/ 726 w 1452"/>
                  <a:gd name="T61" fmla="*/ 0 h 726"/>
                  <a:gd name="T62" fmla="*/ 553 w 1452"/>
                  <a:gd name="T63" fmla="*/ 21 h 726"/>
                  <a:gd name="T64" fmla="*/ 550 w 1452"/>
                  <a:gd name="T65" fmla="*/ 220 h 726"/>
                  <a:gd name="T66" fmla="*/ 726 w 1452"/>
                  <a:gd name="T67" fmla="*/ 190 h 726"/>
                  <a:gd name="T68" fmla="*/ 726 w 1452"/>
                  <a:gd name="T69" fmla="*/ 190 h 726"/>
                  <a:gd name="T70" fmla="*/ 779 w 1452"/>
                  <a:gd name="T71" fmla="*/ 2 h 726"/>
                  <a:gd name="T72" fmla="*/ 726 w 1452"/>
                  <a:gd name="T73"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52" h="726">
                    <a:moveTo>
                      <a:pt x="1208" y="183"/>
                    </a:moveTo>
                    <a:cubicBezTo>
                      <a:pt x="1198" y="250"/>
                      <a:pt x="1170" y="314"/>
                      <a:pt x="1126" y="369"/>
                    </a:cubicBezTo>
                    <a:cubicBezTo>
                      <a:pt x="1210" y="464"/>
                      <a:pt x="1262" y="589"/>
                      <a:pt x="1262" y="726"/>
                    </a:cubicBezTo>
                    <a:cubicBezTo>
                      <a:pt x="1262" y="726"/>
                      <a:pt x="1262" y="726"/>
                      <a:pt x="1262" y="726"/>
                    </a:cubicBezTo>
                    <a:cubicBezTo>
                      <a:pt x="1262" y="726"/>
                      <a:pt x="1262" y="726"/>
                      <a:pt x="1262" y="726"/>
                    </a:cubicBezTo>
                    <a:cubicBezTo>
                      <a:pt x="1452" y="726"/>
                      <a:pt x="1452" y="726"/>
                      <a:pt x="1452" y="726"/>
                    </a:cubicBezTo>
                    <a:cubicBezTo>
                      <a:pt x="1452" y="510"/>
                      <a:pt x="1358" y="316"/>
                      <a:pt x="1208" y="183"/>
                    </a:cubicBezTo>
                    <a:moveTo>
                      <a:pt x="322" y="122"/>
                    </a:moveTo>
                    <a:cubicBezTo>
                      <a:pt x="249" y="172"/>
                      <a:pt x="185" y="234"/>
                      <a:pt x="133" y="307"/>
                    </a:cubicBezTo>
                    <a:cubicBezTo>
                      <a:pt x="181" y="299"/>
                      <a:pt x="227" y="276"/>
                      <a:pt x="263" y="239"/>
                    </a:cubicBezTo>
                    <a:cubicBezTo>
                      <a:pt x="263" y="239"/>
                      <a:pt x="263" y="239"/>
                      <a:pt x="263" y="239"/>
                    </a:cubicBezTo>
                    <a:cubicBezTo>
                      <a:pt x="295" y="205"/>
                      <a:pt x="315" y="165"/>
                      <a:pt x="322" y="122"/>
                    </a:cubicBezTo>
                    <a:moveTo>
                      <a:pt x="437" y="60"/>
                    </a:moveTo>
                    <a:cubicBezTo>
                      <a:pt x="427" y="64"/>
                      <a:pt x="417" y="69"/>
                      <a:pt x="407" y="73"/>
                    </a:cubicBezTo>
                    <a:cubicBezTo>
                      <a:pt x="409" y="153"/>
                      <a:pt x="381" y="233"/>
                      <a:pt x="322" y="295"/>
                    </a:cubicBezTo>
                    <a:cubicBezTo>
                      <a:pt x="322" y="295"/>
                      <a:pt x="322" y="295"/>
                      <a:pt x="322" y="295"/>
                    </a:cubicBezTo>
                    <a:cubicBezTo>
                      <a:pt x="261" y="359"/>
                      <a:pt x="179" y="391"/>
                      <a:pt x="97" y="391"/>
                    </a:cubicBezTo>
                    <a:cubicBezTo>
                      <a:pt x="92" y="391"/>
                      <a:pt x="87" y="391"/>
                      <a:pt x="82" y="390"/>
                    </a:cubicBezTo>
                    <a:cubicBezTo>
                      <a:pt x="30" y="491"/>
                      <a:pt x="0" y="605"/>
                      <a:pt x="0" y="726"/>
                    </a:cubicBezTo>
                    <a:cubicBezTo>
                      <a:pt x="1" y="726"/>
                      <a:pt x="1" y="726"/>
                      <a:pt x="1" y="726"/>
                    </a:cubicBezTo>
                    <a:cubicBezTo>
                      <a:pt x="1" y="726"/>
                      <a:pt x="1" y="726"/>
                      <a:pt x="1" y="726"/>
                    </a:cubicBezTo>
                    <a:cubicBezTo>
                      <a:pt x="190" y="726"/>
                      <a:pt x="190" y="726"/>
                      <a:pt x="190" y="726"/>
                    </a:cubicBezTo>
                    <a:cubicBezTo>
                      <a:pt x="190" y="528"/>
                      <a:pt x="298" y="355"/>
                      <a:pt x="457" y="262"/>
                    </a:cubicBezTo>
                    <a:cubicBezTo>
                      <a:pt x="433" y="198"/>
                      <a:pt x="426" y="127"/>
                      <a:pt x="437" y="60"/>
                    </a:cubicBezTo>
                    <a:moveTo>
                      <a:pt x="968" y="41"/>
                    </a:moveTo>
                    <a:cubicBezTo>
                      <a:pt x="938" y="99"/>
                      <a:pt x="920" y="160"/>
                      <a:pt x="912" y="223"/>
                    </a:cubicBezTo>
                    <a:cubicBezTo>
                      <a:pt x="962" y="242"/>
                      <a:pt x="1009" y="268"/>
                      <a:pt x="1051" y="299"/>
                    </a:cubicBezTo>
                    <a:cubicBezTo>
                      <a:pt x="1093" y="244"/>
                      <a:pt x="1113" y="176"/>
                      <a:pt x="1110" y="110"/>
                    </a:cubicBezTo>
                    <a:cubicBezTo>
                      <a:pt x="1066" y="82"/>
                      <a:pt x="1018" y="59"/>
                      <a:pt x="968" y="41"/>
                    </a:cubicBezTo>
                    <a:moveTo>
                      <a:pt x="726" y="0"/>
                    </a:moveTo>
                    <a:cubicBezTo>
                      <a:pt x="726" y="0"/>
                      <a:pt x="726" y="0"/>
                      <a:pt x="726" y="0"/>
                    </a:cubicBezTo>
                    <a:cubicBezTo>
                      <a:pt x="666" y="0"/>
                      <a:pt x="608" y="7"/>
                      <a:pt x="553" y="21"/>
                    </a:cubicBezTo>
                    <a:cubicBezTo>
                      <a:pt x="529" y="85"/>
                      <a:pt x="528" y="155"/>
                      <a:pt x="550" y="220"/>
                    </a:cubicBezTo>
                    <a:cubicBezTo>
                      <a:pt x="605" y="200"/>
                      <a:pt x="665" y="190"/>
                      <a:pt x="726" y="190"/>
                    </a:cubicBezTo>
                    <a:cubicBezTo>
                      <a:pt x="726" y="190"/>
                      <a:pt x="726" y="190"/>
                      <a:pt x="726" y="190"/>
                    </a:cubicBezTo>
                    <a:cubicBezTo>
                      <a:pt x="735" y="126"/>
                      <a:pt x="753" y="62"/>
                      <a:pt x="779" y="2"/>
                    </a:cubicBezTo>
                    <a:cubicBezTo>
                      <a:pt x="761" y="1"/>
                      <a:pt x="744" y="0"/>
                      <a:pt x="72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5"/>
              <p:cNvSpPr>
                <a:spLocks noEditPoints="1"/>
              </p:cNvSpPr>
              <p:nvPr userDrawn="1"/>
            </p:nvSpPr>
            <p:spPr bwMode="auto">
              <a:xfrm>
                <a:off x="7960688" y="6674441"/>
                <a:ext cx="1829263" cy="0"/>
              </a:xfrm>
              <a:custGeom>
                <a:avLst/>
                <a:gdLst>
                  <a:gd name="T0" fmla="*/ 1451 w 1451"/>
                  <a:gd name="T1" fmla="*/ 1261 w 1451"/>
                  <a:gd name="T2" fmla="*/ 1261 w 1451"/>
                  <a:gd name="T3" fmla="*/ 1451 w 1451"/>
                  <a:gd name="T4" fmla="*/ 1451 w 1451"/>
                  <a:gd name="T5" fmla="*/ 189 w 1451"/>
                  <a:gd name="T6" fmla="*/ 0 w 1451"/>
                  <a:gd name="T7" fmla="*/ 0 w 1451"/>
                  <a:gd name="T8" fmla="*/ 189 w 1451"/>
                  <a:gd name="T9" fmla="*/ 189 w 145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451">
                    <a:moveTo>
                      <a:pt x="1451" y="0"/>
                    </a:moveTo>
                    <a:cubicBezTo>
                      <a:pt x="1261" y="0"/>
                      <a:pt x="1261" y="0"/>
                      <a:pt x="1261" y="0"/>
                    </a:cubicBezTo>
                    <a:cubicBezTo>
                      <a:pt x="1261" y="0"/>
                      <a:pt x="1261" y="0"/>
                      <a:pt x="1261" y="0"/>
                    </a:cubicBezTo>
                    <a:cubicBezTo>
                      <a:pt x="1451" y="0"/>
                      <a:pt x="1451" y="0"/>
                      <a:pt x="1451" y="0"/>
                    </a:cubicBezTo>
                    <a:cubicBezTo>
                      <a:pt x="1451" y="0"/>
                      <a:pt x="1451" y="0"/>
                      <a:pt x="1451" y="0"/>
                    </a:cubicBezTo>
                    <a:moveTo>
                      <a:pt x="189" y="0"/>
                    </a:moveTo>
                    <a:cubicBezTo>
                      <a:pt x="0" y="0"/>
                      <a:pt x="0" y="0"/>
                      <a:pt x="0" y="0"/>
                    </a:cubicBezTo>
                    <a:cubicBezTo>
                      <a:pt x="0" y="0"/>
                      <a:pt x="0" y="0"/>
                      <a:pt x="0" y="0"/>
                    </a:cubicBezTo>
                    <a:cubicBezTo>
                      <a:pt x="189" y="0"/>
                      <a:pt x="189" y="0"/>
                      <a:pt x="189" y="0"/>
                    </a:cubicBezTo>
                    <a:cubicBezTo>
                      <a:pt x="189" y="0"/>
                      <a:pt x="189" y="0"/>
                      <a:pt x="189"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p:cNvSpPr>
                <a:spLocks noEditPoints="1"/>
              </p:cNvSpPr>
              <p:nvPr userDrawn="1"/>
            </p:nvSpPr>
            <p:spPr bwMode="auto">
              <a:xfrm>
                <a:off x="9702770" y="3395500"/>
                <a:ext cx="829379" cy="413532"/>
              </a:xfrm>
              <a:custGeom>
                <a:avLst/>
                <a:gdLst>
                  <a:gd name="T0" fmla="*/ 658 w 658"/>
                  <a:gd name="T1" fmla="*/ 323 h 328"/>
                  <a:gd name="T2" fmla="*/ 635 w 658"/>
                  <a:gd name="T3" fmla="*/ 328 h 328"/>
                  <a:gd name="T4" fmla="*/ 658 w 658"/>
                  <a:gd name="T5" fmla="*/ 328 h 328"/>
                  <a:gd name="T6" fmla="*/ 658 w 658"/>
                  <a:gd name="T7" fmla="*/ 323 h 328"/>
                  <a:gd name="T8" fmla="*/ 59 w 658"/>
                  <a:gd name="T9" fmla="*/ 141 h 328"/>
                  <a:gd name="T10" fmla="*/ 0 w 658"/>
                  <a:gd name="T11" fmla="*/ 328 h 328"/>
                  <a:gd name="T12" fmla="*/ 0 w 658"/>
                  <a:gd name="T13" fmla="*/ 328 h 328"/>
                  <a:gd name="T14" fmla="*/ 0 w 658"/>
                  <a:gd name="T15" fmla="*/ 328 h 328"/>
                  <a:gd name="T16" fmla="*/ 86 w 658"/>
                  <a:gd name="T17" fmla="*/ 328 h 328"/>
                  <a:gd name="T18" fmla="*/ 121 w 658"/>
                  <a:gd name="T19" fmla="*/ 202 h 328"/>
                  <a:gd name="T20" fmla="*/ 59 w 658"/>
                  <a:gd name="T21" fmla="*/ 141 h 328"/>
                  <a:gd name="T22" fmla="*/ 329 w 658"/>
                  <a:gd name="T23" fmla="*/ 0 h 328"/>
                  <a:gd name="T24" fmla="*/ 329 w 658"/>
                  <a:gd name="T25" fmla="*/ 0 h 328"/>
                  <a:gd name="T26" fmla="*/ 176 w 658"/>
                  <a:gd name="T27" fmla="*/ 37 h 328"/>
                  <a:gd name="T28" fmla="*/ 245 w 658"/>
                  <a:gd name="T29" fmla="*/ 101 h 328"/>
                  <a:gd name="T30" fmla="*/ 329 w 658"/>
                  <a:gd name="T31" fmla="*/ 86 h 328"/>
                  <a:gd name="T32" fmla="*/ 525 w 658"/>
                  <a:gd name="T33" fmla="*/ 186 h 328"/>
                  <a:gd name="T34" fmla="*/ 618 w 658"/>
                  <a:gd name="T35" fmla="*/ 172 h 328"/>
                  <a:gd name="T36" fmla="*/ 329 w 658"/>
                  <a:gd name="T3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8" h="328">
                    <a:moveTo>
                      <a:pt x="658" y="323"/>
                    </a:moveTo>
                    <a:cubicBezTo>
                      <a:pt x="650" y="325"/>
                      <a:pt x="643" y="327"/>
                      <a:pt x="635" y="328"/>
                    </a:cubicBezTo>
                    <a:cubicBezTo>
                      <a:pt x="658" y="328"/>
                      <a:pt x="658" y="328"/>
                      <a:pt x="658" y="328"/>
                    </a:cubicBezTo>
                    <a:cubicBezTo>
                      <a:pt x="658" y="327"/>
                      <a:pt x="658" y="325"/>
                      <a:pt x="658" y="323"/>
                    </a:cubicBezTo>
                    <a:moveTo>
                      <a:pt x="59" y="141"/>
                    </a:moveTo>
                    <a:cubicBezTo>
                      <a:pt x="22" y="194"/>
                      <a:pt x="0" y="259"/>
                      <a:pt x="0" y="328"/>
                    </a:cubicBezTo>
                    <a:cubicBezTo>
                      <a:pt x="0" y="328"/>
                      <a:pt x="0" y="328"/>
                      <a:pt x="0" y="328"/>
                    </a:cubicBezTo>
                    <a:cubicBezTo>
                      <a:pt x="0" y="328"/>
                      <a:pt x="0" y="328"/>
                      <a:pt x="0" y="328"/>
                    </a:cubicBezTo>
                    <a:cubicBezTo>
                      <a:pt x="86" y="328"/>
                      <a:pt x="86" y="328"/>
                      <a:pt x="86" y="328"/>
                    </a:cubicBezTo>
                    <a:cubicBezTo>
                      <a:pt x="86" y="282"/>
                      <a:pt x="99" y="239"/>
                      <a:pt x="121" y="202"/>
                    </a:cubicBezTo>
                    <a:cubicBezTo>
                      <a:pt x="99" y="183"/>
                      <a:pt x="78" y="163"/>
                      <a:pt x="59" y="141"/>
                    </a:cubicBezTo>
                    <a:moveTo>
                      <a:pt x="329" y="0"/>
                    </a:moveTo>
                    <a:cubicBezTo>
                      <a:pt x="329" y="0"/>
                      <a:pt x="329" y="0"/>
                      <a:pt x="329" y="0"/>
                    </a:cubicBezTo>
                    <a:cubicBezTo>
                      <a:pt x="274" y="0"/>
                      <a:pt x="222" y="13"/>
                      <a:pt x="176" y="37"/>
                    </a:cubicBezTo>
                    <a:cubicBezTo>
                      <a:pt x="197" y="61"/>
                      <a:pt x="220" y="82"/>
                      <a:pt x="245" y="101"/>
                    </a:cubicBezTo>
                    <a:cubicBezTo>
                      <a:pt x="271" y="91"/>
                      <a:pt x="299" y="86"/>
                      <a:pt x="329" y="86"/>
                    </a:cubicBezTo>
                    <a:cubicBezTo>
                      <a:pt x="410" y="86"/>
                      <a:pt x="481" y="125"/>
                      <a:pt x="525" y="186"/>
                    </a:cubicBezTo>
                    <a:cubicBezTo>
                      <a:pt x="557" y="184"/>
                      <a:pt x="588" y="180"/>
                      <a:pt x="618" y="172"/>
                    </a:cubicBezTo>
                    <a:cubicBezTo>
                      <a:pt x="562" y="69"/>
                      <a:pt x="454" y="0"/>
                      <a:pt x="329"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8"/>
              <p:cNvSpPr>
                <a:spLocks noEditPoints="1"/>
              </p:cNvSpPr>
              <p:nvPr userDrawn="1"/>
            </p:nvSpPr>
            <p:spPr bwMode="auto">
              <a:xfrm>
                <a:off x="9702770" y="3809032"/>
                <a:ext cx="829379" cy="0"/>
              </a:xfrm>
              <a:custGeom>
                <a:avLst/>
                <a:gdLst>
                  <a:gd name="T0" fmla="*/ 658 w 658"/>
                  <a:gd name="T1" fmla="*/ 635 w 658"/>
                  <a:gd name="T2" fmla="*/ 635 w 658"/>
                  <a:gd name="T3" fmla="*/ 658 w 658"/>
                  <a:gd name="T4" fmla="*/ 658 w 658"/>
                  <a:gd name="T5" fmla="*/ 86 w 658"/>
                  <a:gd name="T6" fmla="*/ 0 w 658"/>
                  <a:gd name="T7" fmla="*/ 0 w 658"/>
                  <a:gd name="T8" fmla="*/ 86 w 658"/>
                  <a:gd name="T9" fmla="*/ 86 w 658"/>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658">
                    <a:moveTo>
                      <a:pt x="658" y="0"/>
                    </a:moveTo>
                    <a:cubicBezTo>
                      <a:pt x="635" y="0"/>
                      <a:pt x="635" y="0"/>
                      <a:pt x="635" y="0"/>
                    </a:cubicBezTo>
                    <a:cubicBezTo>
                      <a:pt x="635" y="0"/>
                      <a:pt x="635" y="0"/>
                      <a:pt x="635" y="0"/>
                    </a:cubicBezTo>
                    <a:cubicBezTo>
                      <a:pt x="658" y="0"/>
                      <a:pt x="658" y="0"/>
                      <a:pt x="658" y="0"/>
                    </a:cubicBezTo>
                    <a:cubicBezTo>
                      <a:pt x="658" y="0"/>
                      <a:pt x="658" y="0"/>
                      <a:pt x="658" y="0"/>
                    </a:cubicBezTo>
                    <a:moveTo>
                      <a:pt x="86" y="0"/>
                    </a:moveTo>
                    <a:cubicBezTo>
                      <a:pt x="0" y="0"/>
                      <a:pt x="0" y="0"/>
                      <a:pt x="0" y="0"/>
                    </a:cubicBezTo>
                    <a:cubicBezTo>
                      <a:pt x="0" y="0"/>
                      <a:pt x="0" y="0"/>
                      <a:pt x="0" y="0"/>
                    </a:cubicBezTo>
                    <a:cubicBezTo>
                      <a:pt x="86" y="0"/>
                      <a:pt x="86" y="0"/>
                      <a:pt x="86" y="0"/>
                    </a:cubicBezTo>
                    <a:cubicBezTo>
                      <a:pt x="86" y="0"/>
                      <a:pt x="86" y="0"/>
                      <a:pt x="8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9"/>
              <p:cNvSpPr>
                <a:spLocks noEditPoints="1"/>
              </p:cNvSpPr>
              <p:nvPr userDrawn="1"/>
            </p:nvSpPr>
            <p:spPr bwMode="auto">
              <a:xfrm>
                <a:off x="10686453" y="3050633"/>
                <a:ext cx="1830035" cy="915017"/>
              </a:xfrm>
              <a:custGeom>
                <a:avLst/>
                <a:gdLst>
                  <a:gd name="T0" fmla="*/ 54 w 1452"/>
                  <a:gd name="T1" fmla="*/ 518 h 726"/>
                  <a:gd name="T2" fmla="*/ 25 w 1452"/>
                  <a:gd name="T3" fmla="*/ 536 h 726"/>
                  <a:gd name="T4" fmla="*/ 0 w 1452"/>
                  <a:gd name="T5" fmla="*/ 726 h 726"/>
                  <a:gd name="T6" fmla="*/ 1 w 1452"/>
                  <a:gd name="T7" fmla="*/ 726 h 726"/>
                  <a:gd name="T8" fmla="*/ 1 w 1452"/>
                  <a:gd name="T9" fmla="*/ 726 h 726"/>
                  <a:gd name="T10" fmla="*/ 190 w 1452"/>
                  <a:gd name="T11" fmla="*/ 726 h 726"/>
                  <a:gd name="T12" fmla="*/ 209 w 1452"/>
                  <a:gd name="T13" fmla="*/ 586 h 726"/>
                  <a:gd name="T14" fmla="*/ 54 w 1452"/>
                  <a:gd name="T15" fmla="*/ 518 h 726"/>
                  <a:gd name="T16" fmla="*/ 1303 w 1452"/>
                  <a:gd name="T17" fmla="*/ 285 h 726"/>
                  <a:gd name="T18" fmla="*/ 1247 w 1452"/>
                  <a:gd name="T19" fmla="*/ 346 h 726"/>
                  <a:gd name="T20" fmla="*/ 1247 w 1452"/>
                  <a:gd name="T21" fmla="*/ 346 h 726"/>
                  <a:gd name="T22" fmla="*/ 1166 w 1452"/>
                  <a:gd name="T23" fmla="*/ 419 h 726"/>
                  <a:gd name="T24" fmla="*/ 1262 w 1452"/>
                  <a:gd name="T25" fmla="*/ 726 h 726"/>
                  <a:gd name="T26" fmla="*/ 1262 w 1452"/>
                  <a:gd name="T27" fmla="*/ 726 h 726"/>
                  <a:gd name="T28" fmla="*/ 1262 w 1452"/>
                  <a:gd name="T29" fmla="*/ 726 h 726"/>
                  <a:gd name="T30" fmla="*/ 1452 w 1452"/>
                  <a:gd name="T31" fmla="*/ 726 h 726"/>
                  <a:gd name="T32" fmla="*/ 1303 w 1452"/>
                  <a:gd name="T33" fmla="*/ 285 h 726"/>
                  <a:gd name="T34" fmla="*/ 726 w 1452"/>
                  <a:gd name="T35" fmla="*/ 0 h 726"/>
                  <a:gd name="T36" fmla="*/ 726 w 1452"/>
                  <a:gd name="T37" fmla="*/ 0 h 726"/>
                  <a:gd name="T38" fmla="*/ 313 w 1452"/>
                  <a:gd name="T39" fmla="*/ 129 h 726"/>
                  <a:gd name="T40" fmla="*/ 243 w 1452"/>
                  <a:gd name="T41" fmla="*/ 317 h 726"/>
                  <a:gd name="T42" fmla="*/ 342 w 1452"/>
                  <a:gd name="T43" fmla="*/ 352 h 726"/>
                  <a:gd name="T44" fmla="*/ 726 w 1452"/>
                  <a:gd name="T45" fmla="*/ 190 h 726"/>
                  <a:gd name="T46" fmla="*/ 961 w 1452"/>
                  <a:gd name="T47" fmla="*/ 244 h 726"/>
                  <a:gd name="T48" fmla="*/ 1061 w 1452"/>
                  <a:gd name="T49" fmla="*/ 160 h 726"/>
                  <a:gd name="T50" fmla="*/ 1060 w 1452"/>
                  <a:gd name="T51" fmla="*/ 159 h 726"/>
                  <a:gd name="T52" fmla="*/ 1107 w 1452"/>
                  <a:gd name="T53" fmla="*/ 108 h 726"/>
                  <a:gd name="T54" fmla="*/ 726 w 1452"/>
                  <a:gd name="T55"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52" h="726">
                    <a:moveTo>
                      <a:pt x="54" y="518"/>
                    </a:moveTo>
                    <a:cubicBezTo>
                      <a:pt x="45" y="525"/>
                      <a:pt x="35" y="531"/>
                      <a:pt x="25" y="536"/>
                    </a:cubicBezTo>
                    <a:cubicBezTo>
                      <a:pt x="9" y="597"/>
                      <a:pt x="0" y="660"/>
                      <a:pt x="0" y="726"/>
                    </a:cubicBezTo>
                    <a:cubicBezTo>
                      <a:pt x="1" y="726"/>
                      <a:pt x="1" y="726"/>
                      <a:pt x="1" y="726"/>
                    </a:cubicBezTo>
                    <a:cubicBezTo>
                      <a:pt x="1" y="726"/>
                      <a:pt x="1" y="726"/>
                      <a:pt x="1" y="726"/>
                    </a:cubicBezTo>
                    <a:cubicBezTo>
                      <a:pt x="190" y="726"/>
                      <a:pt x="190" y="726"/>
                      <a:pt x="190" y="726"/>
                    </a:cubicBezTo>
                    <a:cubicBezTo>
                      <a:pt x="190" y="677"/>
                      <a:pt x="197" y="631"/>
                      <a:pt x="209" y="586"/>
                    </a:cubicBezTo>
                    <a:cubicBezTo>
                      <a:pt x="156" y="568"/>
                      <a:pt x="104" y="545"/>
                      <a:pt x="54" y="518"/>
                    </a:cubicBezTo>
                    <a:moveTo>
                      <a:pt x="1303" y="285"/>
                    </a:moveTo>
                    <a:cubicBezTo>
                      <a:pt x="1285" y="306"/>
                      <a:pt x="1266" y="326"/>
                      <a:pt x="1247" y="346"/>
                    </a:cubicBezTo>
                    <a:cubicBezTo>
                      <a:pt x="1247" y="346"/>
                      <a:pt x="1247" y="346"/>
                      <a:pt x="1247" y="346"/>
                    </a:cubicBezTo>
                    <a:cubicBezTo>
                      <a:pt x="1221" y="372"/>
                      <a:pt x="1194" y="397"/>
                      <a:pt x="1166" y="419"/>
                    </a:cubicBezTo>
                    <a:cubicBezTo>
                      <a:pt x="1226" y="506"/>
                      <a:pt x="1262" y="612"/>
                      <a:pt x="1262" y="726"/>
                    </a:cubicBezTo>
                    <a:cubicBezTo>
                      <a:pt x="1262" y="726"/>
                      <a:pt x="1262" y="726"/>
                      <a:pt x="1262" y="726"/>
                    </a:cubicBezTo>
                    <a:cubicBezTo>
                      <a:pt x="1262" y="726"/>
                      <a:pt x="1262" y="726"/>
                      <a:pt x="1262" y="726"/>
                    </a:cubicBezTo>
                    <a:cubicBezTo>
                      <a:pt x="1452" y="726"/>
                      <a:pt x="1452" y="726"/>
                      <a:pt x="1452" y="726"/>
                    </a:cubicBezTo>
                    <a:cubicBezTo>
                      <a:pt x="1452" y="560"/>
                      <a:pt x="1396" y="407"/>
                      <a:pt x="1303" y="285"/>
                    </a:cubicBezTo>
                    <a:moveTo>
                      <a:pt x="726" y="0"/>
                    </a:moveTo>
                    <a:cubicBezTo>
                      <a:pt x="726" y="0"/>
                      <a:pt x="726" y="0"/>
                      <a:pt x="726" y="0"/>
                    </a:cubicBezTo>
                    <a:cubicBezTo>
                      <a:pt x="573" y="0"/>
                      <a:pt x="430" y="47"/>
                      <a:pt x="313" y="129"/>
                    </a:cubicBezTo>
                    <a:cubicBezTo>
                      <a:pt x="301" y="196"/>
                      <a:pt x="277" y="260"/>
                      <a:pt x="243" y="317"/>
                    </a:cubicBezTo>
                    <a:cubicBezTo>
                      <a:pt x="276" y="331"/>
                      <a:pt x="309" y="343"/>
                      <a:pt x="342" y="352"/>
                    </a:cubicBezTo>
                    <a:cubicBezTo>
                      <a:pt x="440" y="252"/>
                      <a:pt x="576" y="190"/>
                      <a:pt x="726" y="190"/>
                    </a:cubicBezTo>
                    <a:cubicBezTo>
                      <a:pt x="810" y="190"/>
                      <a:pt x="890" y="209"/>
                      <a:pt x="961" y="244"/>
                    </a:cubicBezTo>
                    <a:cubicBezTo>
                      <a:pt x="996" y="219"/>
                      <a:pt x="1029" y="191"/>
                      <a:pt x="1061" y="160"/>
                    </a:cubicBezTo>
                    <a:cubicBezTo>
                      <a:pt x="1060" y="159"/>
                      <a:pt x="1060" y="159"/>
                      <a:pt x="1060" y="159"/>
                    </a:cubicBezTo>
                    <a:cubicBezTo>
                      <a:pt x="1077" y="143"/>
                      <a:pt x="1093" y="126"/>
                      <a:pt x="1107" y="108"/>
                    </a:cubicBezTo>
                    <a:cubicBezTo>
                      <a:pt x="996" y="39"/>
                      <a:pt x="866" y="0"/>
                      <a:pt x="72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21"/>
              <p:cNvSpPr>
                <a:spLocks noEditPoints="1"/>
              </p:cNvSpPr>
              <p:nvPr userDrawn="1"/>
            </p:nvSpPr>
            <p:spPr bwMode="auto">
              <a:xfrm>
                <a:off x="10687224" y="3965650"/>
                <a:ext cx="1829263" cy="0"/>
              </a:xfrm>
              <a:custGeom>
                <a:avLst/>
                <a:gdLst>
                  <a:gd name="T0" fmla="*/ 189 w 1451"/>
                  <a:gd name="T1" fmla="*/ 0 w 1451"/>
                  <a:gd name="T2" fmla="*/ 0 w 1451"/>
                  <a:gd name="T3" fmla="*/ 189 w 1451"/>
                  <a:gd name="T4" fmla="*/ 189 w 1451"/>
                  <a:gd name="T5" fmla="*/ 1451 w 1451"/>
                  <a:gd name="T6" fmla="*/ 1261 w 1451"/>
                  <a:gd name="T7" fmla="*/ 1261 w 1451"/>
                  <a:gd name="T8" fmla="*/ 1451 w 1451"/>
                  <a:gd name="T9" fmla="*/ 1451 w 145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451">
                    <a:moveTo>
                      <a:pt x="189" y="0"/>
                    </a:moveTo>
                    <a:cubicBezTo>
                      <a:pt x="0" y="0"/>
                      <a:pt x="0" y="0"/>
                      <a:pt x="0" y="0"/>
                    </a:cubicBezTo>
                    <a:cubicBezTo>
                      <a:pt x="0" y="0"/>
                      <a:pt x="0" y="0"/>
                      <a:pt x="0" y="0"/>
                    </a:cubicBezTo>
                    <a:cubicBezTo>
                      <a:pt x="189" y="0"/>
                      <a:pt x="189" y="0"/>
                      <a:pt x="189" y="0"/>
                    </a:cubicBezTo>
                    <a:cubicBezTo>
                      <a:pt x="189" y="0"/>
                      <a:pt x="189" y="0"/>
                      <a:pt x="189" y="0"/>
                    </a:cubicBezTo>
                    <a:moveTo>
                      <a:pt x="1451" y="0"/>
                    </a:moveTo>
                    <a:cubicBezTo>
                      <a:pt x="1261" y="0"/>
                      <a:pt x="1261" y="0"/>
                      <a:pt x="1261" y="0"/>
                    </a:cubicBezTo>
                    <a:cubicBezTo>
                      <a:pt x="1261" y="0"/>
                      <a:pt x="1261" y="0"/>
                      <a:pt x="1261" y="0"/>
                    </a:cubicBezTo>
                    <a:cubicBezTo>
                      <a:pt x="1451" y="0"/>
                      <a:pt x="1451" y="0"/>
                      <a:pt x="1451" y="0"/>
                    </a:cubicBezTo>
                    <a:cubicBezTo>
                      <a:pt x="1451" y="0"/>
                      <a:pt x="1451" y="0"/>
                      <a:pt x="1451"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22"/>
              <p:cNvSpPr>
                <a:spLocks noEditPoints="1"/>
              </p:cNvSpPr>
              <p:nvPr userDrawn="1"/>
            </p:nvSpPr>
            <p:spPr bwMode="auto">
              <a:xfrm>
                <a:off x="10296837" y="4202505"/>
                <a:ext cx="989855" cy="935077"/>
              </a:xfrm>
              <a:custGeom>
                <a:avLst/>
                <a:gdLst>
                  <a:gd name="T0" fmla="*/ 731 w 785"/>
                  <a:gd name="T1" fmla="*/ 589 h 742"/>
                  <a:gd name="T2" fmla="*/ 678 w 785"/>
                  <a:gd name="T3" fmla="*/ 633 h 742"/>
                  <a:gd name="T4" fmla="*/ 785 w 785"/>
                  <a:gd name="T5" fmla="*/ 642 h 742"/>
                  <a:gd name="T6" fmla="*/ 731 w 785"/>
                  <a:gd name="T7" fmla="*/ 589 h 742"/>
                  <a:gd name="T8" fmla="*/ 2 w 785"/>
                  <a:gd name="T9" fmla="*/ 332 h 742"/>
                  <a:gd name="T10" fmla="*/ 142 w 785"/>
                  <a:gd name="T11" fmla="*/ 678 h 742"/>
                  <a:gd name="T12" fmla="*/ 222 w 785"/>
                  <a:gd name="T13" fmla="*/ 742 h 742"/>
                  <a:gd name="T14" fmla="*/ 375 w 785"/>
                  <a:gd name="T15" fmla="*/ 676 h 742"/>
                  <a:gd name="T16" fmla="*/ 231 w 785"/>
                  <a:gd name="T17" fmla="*/ 589 h 742"/>
                  <a:gd name="T18" fmla="*/ 128 w 785"/>
                  <a:gd name="T19" fmla="*/ 359 h 742"/>
                  <a:gd name="T20" fmla="*/ 2 w 785"/>
                  <a:gd name="T21" fmla="*/ 332 h 742"/>
                  <a:gd name="T22" fmla="*/ 142 w 785"/>
                  <a:gd name="T23" fmla="*/ 0 h 742"/>
                  <a:gd name="T24" fmla="*/ 42 w 785"/>
                  <a:gd name="T25" fmla="*/ 145 h 742"/>
                  <a:gd name="T26" fmla="*/ 169 w 785"/>
                  <a:gd name="T27" fmla="*/ 172 h 742"/>
                  <a:gd name="T28" fmla="*/ 231 w 785"/>
                  <a:gd name="T29" fmla="*/ 89 h 742"/>
                  <a:gd name="T30" fmla="*/ 231 w 785"/>
                  <a:gd name="T31" fmla="*/ 88 h 742"/>
                  <a:gd name="T32" fmla="*/ 231 w 785"/>
                  <a:gd name="T33" fmla="*/ 88 h 742"/>
                  <a:gd name="T34" fmla="*/ 142 w 785"/>
                  <a:gd name="T35"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5" h="742">
                    <a:moveTo>
                      <a:pt x="731" y="589"/>
                    </a:moveTo>
                    <a:cubicBezTo>
                      <a:pt x="715" y="606"/>
                      <a:pt x="697" y="620"/>
                      <a:pt x="678" y="633"/>
                    </a:cubicBezTo>
                    <a:cubicBezTo>
                      <a:pt x="714" y="634"/>
                      <a:pt x="749" y="637"/>
                      <a:pt x="785" y="642"/>
                    </a:cubicBezTo>
                    <a:cubicBezTo>
                      <a:pt x="731" y="589"/>
                      <a:pt x="731" y="589"/>
                      <a:pt x="731" y="589"/>
                    </a:cubicBezTo>
                    <a:moveTo>
                      <a:pt x="2" y="332"/>
                    </a:moveTo>
                    <a:cubicBezTo>
                      <a:pt x="0" y="457"/>
                      <a:pt x="47" y="582"/>
                      <a:pt x="142" y="678"/>
                    </a:cubicBezTo>
                    <a:cubicBezTo>
                      <a:pt x="167" y="703"/>
                      <a:pt x="194" y="724"/>
                      <a:pt x="222" y="742"/>
                    </a:cubicBezTo>
                    <a:cubicBezTo>
                      <a:pt x="271" y="715"/>
                      <a:pt x="323" y="693"/>
                      <a:pt x="375" y="676"/>
                    </a:cubicBezTo>
                    <a:cubicBezTo>
                      <a:pt x="322" y="660"/>
                      <a:pt x="273" y="631"/>
                      <a:pt x="231" y="589"/>
                    </a:cubicBezTo>
                    <a:cubicBezTo>
                      <a:pt x="167" y="525"/>
                      <a:pt x="133" y="443"/>
                      <a:pt x="128" y="359"/>
                    </a:cubicBezTo>
                    <a:cubicBezTo>
                      <a:pt x="87" y="345"/>
                      <a:pt x="44" y="336"/>
                      <a:pt x="2" y="332"/>
                    </a:cubicBezTo>
                    <a:moveTo>
                      <a:pt x="142" y="0"/>
                    </a:moveTo>
                    <a:cubicBezTo>
                      <a:pt x="99" y="43"/>
                      <a:pt x="65" y="93"/>
                      <a:pt x="42" y="145"/>
                    </a:cubicBezTo>
                    <a:cubicBezTo>
                      <a:pt x="85" y="151"/>
                      <a:pt x="127" y="160"/>
                      <a:pt x="169" y="172"/>
                    </a:cubicBezTo>
                    <a:cubicBezTo>
                      <a:pt x="185" y="142"/>
                      <a:pt x="205" y="114"/>
                      <a:pt x="231" y="89"/>
                    </a:cubicBezTo>
                    <a:cubicBezTo>
                      <a:pt x="231" y="88"/>
                      <a:pt x="231" y="88"/>
                      <a:pt x="231" y="88"/>
                    </a:cubicBezTo>
                    <a:cubicBezTo>
                      <a:pt x="231" y="88"/>
                      <a:pt x="231" y="88"/>
                      <a:pt x="231" y="88"/>
                    </a:cubicBezTo>
                    <a:cubicBezTo>
                      <a:pt x="142" y="0"/>
                      <a:pt x="142" y="0"/>
                      <a:pt x="14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23"/>
              <p:cNvSpPr>
                <a:spLocks/>
              </p:cNvSpPr>
              <p:nvPr userDrawn="1"/>
            </p:nvSpPr>
            <p:spPr bwMode="auto">
              <a:xfrm>
                <a:off x="10299152" y="4385354"/>
                <a:ext cx="210624" cy="269259"/>
              </a:xfrm>
              <a:custGeom>
                <a:avLst/>
                <a:gdLst>
                  <a:gd name="T0" fmla="*/ 40 w 167"/>
                  <a:gd name="T1" fmla="*/ 0 h 214"/>
                  <a:gd name="T2" fmla="*/ 0 w 167"/>
                  <a:gd name="T3" fmla="*/ 187 h 214"/>
                  <a:gd name="T4" fmla="*/ 126 w 167"/>
                  <a:gd name="T5" fmla="*/ 214 h 214"/>
                  <a:gd name="T6" fmla="*/ 167 w 167"/>
                  <a:gd name="T7" fmla="*/ 27 h 214"/>
                  <a:gd name="T8" fmla="*/ 40 w 167"/>
                  <a:gd name="T9" fmla="*/ 0 h 214"/>
                </a:gdLst>
                <a:ahLst/>
                <a:cxnLst>
                  <a:cxn ang="0">
                    <a:pos x="T0" y="T1"/>
                  </a:cxn>
                  <a:cxn ang="0">
                    <a:pos x="T2" y="T3"/>
                  </a:cxn>
                  <a:cxn ang="0">
                    <a:pos x="T4" y="T5"/>
                  </a:cxn>
                  <a:cxn ang="0">
                    <a:pos x="T6" y="T7"/>
                  </a:cxn>
                  <a:cxn ang="0">
                    <a:pos x="T8" y="T9"/>
                  </a:cxn>
                </a:cxnLst>
                <a:rect l="0" t="0" r="r" b="b"/>
                <a:pathLst>
                  <a:path w="167" h="214">
                    <a:moveTo>
                      <a:pt x="40" y="0"/>
                    </a:moveTo>
                    <a:cubicBezTo>
                      <a:pt x="14" y="60"/>
                      <a:pt x="1" y="123"/>
                      <a:pt x="0" y="187"/>
                    </a:cubicBezTo>
                    <a:cubicBezTo>
                      <a:pt x="42" y="191"/>
                      <a:pt x="85" y="200"/>
                      <a:pt x="126" y="214"/>
                    </a:cubicBezTo>
                    <a:cubicBezTo>
                      <a:pt x="122" y="150"/>
                      <a:pt x="136" y="85"/>
                      <a:pt x="167" y="27"/>
                    </a:cubicBezTo>
                    <a:cubicBezTo>
                      <a:pt x="125" y="15"/>
                      <a:pt x="83" y="6"/>
                      <a:pt x="4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27"/>
              <p:cNvSpPr>
                <a:spLocks/>
              </p:cNvSpPr>
              <p:nvPr userDrawn="1"/>
            </p:nvSpPr>
            <p:spPr bwMode="auto">
              <a:xfrm>
                <a:off x="11286692" y="5011825"/>
                <a:ext cx="71751" cy="43977"/>
              </a:xfrm>
              <a:custGeom>
                <a:avLst/>
                <a:gdLst>
                  <a:gd name="T0" fmla="*/ 0 w 57"/>
                  <a:gd name="T1" fmla="*/ 0 h 35"/>
                  <a:gd name="T2" fmla="*/ 35 w 57"/>
                  <a:gd name="T3" fmla="*/ 35 h 35"/>
                  <a:gd name="T4" fmla="*/ 57 w 57"/>
                  <a:gd name="T5" fmla="*/ 11 h 35"/>
                  <a:gd name="T6" fmla="*/ 0 w 57"/>
                  <a:gd name="T7" fmla="*/ 0 h 35"/>
                </a:gdLst>
                <a:ahLst/>
                <a:cxnLst>
                  <a:cxn ang="0">
                    <a:pos x="T0" y="T1"/>
                  </a:cxn>
                  <a:cxn ang="0">
                    <a:pos x="T2" y="T3"/>
                  </a:cxn>
                  <a:cxn ang="0">
                    <a:pos x="T4" y="T5"/>
                  </a:cxn>
                  <a:cxn ang="0">
                    <a:pos x="T6" y="T7"/>
                  </a:cxn>
                </a:cxnLst>
                <a:rect l="0" t="0" r="r" b="b"/>
                <a:pathLst>
                  <a:path w="57" h="35">
                    <a:moveTo>
                      <a:pt x="0" y="0"/>
                    </a:moveTo>
                    <a:cubicBezTo>
                      <a:pt x="35" y="35"/>
                      <a:pt x="35" y="35"/>
                      <a:pt x="35" y="35"/>
                    </a:cubicBezTo>
                    <a:cubicBezTo>
                      <a:pt x="43" y="27"/>
                      <a:pt x="50" y="19"/>
                      <a:pt x="57" y="11"/>
                    </a:cubicBezTo>
                    <a:cubicBezTo>
                      <a:pt x="38" y="7"/>
                      <a:pt x="19" y="3"/>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28"/>
              <p:cNvSpPr>
                <a:spLocks noEditPoints="1"/>
              </p:cNvSpPr>
              <p:nvPr userDrawn="1"/>
            </p:nvSpPr>
            <p:spPr bwMode="auto">
              <a:xfrm>
                <a:off x="10692625" y="4025057"/>
                <a:ext cx="813949" cy="843267"/>
              </a:xfrm>
              <a:custGeom>
                <a:avLst/>
                <a:gdLst>
                  <a:gd name="T0" fmla="*/ 519 w 646"/>
                  <a:gd name="T1" fmla="*/ 449 h 669"/>
                  <a:gd name="T2" fmla="*/ 483 w 646"/>
                  <a:gd name="T3" fmla="*/ 638 h 669"/>
                  <a:gd name="T4" fmla="*/ 607 w 646"/>
                  <a:gd name="T5" fmla="*/ 669 h 669"/>
                  <a:gd name="T6" fmla="*/ 646 w 646"/>
                  <a:gd name="T7" fmla="*/ 483 h 669"/>
                  <a:gd name="T8" fmla="*/ 519 w 646"/>
                  <a:gd name="T9" fmla="*/ 449 h 669"/>
                  <a:gd name="T10" fmla="*/ 167 w 646"/>
                  <a:gd name="T11" fmla="*/ 0 h 669"/>
                  <a:gd name="T12" fmla="*/ 0 w 646"/>
                  <a:gd name="T13" fmla="*/ 30 h 669"/>
                  <a:gd name="T14" fmla="*/ 24 w 646"/>
                  <a:gd name="T15" fmla="*/ 155 h 669"/>
                  <a:gd name="T16" fmla="*/ 167 w 646"/>
                  <a:gd name="T17" fmla="*/ 126 h 669"/>
                  <a:gd name="T18" fmla="*/ 216 w 646"/>
                  <a:gd name="T19" fmla="*/ 129 h 669"/>
                  <a:gd name="T20" fmla="*/ 188 w 646"/>
                  <a:gd name="T21" fmla="*/ 1 h 669"/>
                  <a:gd name="T22" fmla="*/ 167 w 646"/>
                  <a:gd name="T23"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6" h="669">
                    <a:moveTo>
                      <a:pt x="519" y="449"/>
                    </a:moveTo>
                    <a:cubicBezTo>
                      <a:pt x="525" y="513"/>
                      <a:pt x="513" y="579"/>
                      <a:pt x="483" y="638"/>
                    </a:cubicBezTo>
                    <a:cubicBezTo>
                      <a:pt x="523" y="652"/>
                      <a:pt x="564" y="663"/>
                      <a:pt x="607" y="669"/>
                    </a:cubicBezTo>
                    <a:cubicBezTo>
                      <a:pt x="633" y="610"/>
                      <a:pt x="646" y="547"/>
                      <a:pt x="646" y="483"/>
                    </a:cubicBezTo>
                    <a:cubicBezTo>
                      <a:pt x="602" y="477"/>
                      <a:pt x="559" y="465"/>
                      <a:pt x="519" y="449"/>
                    </a:cubicBezTo>
                    <a:moveTo>
                      <a:pt x="167" y="0"/>
                    </a:moveTo>
                    <a:cubicBezTo>
                      <a:pt x="110" y="0"/>
                      <a:pt x="54" y="10"/>
                      <a:pt x="0" y="30"/>
                    </a:cubicBezTo>
                    <a:cubicBezTo>
                      <a:pt x="4" y="73"/>
                      <a:pt x="13" y="115"/>
                      <a:pt x="24" y="155"/>
                    </a:cubicBezTo>
                    <a:cubicBezTo>
                      <a:pt x="70" y="136"/>
                      <a:pt x="118" y="126"/>
                      <a:pt x="167" y="126"/>
                    </a:cubicBezTo>
                    <a:cubicBezTo>
                      <a:pt x="183" y="126"/>
                      <a:pt x="199" y="127"/>
                      <a:pt x="216" y="129"/>
                    </a:cubicBezTo>
                    <a:cubicBezTo>
                      <a:pt x="201" y="88"/>
                      <a:pt x="192" y="45"/>
                      <a:pt x="188" y="1"/>
                    </a:cubicBezTo>
                    <a:cubicBezTo>
                      <a:pt x="181" y="0"/>
                      <a:pt x="174" y="0"/>
                      <a:pt x="16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29"/>
              <p:cNvSpPr>
                <a:spLocks noEditPoints="1"/>
              </p:cNvSpPr>
              <p:nvPr userDrawn="1"/>
            </p:nvSpPr>
            <p:spPr bwMode="auto">
              <a:xfrm>
                <a:off x="10475829" y="4202505"/>
                <a:ext cx="810863" cy="809320"/>
              </a:xfrm>
              <a:custGeom>
                <a:avLst/>
                <a:gdLst>
                  <a:gd name="T0" fmla="*/ 589 w 643"/>
                  <a:gd name="T1" fmla="*/ 589 h 642"/>
                  <a:gd name="T2" fmla="*/ 589 w 643"/>
                  <a:gd name="T3" fmla="*/ 589 h 642"/>
                  <a:gd name="T4" fmla="*/ 643 w 643"/>
                  <a:gd name="T5" fmla="*/ 642 h 642"/>
                  <a:gd name="T6" fmla="*/ 643 w 643"/>
                  <a:gd name="T7" fmla="*/ 642 h 642"/>
                  <a:gd name="T8" fmla="*/ 589 w 643"/>
                  <a:gd name="T9" fmla="*/ 589 h 642"/>
                  <a:gd name="T10" fmla="*/ 0 w 643"/>
                  <a:gd name="T11" fmla="*/ 0 h 642"/>
                  <a:gd name="T12" fmla="*/ 0 w 643"/>
                  <a:gd name="T13" fmla="*/ 0 h 642"/>
                  <a:gd name="T14" fmla="*/ 89 w 643"/>
                  <a:gd name="T15" fmla="*/ 88 h 642"/>
                  <a:gd name="T16" fmla="*/ 89 w 643"/>
                  <a:gd name="T17" fmla="*/ 88 h 642"/>
                  <a:gd name="T18" fmla="*/ 0 w 643"/>
                  <a:gd name="T19" fmla="*/ 0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3" h="642">
                    <a:moveTo>
                      <a:pt x="589" y="589"/>
                    </a:moveTo>
                    <a:cubicBezTo>
                      <a:pt x="589" y="589"/>
                      <a:pt x="589" y="589"/>
                      <a:pt x="589" y="589"/>
                    </a:cubicBezTo>
                    <a:cubicBezTo>
                      <a:pt x="643" y="642"/>
                      <a:pt x="643" y="642"/>
                      <a:pt x="643" y="642"/>
                    </a:cubicBezTo>
                    <a:cubicBezTo>
                      <a:pt x="643" y="642"/>
                      <a:pt x="643" y="642"/>
                      <a:pt x="643" y="642"/>
                    </a:cubicBezTo>
                    <a:cubicBezTo>
                      <a:pt x="589" y="589"/>
                      <a:pt x="589" y="589"/>
                      <a:pt x="589" y="589"/>
                    </a:cubicBezTo>
                    <a:moveTo>
                      <a:pt x="0" y="0"/>
                    </a:moveTo>
                    <a:cubicBezTo>
                      <a:pt x="0" y="0"/>
                      <a:pt x="0" y="0"/>
                      <a:pt x="0" y="0"/>
                    </a:cubicBezTo>
                    <a:cubicBezTo>
                      <a:pt x="89" y="88"/>
                      <a:pt x="89" y="88"/>
                      <a:pt x="89" y="88"/>
                    </a:cubicBezTo>
                    <a:cubicBezTo>
                      <a:pt x="89" y="88"/>
                      <a:pt x="89" y="88"/>
                      <a:pt x="89" y="88"/>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30"/>
              <p:cNvSpPr>
                <a:spLocks/>
              </p:cNvSpPr>
              <p:nvPr userDrawn="1"/>
            </p:nvSpPr>
            <p:spPr bwMode="auto">
              <a:xfrm>
                <a:off x="11286692" y="5011825"/>
                <a:ext cx="43977" cy="43977"/>
              </a:xfrm>
              <a:custGeom>
                <a:avLst/>
                <a:gdLst>
                  <a:gd name="T0" fmla="*/ 0 w 35"/>
                  <a:gd name="T1" fmla="*/ 0 h 35"/>
                  <a:gd name="T2" fmla="*/ 35 w 35"/>
                  <a:gd name="T3" fmla="*/ 35 h 35"/>
                  <a:gd name="T4" fmla="*/ 35 w 35"/>
                  <a:gd name="T5" fmla="*/ 35 h 35"/>
                  <a:gd name="T6" fmla="*/ 0 w 35"/>
                  <a:gd name="T7" fmla="*/ 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cubicBezTo>
                      <a:pt x="35" y="35"/>
                      <a:pt x="35" y="35"/>
                      <a:pt x="35" y="35"/>
                    </a:cubicBezTo>
                    <a:cubicBezTo>
                      <a:pt x="35" y="35"/>
                      <a:pt x="35" y="35"/>
                      <a:pt x="35" y="35"/>
                    </a:cubicBezTo>
                    <a:cubicBezTo>
                      <a:pt x="0" y="0"/>
                      <a:pt x="0" y="0"/>
                      <a:pt x="0" y="0"/>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31"/>
              <p:cNvSpPr>
                <a:spLocks noEditPoints="1"/>
              </p:cNvSpPr>
              <p:nvPr userDrawn="1"/>
            </p:nvSpPr>
            <p:spPr bwMode="auto">
              <a:xfrm>
                <a:off x="8962887" y="4271942"/>
                <a:ext cx="1090152" cy="968252"/>
              </a:xfrm>
              <a:custGeom>
                <a:avLst/>
                <a:gdLst>
                  <a:gd name="T0" fmla="*/ 776 w 865"/>
                  <a:gd name="T1" fmla="*/ 589 h 768"/>
                  <a:gd name="T2" fmla="*/ 526 w 865"/>
                  <a:gd name="T3" fmla="*/ 692 h 768"/>
                  <a:gd name="T4" fmla="*/ 490 w 865"/>
                  <a:gd name="T5" fmla="*/ 690 h 768"/>
                  <a:gd name="T6" fmla="*/ 478 w 865"/>
                  <a:gd name="T7" fmla="*/ 768 h 768"/>
                  <a:gd name="T8" fmla="*/ 642 w 865"/>
                  <a:gd name="T9" fmla="*/ 749 h 768"/>
                  <a:gd name="T10" fmla="*/ 758 w 865"/>
                  <a:gd name="T11" fmla="*/ 758 h 768"/>
                  <a:gd name="T12" fmla="*/ 865 w 865"/>
                  <a:gd name="T13" fmla="*/ 677 h 768"/>
                  <a:gd name="T14" fmla="*/ 865 w 865"/>
                  <a:gd name="T15" fmla="*/ 677 h 768"/>
                  <a:gd name="T16" fmla="*/ 865 w 865"/>
                  <a:gd name="T17" fmla="*/ 677 h 768"/>
                  <a:gd name="T18" fmla="*/ 776 w 865"/>
                  <a:gd name="T19" fmla="*/ 589 h 768"/>
                  <a:gd name="T20" fmla="*/ 187 w 865"/>
                  <a:gd name="T21" fmla="*/ 0 h 768"/>
                  <a:gd name="T22" fmla="*/ 187 w 865"/>
                  <a:gd name="T23" fmla="*/ 677 h 768"/>
                  <a:gd name="T24" fmla="*/ 288 w 865"/>
                  <a:gd name="T25" fmla="*/ 755 h 768"/>
                  <a:gd name="T26" fmla="*/ 311 w 865"/>
                  <a:gd name="T27" fmla="*/ 620 h 768"/>
                  <a:gd name="T28" fmla="*/ 276 w 865"/>
                  <a:gd name="T29" fmla="*/ 589 h 768"/>
                  <a:gd name="T30" fmla="*/ 276 w 865"/>
                  <a:gd name="T31" fmla="*/ 88 h 768"/>
                  <a:gd name="T32" fmla="*/ 276 w 865"/>
                  <a:gd name="T33" fmla="*/ 88 h 768"/>
                  <a:gd name="T34" fmla="*/ 276 w 865"/>
                  <a:gd name="T35" fmla="*/ 88 h 768"/>
                  <a:gd name="T36" fmla="*/ 187 w 865"/>
                  <a:gd name="T37" fmla="*/ 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5" h="768">
                    <a:moveTo>
                      <a:pt x="776" y="589"/>
                    </a:moveTo>
                    <a:cubicBezTo>
                      <a:pt x="707" y="658"/>
                      <a:pt x="617" y="692"/>
                      <a:pt x="526" y="692"/>
                    </a:cubicBezTo>
                    <a:cubicBezTo>
                      <a:pt x="514" y="692"/>
                      <a:pt x="502" y="692"/>
                      <a:pt x="490" y="690"/>
                    </a:cubicBezTo>
                    <a:cubicBezTo>
                      <a:pt x="484" y="716"/>
                      <a:pt x="480" y="742"/>
                      <a:pt x="478" y="768"/>
                    </a:cubicBezTo>
                    <a:cubicBezTo>
                      <a:pt x="532" y="755"/>
                      <a:pt x="587" y="749"/>
                      <a:pt x="642" y="749"/>
                    </a:cubicBezTo>
                    <a:cubicBezTo>
                      <a:pt x="681" y="749"/>
                      <a:pt x="720" y="752"/>
                      <a:pt x="758" y="758"/>
                    </a:cubicBezTo>
                    <a:cubicBezTo>
                      <a:pt x="796" y="737"/>
                      <a:pt x="832" y="710"/>
                      <a:pt x="865" y="677"/>
                    </a:cubicBezTo>
                    <a:cubicBezTo>
                      <a:pt x="865" y="677"/>
                      <a:pt x="865" y="677"/>
                      <a:pt x="865" y="677"/>
                    </a:cubicBezTo>
                    <a:cubicBezTo>
                      <a:pt x="865" y="677"/>
                      <a:pt x="865" y="677"/>
                      <a:pt x="865" y="677"/>
                    </a:cubicBezTo>
                    <a:cubicBezTo>
                      <a:pt x="776" y="589"/>
                      <a:pt x="776" y="589"/>
                      <a:pt x="776" y="589"/>
                    </a:cubicBezTo>
                    <a:moveTo>
                      <a:pt x="187" y="0"/>
                    </a:moveTo>
                    <a:cubicBezTo>
                      <a:pt x="0" y="187"/>
                      <a:pt x="0" y="490"/>
                      <a:pt x="187" y="677"/>
                    </a:cubicBezTo>
                    <a:cubicBezTo>
                      <a:pt x="218" y="708"/>
                      <a:pt x="252" y="734"/>
                      <a:pt x="288" y="755"/>
                    </a:cubicBezTo>
                    <a:cubicBezTo>
                      <a:pt x="291" y="709"/>
                      <a:pt x="299" y="664"/>
                      <a:pt x="311" y="620"/>
                    </a:cubicBezTo>
                    <a:cubicBezTo>
                      <a:pt x="299" y="610"/>
                      <a:pt x="287" y="600"/>
                      <a:pt x="276" y="589"/>
                    </a:cubicBezTo>
                    <a:cubicBezTo>
                      <a:pt x="138" y="450"/>
                      <a:pt x="138" y="226"/>
                      <a:pt x="276" y="88"/>
                    </a:cubicBezTo>
                    <a:cubicBezTo>
                      <a:pt x="276" y="88"/>
                      <a:pt x="276" y="88"/>
                      <a:pt x="276" y="88"/>
                    </a:cubicBezTo>
                    <a:cubicBezTo>
                      <a:pt x="276" y="88"/>
                      <a:pt x="276" y="88"/>
                      <a:pt x="276" y="88"/>
                    </a:cubicBezTo>
                    <a:cubicBezTo>
                      <a:pt x="187" y="0"/>
                      <a:pt x="187" y="0"/>
                      <a:pt x="18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35"/>
              <p:cNvSpPr>
                <a:spLocks/>
              </p:cNvSpPr>
              <p:nvPr userDrawn="1"/>
            </p:nvSpPr>
            <p:spPr bwMode="auto">
              <a:xfrm>
                <a:off x="9883305" y="4150814"/>
                <a:ext cx="69436" cy="39348"/>
              </a:xfrm>
              <a:custGeom>
                <a:avLst/>
                <a:gdLst>
                  <a:gd name="T0" fmla="*/ 0 w 55"/>
                  <a:gd name="T1" fmla="*/ 0 h 31"/>
                  <a:gd name="T2" fmla="*/ 55 w 55"/>
                  <a:gd name="T3" fmla="*/ 31 h 31"/>
                  <a:gd name="T4" fmla="*/ 0 w 55"/>
                  <a:gd name="T5" fmla="*/ 0 h 31"/>
                </a:gdLst>
                <a:ahLst/>
                <a:cxnLst>
                  <a:cxn ang="0">
                    <a:pos x="T0" y="T1"/>
                  </a:cxn>
                  <a:cxn ang="0">
                    <a:pos x="T2" y="T3"/>
                  </a:cxn>
                  <a:cxn ang="0">
                    <a:pos x="T4" y="T5"/>
                  </a:cxn>
                </a:cxnLst>
                <a:rect l="0" t="0" r="r" b="b"/>
                <a:pathLst>
                  <a:path w="55" h="31">
                    <a:moveTo>
                      <a:pt x="0" y="0"/>
                    </a:moveTo>
                    <a:cubicBezTo>
                      <a:pt x="17" y="12"/>
                      <a:pt x="36" y="23"/>
                      <a:pt x="55" y="31"/>
                    </a:cubicBezTo>
                    <a:cubicBezTo>
                      <a:pt x="37" y="20"/>
                      <a:pt x="19" y="9"/>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36"/>
              <p:cNvSpPr>
                <a:spLocks noEditPoints="1"/>
              </p:cNvSpPr>
              <p:nvPr userDrawn="1"/>
            </p:nvSpPr>
            <p:spPr bwMode="auto">
              <a:xfrm>
                <a:off x="9198971" y="4270399"/>
                <a:ext cx="854068" cy="854839"/>
              </a:xfrm>
              <a:custGeom>
                <a:avLst/>
                <a:gdLst>
                  <a:gd name="T0" fmla="*/ 589 w 678"/>
                  <a:gd name="T1" fmla="*/ 590 h 678"/>
                  <a:gd name="T2" fmla="*/ 589 w 678"/>
                  <a:gd name="T3" fmla="*/ 590 h 678"/>
                  <a:gd name="T4" fmla="*/ 678 w 678"/>
                  <a:gd name="T5" fmla="*/ 678 h 678"/>
                  <a:gd name="T6" fmla="*/ 678 w 678"/>
                  <a:gd name="T7" fmla="*/ 678 h 678"/>
                  <a:gd name="T8" fmla="*/ 589 w 678"/>
                  <a:gd name="T9" fmla="*/ 590 h 678"/>
                  <a:gd name="T10" fmla="*/ 0 w 678"/>
                  <a:gd name="T11" fmla="*/ 0 h 678"/>
                  <a:gd name="T12" fmla="*/ 0 w 678"/>
                  <a:gd name="T13" fmla="*/ 1 h 678"/>
                  <a:gd name="T14" fmla="*/ 89 w 678"/>
                  <a:gd name="T15" fmla="*/ 89 h 678"/>
                  <a:gd name="T16" fmla="*/ 89 w 678"/>
                  <a:gd name="T17" fmla="*/ 89 h 678"/>
                  <a:gd name="T18" fmla="*/ 0 w 678"/>
                  <a:gd name="T19" fmla="*/ 0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8" h="678">
                    <a:moveTo>
                      <a:pt x="589" y="590"/>
                    </a:moveTo>
                    <a:cubicBezTo>
                      <a:pt x="589" y="590"/>
                      <a:pt x="589" y="590"/>
                      <a:pt x="589" y="590"/>
                    </a:cubicBezTo>
                    <a:cubicBezTo>
                      <a:pt x="678" y="678"/>
                      <a:pt x="678" y="678"/>
                      <a:pt x="678" y="678"/>
                    </a:cubicBezTo>
                    <a:cubicBezTo>
                      <a:pt x="678" y="678"/>
                      <a:pt x="678" y="678"/>
                      <a:pt x="678" y="678"/>
                    </a:cubicBezTo>
                    <a:cubicBezTo>
                      <a:pt x="589" y="590"/>
                      <a:pt x="589" y="590"/>
                      <a:pt x="589" y="590"/>
                    </a:cubicBezTo>
                    <a:moveTo>
                      <a:pt x="0" y="0"/>
                    </a:moveTo>
                    <a:cubicBezTo>
                      <a:pt x="0" y="0"/>
                      <a:pt x="0" y="1"/>
                      <a:pt x="0" y="1"/>
                    </a:cubicBezTo>
                    <a:cubicBezTo>
                      <a:pt x="89" y="89"/>
                      <a:pt x="89" y="89"/>
                      <a:pt x="89" y="89"/>
                    </a:cubicBezTo>
                    <a:cubicBezTo>
                      <a:pt x="89" y="89"/>
                      <a:pt x="89" y="89"/>
                      <a:pt x="89" y="89"/>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37"/>
              <p:cNvSpPr>
                <a:spLocks/>
              </p:cNvSpPr>
              <p:nvPr userDrawn="1"/>
            </p:nvSpPr>
            <p:spPr bwMode="auto">
              <a:xfrm>
                <a:off x="7650539" y="5590461"/>
                <a:ext cx="476797" cy="660417"/>
              </a:xfrm>
              <a:custGeom>
                <a:avLst/>
                <a:gdLst>
                  <a:gd name="T0" fmla="*/ 118 w 378"/>
                  <a:gd name="T1" fmla="*/ 0 h 524"/>
                  <a:gd name="T2" fmla="*/ 128 w 378"/>
                  <a:gd name="T3" fmla="*/ 439 h 524"/>
                  <a:gd name="T4" fmla="*/ 327 w 378"/>
                  <a:gd name="T5" fmla="*/ 524 h 524"/>
                  <a:gd name="T6" fmla="*/ 378 w 378"/>
                  <a:gd name="T7" fmla="*/ 441 h 524"/>
                  <a:gd name="T8" fmla="*/ 342 w 378"/>
                  <a:gd name="T9" fmla="*/ 444 h 524"/>
                  <a:gd name="T10" fmla="*/ 184 w 378"/>
                  <a:gd name="T11" fmla="*/ 380 h 524"/>
                  <a:gd name="T12" fmla="*/ 177 w 378"/>
                  <a:gd name="T13" fmla="*/ 56 h 524"/>
                  <a:gd name="T14" fmla="*/ 177 w 378"/>
                  <a:gd name="T15" fmla="*/ 56 h 524"/>
                  <a:gd name="T16" fmla="*/ 177 w 378"/>
                  <a:gd name="T17" fmla="*/ 56 h 524"/>
                  <a:gd name="T18" fmla="*/ 118 w 378"/>
                  <a:gd name="T19"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524">
                    <a:moveTo>
                      <a:pt x="118" y="0"/>
                    </a:moveTo>
                    <a:cubicBezTo>
                      <a:pt x="0" y="124"/>
                      <a:pt x="4" y="321"/>
                      <a:pt x="128" y="439"/>
                    </a:cubicBezTo>
                    <a:cubicBezTo>
                      <a:pt x="184" y="492"/>
                      <a:pt x="255" y="521"/>
                      <a:pt x="327" y="524"/>
                    </a:cubicBezTo>
                    <a:cubicBezTo>
                      <a:pt x="342" y="495"/>
                      <a:pt x="360" y="467"/>
                      <a:pt x="378" y="441"/>
                    </a:cubicBezTo>
                    <a:cubicBezTo>
                      <a:pt x="367" y="443"/>
                      <a:pt x="355" y="444"/>
                      <a:pt x="342" y="444"/>
                    </a:cubicBezTo>
                    <a:cubicBezTo>
                      <a:pt x="286" y="444"/>
                      <a:pt x="229" y="422"/>
                      <a:pt x="184" y="380"/>
                    </a:cubicBezTo>
                    <a:cubicBezTo>
                      <a:pt x="93" y="293"/>
                      <a:pt x="90" y="148"/>
                      <a:pt x="177" y="56"/>
                    </a:cubicBezTo>
                    <a:cubicBezTo>
                      <a:pt x="177" y="56"/>
                      <a:pt x="177" y="56"/>
                      <a:pt x="177" y="56"/>
                    </a:cubicBezTo>
                    <a:cubicBezTo>
                      <a:pt x="177" y="56"/>
                      <a:pt x="177" y="56"/>
                      <a:pt x="177" y="56"/>
                    </a:cubicBezTo>
                    <a:cubicBezTo>
                      <a:pt x="118" y="0"/>
                      <a:pt x="118" y="0"/>
                      <a:pt x="118"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38"/>
              <p:cNvSpPr>
                <a:spLocks/>
              </p:cNvSpPr>
              <p:nvPr userDrawn="1"/>
            </p:nvSpPr>
            <p:spPr bwMode="auto">
              <a:xfrm>
                <a:off x="8062528" y="6060314"/>
                <a:ext cx="303206" cy="191336"/>
              </a:xfrm>
              <a:custGeom>
                <a:avLst/>
                <a:gdLst>
                  <a:gd name="T0" fmla="*/ 181 w 240"/>
                  <a:gd name="T1" fmla="*/ 0 h 152"/>
                  <a:gd name="T2" fmla="*/ 51 w 240"/>
                  <a:gd name="T3" fmla="*/ 68 h 152"/>
                  <a:gd name="T4" fmla="*/ 0 w 240"/>
                  <a:gd name="T5" fmla="*/ 151 h 152"/>
                  <a:gd name="T6" fmla="*/ 15 w 240"/>
                  <a:gd name="T7" fmla="*/ 152 h 152"/>
                  <a:gd name="T8" fmla="*/ 240 w 240"/>
                  <a:gd name="T9" fmla="*/ 56 h 152"/>
                  <a:gd name="T10" fmla="*/ 240 w 240"/>
                  <a:gd name="T11" fmla="*/ 56 h 152"/>
                  <a:gd name="T12" fmla="*/ 240 w 240"/>
                  <a:gd name="T13" fmla="*/ 56 h 152"/>
                  <a:gd name="T14" fmla="*/ 181 w 240"/>
                  <a:gd name="T15" fmla="*/ 0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152">
                    <a:moveTo>
                      <a:pt x="181" y="0"/>
                    </a:moveTo>
                    <a:cubicBezTo>
                      <a:pt x="145" y="37"/>
                      <a:pt x="99" y="60"/>
                      <a:pt x="51" y="68"/>
                    </a:cubicBezTo>
                    <a:cubicBezTo>
                      <a:pt x="33" y="94"/>
                      <a:pt x="15" y="122"/>
                      <a:pt x="0" y="151"/>
                    </a:cubicBezTo>
                    <a:cubicBezTo>
                      <a:pt x="5" y="152"/>
                      <a:pt x="10" y="152"/>
                      <a:pt x="15" y="152"/>
                    </a:cubicBezTo>
                    <a:cubicBezTo>
                      <a:pt x="97" y="152"/>
                      <a:pt x="179" y="120"/>
                      <a:pt x="240" y="56"/>
                    </a:cubicBezTo>
                    <a:cubicBezTo>
                      <a:pt x="240" y="56"/>
                      <a:pt x="240" y="56"/>
                      <a:pt x="240" y="56"/>
                    </a:cubicBezTo>
                    <a:cubicBezTo>
                      <a:pt x="240" y="56"/>
                      <a:pt x="240" y="56"/>
                      <a:pt x="240" y="56"/>
                    </a:cubicBezTo>
                    <a:cubicBezTo>
                      <a:pt x="181" y="0"/>
                      <a:pt x="181" y="0"/>
                      <a:pt x="181"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39"/>
              <p:cNvSpPr>
                <a:spLocks/>
              </p:cNvSpPr>
              <p:nvPr userDrawn="1"/>
            </p:nvSpPr>
            <p:spPr bwMode="auto">
              <a:xfrm>
                <a:off x="7799442" y="5469334"/>
                <a:ext cx="672761" cy="443622"/>
              </a:xfrm>
              <a:custGeom>
                <a:avLst/>
                <a:gdLst>
                  <a:gd name="T0" fmla="*/ 224 w 534"/>
                  <a:gd name="T1" fmla="*/ 0 h 352"/>
                  <a:gd name="T2" fmla="*/ 0 w 534"/>
                  <a:gd name="T3" fmla="*/ 96 h 352"/>
                  <a:gd name="T4" fmla="*/ 0 w 534"/>
                  <a:gd name="T5" fmla="*/ 96 h 352"/>
                  <a:gd name="T6" fmla="*/ 0 w 534"/>
                  <a:gd name="T7" fmla="*/ 96 h 352"/>
                  <a:gd name="T8" fmla="*/ 59 w 534"/>
                  <a:gd name="T9" fmla="*/ 152 h 352"/>
                  <a:gd name="T10" fmla="*/ 224 w 534"/>
                  <a:gd name="T11" fmla="*/ 81 h 352"/>
                  <a:gd name="T12" fmla="*/ 382 w 534"/>
                  <a:gd name="T13" fmla="*/ 145 h 352"/>
                  <a:gd name="T14" fmla="*/ 449 w 534"/>
                  <a:gd name="T15" fmla="*/ 352 h 352"/>
                  <a:gd name="T16" fmla="*/ 534 w 534"/>
                  <a:gd name="T17" fmla="*/ 303 h 352"/>
                  <a:gd name="T18" fmla="*/ 439 w 534"/>
                  <a:gd name="T19" fmla="*/ 86 h 352"/>
                  <a:gd name="T20" fmla="*/ 224 w 534"/>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4" h="352">
                    <a:moveTo>
                      <a:pt x="224" y="0"/>
                    </a:moveTo>
                    <a:cubicBezTo>
                      <a:pt x="143" y="0"/>
                      <a:pt x="61" y="32"/>
                      <a:pt x="0" y="96"/>
                    </a:cubicBezTo>
                    <a:cubicBezTo>
                      <a:pt x="0" y="96"/>
                      <a:pt x="0" y="96"/>
                      <a:pt x="0" y="96"/>
                    </a:cubicBezTo>
                    <a:cubicBezTo>
                      <a:pt x="0" y="96"/>
                      <a:pt x="0" y="96"/>
                      <a:pt x="0" y="96"/>
                    </a:cubicBezTo>
                    <a:cubicBezTo>
                      <a:pt x="59" y="152"/>
                      <a:pt x="59" y="152"/>
                      <a:pt x="59" y="152"/>
                    </a:cubicBezTo>
                    <a:cubicBezTo>
                      <a:pt x="104" y="105"/>
                      <a:pt x="164" y="81"/>
                      <a:pt x="224" y="81"/>
                    </a:cubicBezTo>
                    <a:cubicBezTo>
                      <a:pt x="281" y="81"/>
                      <a:pt x="338" y="103"/>
                      <a:pt x="382" y="145"/>
                    </a:cubicBezTo>
                    <a:cubicBezTo>
                      <a:pt x="441" y="200"/>
                      <a:pt x="463" y="279"/>
                      <a:pt x="449" y="352"/>
                    </a:cubicBezTo>
                    <a:cubicBezTo>
                      <a:pt x="477" y="334"/>
                      <a:pt x="505" y="318"/>
                      <a:pt x="534" y="303"/>
                    </a:cubicBezTo>
                    <a:cubicBezTo>
                      <a:pt x="533" y="224"/>
                      <a:pt x="501" y="145"/>
                      <a:pt x="439" y="86"/>
                    </a:cubicBezTo>
                    <a:cubicBezTo>
                      <a:pt x="379" y="29"/>
                      <a:pt x="301" y="0"/>
                      <a:pt x="22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41"/>
              <p:cNvSpPr>
                <a:spLocks/>
              </p:cNvSpPr>
              <p:nvPr userDrawn="1"/>
            </p:nvSpPr>
            <p:spPr bwMode="auto">
              <a:xfrm>
                <a:off x="7799442" y="5590461"/>
                <a:ext cx="74065" cy="70208"/>
              </a:xfrm>
              <a:custGeom>
                <a:avLst/>
                <a:gdLst>
                  <a:gd name="T0" fmla="*/ 0 w 59"/>
                  <a:gd name="T1" fmla="*/ 0 h 56"/>
                  <a:gd name="T2" fmla="*/ 0 w 59"/>
                  <a:gd name="T3" fmla="*/ 0 h 56"/>
                  <a:gd name="T4" fmla="*/ 59 w 59"/>
                  <a:gd name="T5" fmla="*/ 56 h 56"/>
                  <a:gd name="T6" fmla="*/ 59 w 59"/>
                  <a:gd name="T7" fmla="*/ 56 h 56"/>
                  <a:gd name="T8" fmla="*/ 0 w 59"/>
                  <a:gd name="T9" fmla="*/ 0 h 56"/>
                </a:gdLst>
                <a:ahLst/>
                <a:cxnLst>
                  <a:cxn ang="0">
                    <a:pos x="T0" y="T1"/>
                  </a:cxn>
                  <a:cxn ang="0">
                    <a:pos x="T2" y="T3"/>
                  </a:cxn>
                  <a:cxn ang="0">
                    <a:pos x="T4" y="T5"/>
                  </a:cxn>
                  <a:cxn ang="0">
                    <a:pos x="T6" y="T7"/>
                  </a:cxn>
                  <a:cxn ang="0">
                    <a:pos x="T8" y="T9"/>
                  </a:cxn>
                </a:cxnLst>
                <a:rect l="0" t="0" r="r" b="b"/>
                <a:pathLst>
                  <a:path w="59" h="56">
                    <a:moveTo>
                      <a:pt x="0" y="0"/>
                    </a:moveTo>
                    <a:cubicBezTo>
                      <a:pt x="0" y="0"/>
                      <a:pt x="0" y="0"/>
                      <a:pt x="0" y="0"/>
                    </a:cubicBezTo>
                    <a:cubicBezTo>
                      <a:pt x="59" y="56"/>
                      <a:pt x="59" y="56"/>
                      <a:pt x="59" y="56"/>
                    </a:cubicBezTo>
                    <a:cubicBezTo>
                      <a:pt x="59" y="56"/>
                      <a:pt x="59" y="56"/>
                      <a:pt x="59" y="5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42"/>
              <p:cNvSpPr>
                <a:spLocks/>
              </p:cNvSpPr>
              <p:nvPr userDrawn="1"/>
            </p:nvSpPr>
            <p:spPr bwMode="auto">
              <a:xfrm>
                <a:off x="8290897" y="6060314"/>
                <a:ext cx="74837" cy="70979"/>
              </a:xfrm>
              <a:custGeom>
                <a:avLst/>
                <a:gdLst>
                  <a:gd name="T0" fmla="*/ 0 w 59"/>
                  <a:gd name="T1" fmla="*/ 0 h 56"/>
                  <a:gd name="T2" fmla="*/ 0 w 59"/>
                  <a:gd name="T3" fmla="*/ 0 h 56"/>
                  <a:gd name="T4" fmla="*/ 59 w 59"/>
                  <a:gd name="T5" fmla="*/ 56 h 56"/>
                  <a:gd name="T6" fmla="*/ 59 w 59"/>
                  <a:gd name="T7" fmla="*/ 56 h 56"/>
                  <a:gd name="T8" fmla="*/ 0 w 59"/>
                  <a:gd name="T9" fmla="*/ 0 h 56"/>
                </a:gdLst>
                <a:ahLst/>
                <a:cxnLst>
                  <a:cxn ang="0">
                    <a:pos x="T0" y="T1"/>
                  </a:cxn>
                  <a:cxn ang="0">
                    <a:pos x="T2" y="T3"/>
                  </a:cxn>
                  <a:cxn ang="0">
                    <a:pos x="T4" y="T5"/>
                  </a:cxn>
                  <a:cxn ang="0">
                    <a:pos x="T6" y="T7"/>
                  </a:cxn>
                  <a:cxn ang="0">
                    <a:pos x="T8" y="T9"/>
                  </a:cxn>
                </a:cxnLst>
                <a:rect l="0" t="0" r="r" b="b"/>
                <a:pathLst>
                  <a:path w="59" h="56">
                    <a:moveTo>
                      <a:pt x="0" y="0"/>
                    </a:moveTo>
                    <a:cubicBezTo>
                      <a:pt x="0" y="0"/>
                      <a:pt x="0" y="0"/>
                      <a:pt x="0" y="0"/>
                    </a:cubicBezTo>
                    <a:cubicBezTo>
                      <a:pt x="59" y="56"/>
                      <a:pt x="59" y="56"/>
                      <a:pt x="59" y="56"/>
                    </a:cubicBezTo>
                    <a:cubicBezTo>
                      <a:pt x="59" y="56"/>
                      <a:pt x="59" y="56"/>
                      <a:pt x="59" y="5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43"/>
              <p:cNvSpPr>
                <a:spLocks noEditPoints="1"/>
              </p:cNvSpPr>
              <p:nvPr userDrawn="1"/>
            </p:nvSpPr>
            <p:spPr bwMode="auto">
              <a:xfrm>
                <a:off x="8863361" y="5557286"/>
                <a:ext cx="408132" cy="721367"/>
              </a:xfrm>
              <a:custGeom>
                <a:avLst/>
                <a:gdLst>
                  <a:gd name="T0" fmla="*/ 9 w 324"/>
                  <a:gd name="T1" fmla="*/ 350 h 572"/>
                  <a:gd name="T2" fmla="*/ 11 w 324"/>
                  <a:gd name="T3" fmla="*/ 556 h 572"/>
                  <a:gd name="T4" fmla="*/ 105 w 324"/>
                  <a:gd name="T5" fmla="*/ 572 h 572"/>
                  <a:gd name="T6" fmla="*/ 202 w 324"/>
                  <a:gd name="T7" fmla="*/ 555 h 572"/>
                  <a:gd name="T8" fmla="*/ 195 w 324"/>
                  <a:gd name="T9" fmla="*/ 383 h 572"/>
                  <a:gd name="T10" fmla="*/ 9 w 324"/>
                  <a:gd name="T11" fmla="*/ 350 h 572"/>
                  <a:gd name="T12" fmla="*/ 159 w 324"/>
                  <a:gd name="T13" fmla="*/ 0 h 572"/>
                  <a:gd name="T14" fmla="*/ 62 w 324"/>
                  <a:gd name="T15" fmla="*/ 162 h 572"/>
                  <a:gd name="T16" fmla="*/ 251 w 324"/>
                  <a:gd name="T17" fmla="*/ 201 h 572"/>
                  <a:gd name="T18" fmla="*/ 324 w 324"/>
                  <a:gd name="T19" fmla="*/ 96 h 572"/>
                  <a:gd name="T20" fmla="*/ 309 w 324"/>
                  <a:gd name="T21" fmla="*/ 80 h 572"/>
                  <a:gd name="T22" fmla="*/ 309 w 324"/>
                  <a:gd name="T23" fmla="*/ 80 h 572"/>
                  <a:gd name="T24" fmla="*/ 159 w 324"/>
                  <a:gd name="T25"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4" h="572">
                    <a:moveTo>
                      <a:pt x="9" y="350"/>
                    </a:moveTo>
                    <a:cubicBezTo>
                      <a:pt x="0" y="418"/>
                      <a:pt x="0" y="488"/>
                      <a:pt x="11" y="556"/>
                    </a:cubicBezTo>
                    <a:cubicBezTo>
                      <a:pt x="41" y="566"/>
                      <a:pt x="73" y="572"/>
                      <a:pt x="105" y="572"/>
                    </a:cubicBezTo>
                    <a:cubicBezTo>
                      <a:pt x="138" y="572"/>
                      <a:pt x="171" y="566"/>
                      <a:pt x="202" y="555"/>
                    </a:cubicBezTo>
                    <a:cubicBezTo>
                      <a:pt x="190" y="498"/>
                      <a:pt x="188" y="440"/>
                      <a:pt x="195" y="383"/>
                    </a:cubicBezTo>
                    <a:cubicBezTo>
                      <a:pt x="137" y="362"/>
                      <a:pt x="75" y="350"/>
                      <a:pt x="9" y="350"/>
                    </a:cubicBezTo>
                    <a:moveTo>
                      <a:pt x="159" y="0"/>
                    </a:moveTo>
                    <a:cubicBezTo>
                      <a:pt x="119" y="51"/>
                      <a:pt x="86" y="105"/>
                      <a:pt x="62" y="162"/>
                    </a:cubicBezTo>
                    <a:cubicBezTo>
                      <a:pt x="128" y="167"/>
                      <a:pt x="191" y="180"/>
                      <a:pt x="251" y="201"/>
                    </a:cubicBezTo>
                    <a:cubicBezTo>
                      <a:pt x="271" y="164"/>
                      <a:pt x="295" y="129"/>
                      <a:pt x="324" y="96"/>
                    </a:cubicBezTo>
                    <a:cubicBezTo>
                      <a:pt x="320" y="90"/>
                      <a:pt x="314" y="85"/>
                      <a:pt x="309" y="80"/>
                    </a:cubicBezTo>
                    <a:cubicBezTo>
                      <a:pt x="309" y="80"/>
                      <a:pt x="309" y="80"/>
                      <a:pt x="309" y="80"/>
                    </a:cubicBezTo>
                    <a:cubicBezTo>
                      <a:pt x="266" y="37"/>
                      <a:pt x="214" y="11"/>
                      <a:pt x="159"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46"/>
              <p:cNvSpPr>
                <a:spLocks/>
              </p:cNvSpPr>
              <p:nvPr userDrawn="1"/>
            </p:nvSpPr>
            <p:spPr bwMode="auto">
              <a:xfrm>
                <a:off x="10144077" y="6594974"/>
                <a:ext cx="270030" cy="275431"/>
              </a:xfrm>
              <a:custGeom>
                <a:avLst/>
                <a:gdLst>
                  <a:gd name="T0" fmla="*/ 81 w 214"/>
                  <a:gd name="T1" fmla="*/ 0 h 219"/>
                  <a:gd name="T2" fmla="*/ 0 w 214"/>
                  <a:gd name="T3" fmla="*/ 66 h 219"/>
                  <a:gd name="T4" fmla="*/ 110 w 214"/>
                  <a:gd name="T5" fmla="*/ 219 h 219"/>
                  <a:gd name="T6" fmla="*/ 214 w 214"/>
                  <a:gd name="T7" fmla="*/ 133 h 219"/>
                  <a:gd name="T8" fmla="*/ 214 w 214"/>
                  <a:gd name="T9" fmla="*/ 133 h 219"/>
                  <a:gd name="T10" fmla="*/ 213 w 214"/>
                  <a:gd name="T11" fmla="*/ 133 h 219"/>
                  <a:gd name="T12" fmla="*/ 81 w 214"/>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14" h="219">
                    <a:moveTo>
                      <a:pt x="81" y="0"/>
                    </a:moveTo>
                    <a:cubicBezTo>
                      <a:pt x="56" y="25"/>
                      <a:pt x="28" y="47"/>
                      <a:pt x="0" y="66"/>
                    </a:cubicBezTo>
                    <a:cubicBezTo>
                      <a:pt x="31" y="120"/>
                      <a:pt x="68" y="171"/>
                      <a:pt x="110" y="219"/>
                    </a:cubicBezTo>
                    <a:cubicBezTo>
                      <a:pt x="147" y="194"/>
                      <a:pt x="182" y="166"/>
                      <a:pt x="214" y="133"/>
                    </a:cubicBezTo>
                    <a:cubicBezTo>
                      <a:pt x="214" y="133"/>
                      <a:pt x="214" y="133"/>
                      <a:pt x="214" y="133"/>
                    </a:cubicBezTo>
                    <a:cubicBezTo>
                      <a:pt x="213" y="133"/>
                      <a:pt x="213" y="133"/>
                      <a:pt x="213" y="133"/>
                    </a:cubicBezTo>
                    <a:cubicBezTo>
                      <a:pt x="81" y="0"/>
                      <a:pt x="81" y="0"/>
                      <a:pt x="81"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47"/>
              <p:cNvSpPr>
                <a:spLocks/>
              </p:cNvSpPr>
              <p:nvPr userDrawn="1"/>
            </p:nvSpPr>
            <p:spPr bwMode="auto">
              <a:xfrm>
                <a:off x="9478259" y="6750820"/>
                <a:ext cx="305520" cy="276203"/>
              </a:xfrm>
              <a:custGeom>
                <a:avLst/>
                <a:gdLst>
                  <a:gd name="T0" fmla="*/ 54 w 242"/>
                  <a:gd name="T1" fmla="*/ 0 h 219"/>
                  <a:gd name="T2" fmla="*/ 0 w 242"/>
                  <a:gd name="T3" fmla="*/ 181 h 219"/>
                  <a:gd name="T4" fmla="*/ 192 w 242"/>
                  <a:gd name="T5" fmla="*/ 219 h 219"/>
                  <a:gd name="T6" fmla="*/ 242 w 242"/>
                  <a:gd name="T7" fmla="*/ 31 h 219"/>
                  <a:gd name="T8" fmla="*/ 234 w 242"/>
                  <a:gd name="T9" fmla="*/ 31 h 219"/>
                  <a:gd name="T10" fmla="*/ 54 w 242"/>
                  <a:gd name="T11" fmla="*/ 0 h 219"/>
                </a:gdLst>
                <a:ahLst/>
                <a:cxnLst>
                  <a:cxn ang="0">
                    <a:pos x="T0" y="T1"/>
                  </a:cxn>
                  <a:cxn ang="0">
                    <a:pos x="T2" y="T3"/>
                  </a:cxn>
                  <a:cxn ang="0">
                    <a:pos x="T4" y="T5"/>
                  </a:cxn>
                  <a:cxn ang="0">
                    <a:pos x="T6" y="T7"/>
                  </a:cxn>
                  <a:cxn ang="0">
                    <a:pos x="T8" y="T9"/>
                  </a:cxn>
                  <a:cxn ang="0">
                    <a:pos x="T10" y="T11"/>
                  </a:cxn>
                </a:cxnLst>
                <a:rect l="0" t="0" r="r" b="b"/>
                <a:pathLst>
                  <a:path w="242" h="219">
                    <a:moveTo>
                      <a:pt x="54" y="0"/>
                    </a:moveTo>
                    <a:cubicBezTo>
                      <a:pt x="47" y="65"/>
                      <a:pt x="28" y="125"/>
                      <a:pt x="0" y="181"/>
                    </a:cubicBezTo>
                    <a:cubicBezTo>
                      <a:pt x="62" y="202"/>
                      <a:pt x="127" y="215"/>
                      <a:pt x="192" y="219"/>
                    </a:cubicBezTo>
                    <a:cubicBezTo>
                      <a:pt x="216" y="160"/>
                      <a:pt x="233" y="97"/>
                      <a:pt x="242" y="31"/>
                    </a:cubicBezTo>
                    <a:cubicBezTo>
                      <a:pt x="239" y="31"/>
                      <a:pt x="236" y="31"/>
                      <a:pt x="234" y="31"/>
                    </a:cubicBezTo>
                    <a:cubicBezTo>
                      <a:pt x="173" y="31"/>
                      <a:pt x="112" y="21"/>
                      <a:pt x="5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50"/>
              <p:cNvSpPr>
                <a:spLocks/>
              </p:cNvSpPr>
              <p:nvPr userDrawn="1"/>
            </p:nvSpPr>
            <p:spPr bwMode="auto">
              <a:xfrm>
                <a:off x="10417965" y="5841204"/>
                <a:ext cx="260772" cy="344868"/>
              </a:xfrm>
              <a:custGeom>
                <a:avLst/>
                <a:gdLst>
                  <a:gd name="T0" fmla="*/ 172 w 207"/>
                  <a:gd name="T1" fmla="*/ 0 h 274"/>
                  <a:gd name="T2" fmla="*/ 0 w 207"/>
                  <a:gd name="T3" fmla="*/ 82 h 274"/>
                  <a:gd name="T4" fmla="*/ 16 w 207"/>
                  <a:gd name="T5" fmla="*/ 274 h 274"/>
                  <a:gd name="T6" fmla="*/ 207 w 207"/>
                  <a:gd name="T7" fmla="*/ 202 h 274"/>
                  <a:gd name="T8" fmla="*/ 172 w 207"/>
                  <a:gd name="T9" fmla="*/ 0 h 274"/>
                </a:gdLst>
                <a:ahLst/>
                <a:cxnLst>
                  <a:cxn ang="0">
                    <a:pos x="T0" y="T1"/>
                  </a:cxn>
                  <a:cxn ang="0">
                    <a:pos x="T2" y="T3"/>
                  </a:cxn>
                  <a:cxn ang="0">
                    <a:pos x="T4" y="T5"/>
                  </a:cxn>
                  <a:cxn ang="0">
                    <a:pos x="T6" y="T7"/>
                  </a:cxn>
                  <a:cxn ang="0">
                    <a:pos x="T8" y="T9"/>
                  </a:cxn>
                </a:cxnLst>
                <a:rect l="0" t="0" r="r" b="b"/>
                <a:pathLst>
                  <a:path w="207" h="274">
                    <a:moveTo>
                      <a:pt x="172" y="0"/>
                    </a:moveTo>
                    <a:cubicBezTo>
                      <a:pt x="119" y="38"/>
                      <a:pt x="61" y="66"/>
                      <a:pt x="0" y="82"/>
                    </a:cubicBezTo>
                    <a:cubicBezTo>
                      <a:pt x="17" y="145"/>
                      <a:pt x="22" y="210"/>
                      <a:pt x="16" y="274"/>
                    </a:cubicBezTo>
                    <a:cubicBezTo>
                      <a:pt x="82" y="259"/>
                      <a:pt x="146" y="235"/>
                      <a:pt x="207" y="202"/>
                    </a:cubicBezTo>
                    <a:cubicBezTo>
                      <a:pt x="205" y="134"/>
                      <a:pt x="193" y="66"/>
                      <a:pt x="17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51"/>
              <p:cNvSpPr>
                <a:spLocks noEditPoints="1"/>
              </p:cNvSpPr>
              <p:nvPr userDrawn="1"/>
            </p:nvSpPr>
            <p:spPr bwMode="auto">
              <a:xfrm>
                <a:off x="10144077" y="5373666"/>
                <a:ext cx="351811" cy="1388728"/>
              </a:xfrm>
              <a:custGeom>
                <a:avLst/>
                <a:gdLst>
                  <a:gd name="T0" fmla="*/ 169 w 279"/>
                  <a:gd name="T1" fmla="*/ 852 h 1102"/>
                  <a:gd name="T2" fmla="*/ 80 w 279"/>
                  <a:gd name="T3" fmla="*/ 969 h 1102"/>
                  <a:gd name="T4" fmla="*/ 81 w 279"/>
                  <a:gd name="T5" fmla="*/ 969 h 1102"/>
                  <a:gd name="T6" fmla="*/ 81 w 279"/>
                  <a:gd name="T7" fmla="*/ 969 h 1102"/>
                  <a:gd name="T8" fmla="*/ 214 w 279"/>
                  <a:gd name="T9" fmla="*/ 1102 h 1102"/>
                  <a:gd name="T10" fmla="*/ 279 w 279"/>
                  <a:gd name="T11" fmla="*/ 1027 h 1102"/>
                  <a:gd name="T12" fmla="*/ 169 w 279"/>
                  <a:gd name="T13" fmla="*/ 852 h 1102"/>
                  <a:gd name="T14" fmla="*/ 110 w 279"/>
                  <a:gd name="T15" fmla="*/ 0 h 1102"/>
                  <a:gd name="T16" fmla="*/ 0 w 279"/>
                  <a:gd name="T17" fmla="*/ 152 h 1102"/>
                  <a:gd name="T18" fmla="*/ 80 w 279"/>
                  <a:gd name="T19" fmla="*/ 218 h 1102"/>
                  <a:gd name="T20" fmla="*/ 169 w 279"/>
                  <a:gd name="T21" fmla="*/ 336 h 1102"/>
                  <a:gd name="T22" fmla="*/ 279 w 279"/>
                  <a:gd name="T23" fmla="*/ 161 h 1102"/>
                  <a:gd name="T24" fmla="*/ 213 w 279"/>
                  <a:gd name="T25" fmla="*/ 85 h 1102"/>
                  <a:gd name="T26" fmla="*/ 110 w 279"/>
                  <a:gd name="T27" fmla="*/ 0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9" h="1102">
                    <a:moveTo>
                      <a:pt x="169" y="852"/>
                    </a:moveTo>
                    <a:cubicBezTo>
                      <a:pt x="145" y="894"/>
                      <a:pt x="116" y="933"/>
                      <a:pt x="80" y="969"/>
                    </a:cubicBezTo>
                    <a:cubicBezTo>
                      <a:pt x="81" y="969"/>
                      <a:pt x="81" y="969"/>
                      <a:pt x="81" y="969"/>
                    </a:cubicBezTo>
                    <a:cubicBezTo>
                      <a:pt x="81" y="969"/>
                      <a:pt x="81" y="969"/>
                      <a:pt x="81" y="969"/>
                    </a:cubicBezTo>
                    <a:cubicBezTo>
                      <a:pt x="214" y="1102"/>
                      <a:pt x="214" y="1102"/>
                      <a:pt x="214" y="1102"/>
                    </a:cubicBezTo>
                    <a:cubicBezTo>
                      <a:pt x="237" y="1078"/>
                      <a:pt x="259" y="1053"/>
                      <a:pt x="279" y="1027"/>
                    </a:cubicBezTo>
                    <a:cubicBezTo>
                      <a:pt x="232" y="973"/>
                      <a:pt x="195" y="914"/>
                      <a:pt x="169" y="852"/>
                    </a:cubicBezTo>
                    <a:moveTo>
                      <a:pt x="110" y="0"/>
                    </a:moveTo>
                    <a:cubicBezTo>
                      <a:pt x="68" y="47"/>
                      <a:pt x="31" y="99"/>
                      <a:pt x="0" y="152"/>
                    </a:cubicBezTo>
                    <a:cubicBezTo>
                      <a:pt x="28" y="171"/>
                      <a:pt x="55" y="193"/>
                      <a:pt x="80" y="218"/>
                    </a:cubicBezTo>
                    <a:cubicBezTo>
                      <a:pt x="116" y="254"/>
                      <a:pt x="146" y="294"/>
                      <a:pt x="169" y="336"/>
                    </a:cubicBezTo>
                    <a:cubicBezTo>
                      <a:pt x="196" y="273"/>
                      <a:pt x="232" y="214"/>
                      <a:pt x="279" y="161"/>
                    </a:cubicBezTo>
                    <a:cubicBezTo>
                      <a:pt x="259" y="134"/>
                      <a:pt x="237" y="109"/>
                      <a:pt x="213" y="85"/>
                    </a:cubicBezTo>
                    <a:cubicBezTo>
                      <a:pt x="181" y="53"/>
                      <a:pt x="147" y="24"/>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52"/>
              <p:cNvSpPr>
                <a:spLocks/>
              </p:cNvSpPr>
              <p:nvPr userDrawn="1"/>
            </p:nvSpPr>
            <p:spPr bwMode="auto">
              <a:xfrm>
                <a:off x="9563126" y="5215505"/>
                <a:ext cx="355669" cy="87181"/>
              </a:xfrm>
              <a:custGeom>
                <a:avLst/>
                <a:gdLst>
                  <a:gd name="T0" fmla="*/ 166 w 282"/>
                  <a:gd name="T1" fmla="*/ 0 h 69"/>
                  <a:gd name="T2" fmla="*/ 2 w 282"/>
                  <a:gd name="T3" fmla="*/ 19 h 69"/>
                  <a:gd name="T4" fmla="*/ 0 w 282"/>
                  <a:gd name="T5" fmla="*/ 66 h 69"/>
                  <a:gd name="T6" fmla="*/ 50 w 282"/>
                  <a:gd name="T7" fmla="*/ 69 h 69"/>
                  <a:gd name="T8" fmla="*/ 282 w 282"/>
                  <a:gd name="T9" fmla="*/ 9 h 69"/>
                  <a:gd name="T10" fmla="*/ 166 w 282"/>
                  <a:gd name="T11" fmla="*/ 0 h 69"/>
                </a:gdLst>
                <a:ahLst/>
                <a:cxnLst>
                  <a:cxn ang="0">
                    <a:pos x="T0" y="T1"/>
                  </a:cxn>
                  <a:cxn ang="0">
                    <a:pos x="T2" y="T3"/>
                  </a:cxn>
                  <a:cxn ang="0">
                    <a:pos x="T4" y="T5"/>
                  </a:cxn>
                  <a:cxn ang="0">
                    <a:pos x="T6" y="T7"/>
                  </a:cxn>
                  <a:cxn ang="0">
                    <a:pos x="T8" y="T9"/>
                  </a:cxn>
                  <a:cxn ang="0">
                    <a:pos x="T10" y="T11"/>
                  </a:cxn>
                </a:cxnLst>
                <a:rect l="0" t="0" r="r" b="b"/>
                <a:pathLst>
                  <a:path w="282" h="69">
                    <a:moveTo>
                      <a:pt x="166" y="0"/>
                    </a:moveTo>
                    <a:cubicBezTo>
                      <a:pt x="111" y="0"/>
                      <a:pt x="56" y="6"/>
                      <a:pt x="2" y="19"/>
                    </a:cubicBezTo>
                    <a:cubicBezTo>
                      <a:pt x="0" y="34"/>
                      <a:pt x="0" y="50"/>
                      <a:pt x="0" y="66"/>
                    </a:cubicBezTo>
                    <a:cubicBezTo>
                      <a:pt x="17" y="68"/>
                      <a:pt x="33" y="69"/>
                      <a:pt x="50" y="69"/>
                    </a:cubicBezTo>
                    <a:cubicBezTo>
                      <a:pt x="130" y="69"/>
                      <a:pt x="210" y="49"/>
                      <a:pt x="282" y="9"/>
                    </a:cubicBezTo>
                    <a:cubicBezTo>
                      <a:pt x="244" y="3"/>
                      <a:pt x="205" y="0"/>
                      <a:pt x="16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53"/>
              <p:cNvSpPr>
                <a:spLocks/>
              </p:cNvSpPr>
              <p:nvPr userDrawn="1"/>
            </p:nvSpPr>
            <p:spPr bwMode="auto">
              <a:xfrm>
                <a:off x="9447399" y="5240193"/>
                <a:ext cx="118042" cy="58635"/>
              </a:xfrm>
              <a:custGeom>
                <a:avLst/>
                <a:gdLst>
                  <a:gd name="T0" fmla="*/ 94 w 94"/>
                  <a:gd name="T1" fmla="*/ 0 h 47"/>
                  <a:gd name="T2" fmla="*/ 0 w 94"/>
                  <a:gd name="T3" fmla="*/ 28 h 47"/>
                  <a:gd name="T4" fmla="*/ 92 w 94"/>
                  <a:gd name="T5" fmla="*/ 47 h 47"/>
                  <a:gd name="T6" fmla="*/ 94 w 94"/>
                  <a:gd name="T7" fmla="*/ 0 h 47"/>
                </a:gdLst>
                <a:ahLst/>
                <a:cxnLst>
                  <a:cxn ang="0">
                    <a:pos x="T0" y="T1"/>
                  </a:cxn>
                  <a:cxn ang="0">
                    <a:pos x="T2" y="T3"/>
                  </a:cxn>
                  <a:cxn ang="0">
                    <a:pos x="T4" y="T5"/>
                  </a:cxn>
                  <a:cxn ang="0">
                    <a:pos x="T6" y="T7"/>
                  </a:cxn>
                </a:cxnLst>
                <a:rect l="0" t="0" r="r" b="b"/>
                <a:pathLst>
                  <a:path w="94" h="47">
                    <a:moveTo>
                      <a:pt x="94" y="0"/>
                    </a:moveTo>
                    <a:cubicBezTo>
                      <a:pt x="62" y="7"/>
                      <a:pt x="31" y="17"/>
                      <a:pt x="0" y="28"/>
                    </a:cubicBezTo>
                    <a:cubicBezTo>
                      <a:pt x="30" y="38"/>
                      <a:pt x="61" y="44"/>
                      <a:pt x="92" y="47"/>
                    </a:cubicBezTo>
                    <a:cubicBezTo>
                      <a:pt x="92" y="31"/>
                      <a:pt x="92" y="15"/>
                      <a:pt x="9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54"/>
              <p:cNvSpPr>
                <a:spLocks/>
              </p:cNvSpPr>
              <p:nvPr userDrawn="1"/>
            </p:nvSpPr>
            <p:spPr bwMode="auto">
              <a:xfrm>
                <a:off x="10245917" y="6594974"/>
                <a:ext cx="168190" cy="167419"/>
              </a:xfrm>
              <a:custGeom>
                <a:avLst/>
                <a:gdLst>
                  <a:gd name="T0" fmla="*/ 0 w 133"/>
                  <a:gd name="T1" fmla="*/ 0 h 133"/>
                  <a:gd name="T2" fmla="*/ 0 w 133"/>
                  <a:gd name="T3" fmla="*/ 0 h 133"/>
                  <a:gd name="T4" fmla="*/ 132 w 133"/>
                  <a:gd name="T5" fmla="*/ 133 h 133"/>
                  <a:gd name="T6" fmla="*/ 133 w 133"/>
                  <a:gd name="T7" fmla="*/ 133 h 133"/>
                  <a:gd name="T8" fmla="*/ 0 w 133"/>
                  <a:gd name="T9" fmla="*/ 0 h 133"/>
                </a:gdLst>
                <a:ahLst/>
                <a:cxnLst>
                  <a:cxn ang="0">
                    <a:pos x="T0" y="T1"/>
                  </a:cxn>
                  <a:cxn ang="0">
                    <a:pos x="T2" y="T3"/>
                  </a:cxn>
                  <a:cxn ang="0">
                    <a:pos x="T4" y="T5"/>
                  </a:cxn>
                  <a:cxn ang="0">
                    <a:pos x="T6" y="T7"/>
                  </a:cxn>
                  <a:cxn ang="0">
                    <a:pos x="T8" y="T9"/>
                  </a:cxn>
                </a:cxnLst>
                <a:rect l="0" t="0" r="r" b="b"/>
                <a:pathLst>
                  <a:path w="133" h="133">
                    <a:moveTo>
                      <a:pt x="0" y="0"/>
                    </a:moveTo>
                    <a:cubicBezTo>
                      <a:pt x="0" y="0"/>
                      <a:pt x="0" y="0"/>
                      <a:pt x="0" y="0"/>
                    </a:cubicBezTo>
                    <a:cubicBezTo>
                      <a:pt x="132" y="133"/>
                      <a:pt x="132" y="133"/>
                      <a:pt x="132" y="133"/>
                    </a:cubicBezTo>
                    <a:cubicBezTo>
                      <a:pt x="132" y="133"/>
                      <a:pt x="132" y="133"/>
                      <a:pt x="133" y="133"/>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55"/>
              <p:cNvSpPr>
                <a:spLocks noEditPoints="1"/>
              </p:cNvSpPr>
              <p:nvPr userDrawn="1"/>
            </p:nvSpPr>
            <p:spPr bwMode="auto">
              <a:xfrm>
                <a:off x="9117961" y="5590461"/>
                <a:ext cx="374185" cy="790032"/>
              </a:xfrm>
              <a:custGeom>
                <a:avLst/>
                <a:gdLst>
                  <a:gd name="T0" fmla="*/ 132 w 297"/>
                  <a:gd name="T1" fmla="*/ 433 h 627"/>
                  <a:gd name="T2" fmla="*/ 107 w 297"/>
                  <a:gd name="T3" fmla="*/ 461 h 627"/>
                  <a:gd name="T4" fmla="*/ 0 w 297"/>
                  <a:gd name="T5" fmla="*/ 529 h 627"/>
                  <a:gd name="T6" fmla="*/ 30 w 297"/>
                  <a:gd name="T7" fmla="*/ 627 h 627"/>
                  <a:gd name="T8" fmla="*/ 179 w 297"/>
                  <a:gd name="T9" fmla="*/ 533 h 627"/>
                  <a:gd name="T10" fmla="*/ 207 w 297"/>
                  <a:gd name="T11" fmla="*/ 503 h 627"/>
                  <a:gd name="T12" fmla="*/ 132 w 297"/>
                  <a:gd name="T13" fmla="*/ 433 h 627"/>
                  <a:gd name="T14" fmla="*/ 197 w 297"/>
                  <a:gd name="T15" fmla="*/ 0 h 627"/>
                  <a:gd name="T16" fmla="*/ 144 w 297"/>
                  <a:gd name="T17" fmla="*/ 46 h 627"/>
                  <a:gd name="T18" fmla="*/ 144 w 297"/>
                  <a:gd name="T19" fmla="*/ 47 h 627"/>
                  <a:gd name="T20" fmla="*/ 122 w 297"/>
                  <a:gd name="T21" fmla="*/ 70 h 627"/>
                  <a:gd name="T22" fmla="*/ 191 w 297"/>
                  <a:gd name="T23" fmla="*/ 244 h 627"/>
                  <a:gd name="T24" fmla="*/ 289 w 297"/>
                  <a:gd name="T25" fmla="*/ 317 h 627"/>
                  <a:gd name="T26" fmla="*/ 283 w 297"/>
                  <a:gd name="T27" fmla="*/ 165 h 627"/>
                  <a:gd name="T28" fmla="*/ 205 w 297"/>
                  <a:gd name="T29" fmla="*/ 10 h 627"/>
                  <a:gd name="T30" fmla="*/ 197 w 297"/>
                  <a:gd name="T31" fmla="*/ 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7" h="627">
                    <a:moveTo>
                      <a:pt x="132" y="433"/>
                    </a:moveTo>
                    <a:cubicBezTo>
                      <a:pt x="124" y="443"/>
                      <a:pt x="116" y="452"/>
                      <a:pt x="107" y="461"/>
                    </a:cubicBezTo>
                    <a:cubicBezTo>
                      <a:pt x="76" y="492"/>
                      <a:pt x="39" y="515"/>
                      <a:pt x="0" y="529"/>
                    </a:cubicBezTo>
                    <a:cubicBezTo>
                      <a:pt x="7" y="562"/>
                      <a:pt x="17" y="595"/>
                      <a:pt x="30" y="627"/>
                    </a:cubicBezTo>
                    <a:cubicBezTo>
                      <a:pt x="85" y="608"/>
                      <a:pt x="136" y="577"/>
                      <a:pt x="179" y="533"/>
                    </a:cubicBezTo>
                    <a:cubicBezTo>
                      <a:pt x="189" y="524"/>
                      <a:pt x="198" y="514"/>
                      <a:pt x="207" y="503"/>
                    </a:cubicBezTo>
                    <a:cubicBezTo>
                      <a:pt x="184" y="478"/>
                      <a:pt x="159" y="454"/>
                      <a:pt x="132" y="433"/>
                    </a:cubicBezTo>
                    <a:moveTo>
                      <a:pt x="197" y="0"/>
                    </a:moveTo>
                    <a:cubicBezTo>
                      <a:pt x="179" y="14"/>
                      <a:pt x="161" y="29"/>
                      <a:pt x="144" y="46"/>
                    </a:cubicBezTo>
                    <a:cubicBezTo>
                      <a:pt x="144" y="47"/>
                      <a:pt x="144" y="47"/>
                      <a:pt x="144" y="47"/>
                    </a:cubicBezTo>
                    <a:cubicBezTo>
                      <a:pt x="137" y="54"/>
                      <a:pt x="129" y="62"/>
                      <a:pt x="122" y="70"/>
                    </a:cubicBezTo>
                    <a:cubicBezTo>
                      <a:pt x="165" y="120"/>
                      <a:pt x="188" y="182"/>
                      <a:pt x="191" y="244"/>
                    </a:cubicBezTo>
                    <a:cubicBezTo>
                      <a:pt x="226" y="266"/>
                      <a:pt x="259" y="290"/>
                      <a:pt x="289" y="317"/>
                    </a:cubicBezTo>
                    <a:cubicBezTo>
                      <a:pt x="297" y="267"/>
                      <a:pt x="295" y="215"/>
                      <a:pt x="283" y="165"/>
                    </a:cubicBezTo>
                    <a:cubicBezTo>
                      <a:pt x="250" y="116"/>
                      <a:pt x="224" y="64"/>
                      <a:pt x="205" y="10"/>
                    </a:cubicBezTo>
                    <a:cubicBezTo>
                      <a:pt x="202" y="6"/>
                      <a:pt x="200" y="3"/>
                      <a:pt x="19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56"/>
              <p:cNvSpPr>
                <a:spLocks/>
              </p:cNvSpPr>
              <p:nvPr userDrawn="1"/>
            </p:nvSpPr>
            <p:spPr bwMode="auto">
              <a:xfrm>
                <a:off x="9376419" y="5602806"/>
                <a:ext cx="97983" cy="195194"/>
              </a:xfrm>
              <a:custGeom>
                <a:avLst/>
                <a:gdLst>
                  <a:gd name="T0" fmla="*/ 0 w 78"/>
                  <a:gd name="T1" fmla="*/ 0 h 155"/>
                  <a:gd name="T2" fmla="*/ 78 w 78"/>
                  <a:gd name="T3" fmla="*/ 155 h 155"/>
                  <a:gd name="T4" fmla="*/ 0 w 78"/>
                  <a:gd name="T5" fmla="*/ 0 h 155"/>
                </a:gdLst>
                <a:ahLst/>
                <a:cxnLst>
                  <a:cxn ang="0">
                    <a:pos x="T0" y="T1"/>
                  </a:cxn>
                  <a:cxn ang="0">
                    <a:pos x="T2" y="T3"/>
                  </a:cxn>
                  <a:cxn ang="0">
                    <a:pos x="T4" y="T5"/>
                  </a:cxn>
                </a:cxnLst>
                <a:rect l="0" t="0" r="r" b="b"/>
                <a:pathLst>
                  <a:path w="78" h="155">
                    <a:moveTo>
                      <a:pt x="0" y="0"/>
                    </a:moveTo>
                    <a:cubicBezTo>
                      <a:pt x="19" y="54"/>
                      <a:pt x="45" y="106"/>
                      <a:pt x="78" y="155"/>
                    </a:cubicBezTo>
                    <a:cubicBezTo>
                      <a:pt x="64" y="99"/>
                      <a:pt x="38" y="46"/>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57"/>
              <p:cNvSpPr>
                <a:spLocks/>
              </p:cNvSpPr>
              <p:nvPr userDrawn="1"/>
            </p:nvSpPr>
            <p:spPr bwMode="auto">
              <a:xfrm>
                <a:off x="9284609" y="5897524"/>
                <a:ext cx="197508" cy="326351"/>
              </a:xfrm>
              <a:custGeom>
                <a:avLst/>
                <a:gdLst>
                  <a:gd name="T0" fmla="*/ 59 w 157"/>
                  <a:gd name="T1" fmla="*/ 0 h 259"/>
                  <a:gd name="T2" fmla="*/ 0 w 157"/>
                  <a:gd name="T3" fmla="*/ 189 h 259"/>
                  <a:gd name="T4" fmla="*/ 75 w 157"/>
                  <a:gd name="T5" fmla="*/ 259 h 259"/>
                  <a:gd name="T6" fmla="*/ 157 w 157"/>
                  <a:gd name="T7" fmla="*/ 73 h 259"/>
                  <a:gd name="T8" fmla="*/ 59 w 157"/>
                  <a:gd name="T9" fmla="*/ 0 h 259"/>
                </a:gdLst>
                <a:ahLst/>
                <a:cxnLst>
                  <a:cxn ang="0">
                    <a:pos x="T0" y="T1"/>
                  </a:cxn>
                  <a:cxn ang="0">
                    <a:pos x="T2" y="T3"/>
                  </a:cxn>
                  <a:cxn ang="0">
                    <a:pos x="T4" y="T5"/>
                  </a:cxn>
                  <a:cxn ang="0">
                    <a:pos x="T6" y="T7"/>
                  </a:cxn>
                  <a:cxn ang="0">
                    <a:pos x="T8" y="T9"/>
                  </a:cxn>
                </a:cxnLst>
                <a:rect l="0" t="0" r="r" b="b"/>
                <a:pathLst>
                  <a:path w="157" h="259">
                    <a:moveTo>
                      <a:pt x="59" y="0"/>
                    </a:moveTo>
                    <a:cubicBezTo>
                      <a:pt x="62" y="66"/>
                      <a:pt x="42" y="134"/>
                      <a:pt x="0" y="189"/>
                    </a:cubicBezTo>
                    <a:cubicBezTo>
                      <a:pt x="27" y="210"/>
                      <a:pt x="52" y="234"/>
                      <a:pt x="75" y="259"/>
                    </a:cubicBezTo>
                    <a:cubicBezTo>
                      <a:pt x="119" y="204"/>
                      <a:pt x="147" y="140"/>
                      <a:pt x="157" y="73"/>
                    </a:cubicBezTo>
                    <a:cubicBezTo>
                      <a:pt x="127" y="46"/>
                      <a:pt x="94" y="22"/>
                      <a:pt x="59"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58"/>
              <p:cNvSpPr>
                <a:spLocks/>
              </p:cNvSpPr>
              <p:nvPr userDrawn="1"/>
            </p:nvSpPr>
            <p:spPr bwMode="auto">
              <a:xfrm>
                <a:off x="8648109" y="6171413"/>
                <a:ext cx="261544" cy="227597"/>
              </a:xfrm>
              <a:custGeom>
                <a:avLst/>
                <a:gdLst>
                  <a:gd name="T0" fmla="*/ 73 w 208"/>
                  <a:gd name="T1" fmla="*/ 0 h 181"/>
                  <a:gd name="T2" fmla="*/ 72 w 208"/>
                  <a:gd name="T3" fmla="*/ 0 h 181"/>
                  <a:gd name="T4" fmla="*/ 72 w 208"/>
                  <a:gd name="T5" fmla="*/ 0 h 181"/>
                  <a:gd name="T6" fmla="*/ 0 w 208"/>
                  <a:gd name="T7" fmla="*/ 72 h 181"/>
                  <a:gd name="T8" fmla="*/ 208 w 208"/>
                  <a:gd name="T9" fmla="*/ 181 h 181"/>
                  <a:gd name="T10" fmla="*/ 182 w 208"/>
                  <a:gd name="T11" fmla="*/ 69 h 181"/>
                  <a:gd name="T12" fmla="*/ 73 w 208"/>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208" h="181">
                    <a:moveTo>
                      <a:pt x="73" y="0"/>
                    </a:moveTo>
                    <a:cubicBezTo>
                      <a:pt x="72" y="0"/>
                      <a:pt x="72" y="0"/>
                      <a:pt x="72" y="0"/>
                    </a:cubicBezTo>
                    <a:cubicBezTo>
                      <a:pt x="72" y="0"/>
                      <a:pt x="72" y="0"/>
                      <a:pt x="72" y="0"/>
                    </a:cubicBezTo>
                    <a:cubicBezTo>
                      <a:pt x="0" y="72"/>
                      <a:pt x="0" y="72"/>
                      <a:pt x="0" y="72"/>
                    </a:cubicBezTo>
                    <a:cubicBezTo>
                      <a:pt x="59" y="131"/>
                      <a:pt x="132" y="167"/>
                      <a:pt x="208" y="181"/>
                    </a:cubicBezTo>
                    <a:cubicBezTo>
                      <a:pt x="196" y="144"/>
                      <a:pt x="187" y="106"/>
                      <a:pt x="182" y="69"/>
                    </a:cubicBezTo>
                    <a:cubicBezTo>
                      <a:pt x="142" y="55"/>
                      <a:pt x="104" y="32"/>
                      <a:pt x="7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60"/>
              <p:cNvSpPr>
                <a:spLocks/>
              </p:cNvSpPr>
              <p:nvPr userDrawn="1"/>
            </p:nvSpPr>
            <p:spPr bwMode="auto">
              <a:xfrm>
                <a:off x="9280751" y="5566545"/>
                <a:ext cx="85638" cy="81781"/>
              </a:xfrm>
              <a:custGeom>
                <a:avLst/>
                <a:gdLst>
                  <a:gd name="T0" fmla="*/ 50 w 68"/>
                  <a:gd name="T1" fmla="*/ 0 h 65"/>
                  <a:gd name="T2" fmla="*/ 50 w 68"/>
                  <a:gd name="T3" fmla="*/ 0 h 65"/>
                  <a:gd name="T4" fmla="*/ 50 w 68"/>
                  <a:gd name="T5" fmla="*/ 1 h 65"/>
                  <a:gd name="T6" fmla="*/ 0 w 68"/>
                  <a:gd name="T7" fmla="*/ 51 h 65"/>
                  <a:gd name="T8" fmla="*/ 15 w 68"/>
                  <a:gd name="T9" fmla="*/ 65 h 65"/>
                  <a:gd name="T10" fmla="*/ 68 w 68"/>
                  <a:gd name="T11" fmla="*/ 19 h 65"/>
                  <a:gd name="T12" fmla="*/ 50 w 68"/>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68" h="65">
                    <a:moveTo>
                      <a:pt x="50" y="0"/>
                    </a:moveTo>
                    <a:cubicBezTo>
                      <a:pt x="50" y="0"/>
                      <a:pt x="50" y="0"/>
                      <a:pt x="50" y="0"/>
                    </a:cubicBezTo>
                    <a:cubicBezTo>
                      <a:pt x="50" y="0"/>
                      <a:pt x="50" y="0"/>
                      <a:pt x="50" y="1"/>
                    </a:cubicBezTo>
                    <a:cubicBezTo>
                      <a:pt x="0" y="51"/>
                      <a:pt x="0" y="51"/>
                      <a:pt x="0" y="51"/>
                    </a:cubicBezTo>
                    <a:cubicBezTo>
                      <a:pt x="15" y="65"/>
                      <a:pt x="15" y="65"/>
                      <a:pt x="15" y="65"/>
                    </a:cubicBezTo>
                    <a:cubicBezTo>
                      <a:pt x="32" y="48"/>
                      <a:pt x="50" y="33"/>
                      <a:pt x="68" y="19"/>
                    </a:cubicBezTo>
                    <a:cubicBezTo>
                      <a:pt x="62" y="13"/>
                      <a:pt x="57" y="6"/>
                      <a:pt x="5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61"/>
              <p:cNvSpPr>
                <a:spLocks/>
              </p:cNvSpPr>
              <p:nvPr userDrawn="1"/>
            </p:nvSpPr>
            <p:spPr bwMode="auto">
              <a:xfrm>
                <a:off x="9280751" y="5630580"/>
                <a:ext cx="18516" cy="17745"/>
              </a:xfrm>
              <a:custGeom>
                <a:avLst/>
                <a:gdLst>
                  <a:gd name="T0" fmla="*/ 0 w 15"/>
                  <a:gd name="T1" fmla="*/ 0 h 14"/>
                  <a:gd name="T2" fmla="*/ 0 w 15"/>
                  <a:gd name="T3" fmla="*/ 0 h 14"/>
                  <a:gd name="T4" fmla="*/ 15 w 15"/>
                  <a:gd name="T5" fmla="*/ 14 h 14"/>
                  <a:gd name="T6" fmla="*/ 15 w 15"/>
                  <a:gd name="T7" fmla="*/ 14 h 14"/>
                  <a:gd name="T8" fmla="*/ 0 w 15"/>
                  <a:gd name="T9" fmla="*/ 0 h 14"/>
                </a:gdLst>
                <a:ahLst/>
                <a:cxnLst>
                  <a:cxn ang="0">
                    <a:pos x="T0" y="T1"/>
                  </a:cxn>
                  <a:cxn ang="0">
                    <a:pos x="T2" y="T3"/>
                  </a:cxn>
                  <a:cxn ang="0">
                    <a:pos x="T4" y="T5"/>
                  </a:cxn>
                  <a:cxn ang="0">
                    <a:pos x="T6" y="T7"/>
                  </a:cxn>
                  <a:cxn ang="0">
                    <a:pos x="T8" y="T9"/>
                  </a:cxn>
                </a:cxnLst>
                <a:rect l="0" t="0" r="r" b="b"/>
                <a:pathLst>
                  <a:path w="15" h="14">
                    <a:moveTo>
                      <a:pt x="0" y="0"/>
                    </a:moveTo>
                    <a:cubicBezTo>
                      <a:pt x="0" y="0"/>
                      <a:pt x="0" y="0"/>
                      <a:pt x="0" y="0"/>
                    </a:cubicBezTo>
                    <a:cubicBezTo>
                      <a:pt x="15" y="14"/>
                      <a:pt x="15" y="14"/>
                      <a:pt x="15" y="14"/>
                    </a:cubicBezTo>
                    <a:cubicBezTo>
                      <a:pt x="15" y="14"/>
                      <a:pt x="15" y="14"/>
                      <a:pt x="15" y="14"/>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63"/>
              <p:cNvSpPr>
                <a:spLocks/>
              </p:cNvSpPr>
              <p:nvPr userDrawn="1"/>
            </p:nvSpPr>
            <p:spPr bwMode="auto">
              <a:xfrm>
                <a:off x="8496892" y="5785655"/>
                <a:ext cx="159704" cy="303977"/>
              </a:xfrm>
              <a:custGeom>
                <a:avLst/>
                <a:gdLst>
                  <a:gd name="T0" fmla="*/ 127 w 127"/>
                  <a:gd name="T1" fmla="*/ 0 h 241"/>
                  <a:gd name="T2" fmla="*/ 11 w 127"/>
                  <a:gd name="T3" fmla="*/ 39 h 241"/>
                  <a:gd name="T4" fmla="*/ 31 w 127"/>
                  <a:gd name="T5" fmla="*/ 241 h 241"/>
                  <a:gd name="T6" fmla="*/ 124 w 127"/>
                  <a:gd name="T7" fmla="*/ 199 h 241"/>
                  <a:gd name="T8" fmla="*/ 127 w 127"/>
                  <a:gd name="T9" fmla="*/ 0 h 241"/>
                </a:gdLst>
                <a:ahLst/>
                <a:cxnLst>
                  <a:cxn ang="0">
                    <a:pos x="T0" y="T1"/>
                  </a:cxn>
                  <a:cxn ang="0">
                    <a:pos x="T2" y="T3"/>
                  </a:cxn>
                  <a:cxn ang="0">
                    <a:pos x="T4" y="T5"/>
                  </a:cxn>
                  <a:cxn ang="0">
                    <a:pos x="T6" y="T7"/>
                  </a:cxn>
                  <a:cxn ang="0">
                    <a:pos x="T8" y="T9"/>
                  </a:cxn>
                </a:cxnLst>
                <a:rect l="0" t="0" r="r" b="b"/>
                <a:pathLst>
                  <a:path w="127" h="241">
                    <a:moveTo>
                      <a:pt x="127" y="0"/>
                    </a:moveTo>
                    <a:cubicBezTo>
                      <a:pt x="87" y="10"/>
                      <a:pt x="48" y="23"/>
                      <a:pt x="11" y="39"/>
                    </a:cubicBezTo>
                    <a:cubicBezTo>
                      <a:pt x="0" y="106"/>
                      <a:pt x="7" y="177"/>
                      <a:pt x="31" y="241"/>
                    </a:cubicBezTo>
                    <a:cubicBezTo>
                      <a:pt x="61" y="224"/>
                      <a:pt x="92" y="210"/>
                      <a:pt x="124" y="199"/>
                    </a:cubicBezTo>
                    <a:cubicBezTo>
                      <a:pt x="102" y="134"/>
                      <a:pt x="103" y="64"/>
                      <a:pt x="12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64"/>
              <p:cNvSpPr>
                <a:spLocks/>
              </p:cNvSpPr>
              <p:nvPr userDrawn="1"/>
            </p:nvSpPr>
            <p:spPr bwMode="auto">
              <a:xfrm>
                <a:off x="9063955" y="5481678"/>
                <a:ext cx="216796" cy="176677"/>
              </a:xfrm>
              <a:custGeom>
                <a:avLst/>
                <a:gdLst>
                  <a:gd name="T0" fmla="*/ 54 w 172"/>
                  <a:gd name="T1" fmla="*/ 0 h 140"/>
                  <a:gd name="T2" fmla="*/ 0 w 172"/>
                  <a:gd name="T3" fmla="*/ 60 h 140"/>
                  <a:gd name="T4" fmla="*/ 150 w 172"/>
                  <a:gd name="T5" fmla="*/ 140 h 140"/>
                  <a:gd name="T6" fmla="*/ 150 w 172"/>
                  <a:gd name="T7" fmla="*/ 140 h 140"/>
                  <a:gd name="T8" fmla="*/ 150 w 172"/>
                  <a:gd name="T9" fmla="*/ 140 h 140"/>
                  <a:gd name="T10" fmla="*/ 172 w 172"/>
                  <a:gd name="T11" fmla="*/ 118 h 140"/>
                  <a:gd name="T12" fmla="*/ 54 w 172"/>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72" h="140">
                    <a:moveTo>
                      <a:pt x="54" y="0"/>
                    </a:moveTo>
                    <a:cubicBezTo>
                      <a:pt x="35" y="19"/>
                      <a:pt x="17" y="39"/>
                      <a:pt x="0" y="60"/>
                    </a:cubicBezTo>
                    <a:cubicBezTo>
                      <a:pt x="55" y="71"/>
                      <a:pt x="107" y="97"/>
                      <a:pt x="150" y="140"/>
                    </a:cubicBezTo>
                    <a:cubicBezTo>
                      <a:pt x="150" y="140"/>
                      <a:pt x="150" y="140"/>
                      <a:pt x="150" y="140"/>
                    </a:cubicBezTo>
                    <a:cubicBezTo>
                      <a:pt x="150" y="140"/>
                      <a:pt x="150" y="140"/>
                      <a:pt x="150" y="140"/>
                    </a:cubicBezTo>
                    <a:cubicBezTo>
                      <a:pt x="172" y="118"/>
                      <a:pt x="172" y="118"/>
                      <a:pt x="172" y="118"/>
                    </a:cubicBezTo>
                    <a:cubicBezTo>
                      <a:pt x="54" y="0"/>
                      <a:pt x="54" y="0"/>
                      <a:pt x="5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65"/>
              <p:cNvSpPr>
                <a:spLocks/>
              </p:cNvSpPr>
              <p:nvPr userDrawn="1"/>
            </p:nvSpPr>
            <p:spPr bwMode="auto">
              <a:xfrm>
                <a:off x="9131849" y="5451589"/>
                <a:ext cx="212167" cy="178992"/>
              </a:xfrm>
              <a:custGeom>
                <a:avLst/>
                <a:gdLst>
                  <a:gd name="T0" fmla="*/ 24 w 168"/>
                  <a:gd name="T1" fmla="*/ 0 h 142"/>
                  <a:gd name="T2" fmla="*/ 0 w 168"/>
                  <a:gd name="T3" fmla="*/ 23 h 142"/>
                  <a:gd name="T4" fmla="*/ 0 w 168"/>
                  <a:gd name="T5" fmla="*/ 24 h 142"/>
                  <a:gd name="T6" fmla="*/ 0 w 168"/>
                  <a:gd name="T7" fmla="*/ 24 h 142"/>
                  <a:gd name="T8" fmla="*/ 118 w 168"/>
                  <a:gd name="T9" fmla="*/ 142 h 142"/>
                  <a:gd name="T10" fmla="*/ 168 w 168"/>
                  <a:gd name="T11" fmla="*/ 91 h 142"/>
                  <a:gd name="T12" fmla="*/ 24 w 168"/>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168" h="142">
                    <a:moveTo>
                      <a:pt x="24" y="0"/>
                    </a:moveTo>
                    <a:cubicBezTo>
                      <a:pt x="16" y="8"/>
                      <a:pt x="8" y="15"/>
                      <a:pt x="0" y="23"/>
                    </a:cubicBezTo>
                    <a:cubicBezTo>
                      <a:pt x="0" y="24"/>
                      <a:pt x="0" y="24"/>
                      <a:pt x="0" y="24"/>
                    </a:cubicBezTo>
                    <a:cubicBezTo>
                      <a:pt x="0" y="24"/>
                      <a:pt x="0" y="24"/>
                      <a:pt x="0" y="24"/>
                    </a:cubicBezTo>
                    <a:cubicBezTo>
                      <a:pt x="118" y="142"/>
                      <a:pt x="118" y="142"/>
                      <a:pt x="118" y="142"/>
                    </a:cubicBezTo>
                    <a:cubicBezTo>
                      <a:pt x="168" y="91"/>
                      <a:pt x="168" y="91"/>
                      <a:pt x="168" y="91"/>
                    </a:cubicBezTo>
                    <a:cubicBezTo>
                      <a:pt x="126" y="49"/>
                      <a:pt x="77" y="19"/>
                      <a:pt x="2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66"/>
              <p:cNvSpPr>
                <a:spLocks/>
              </p:cNvSpPr>
              <p:nvPr userDrawn="1"/>
            </p:nvSpPr>
            <p:spPr bwMode="auto">
              <a:xfrm>
                <a:off x="9131849" y="5481678"/>
                <a:ext cx="148903" cy="148903"/>
              </a:xfrm>
              <a:custGeom>
                <a:avLst/>
                <a:gdLst>
                  <a:gd name="T0" fmla="*/ 0 w 118"/>
                  <a:gd name="T1" fmla="*/ 0 h 118"/>
                  <a:gd name="T2" fmla="*/ 0 w 118"/>
                  <a:gd name="T3" fmla="*/ 0 h 118"/>
                  <a:gd name="T4" fmla="*/ 118 w 118"/>
                  <a:gd name="T5" fmla="*/ 118 h 118"/>
                  <a:gd name="T6" fmla="*/ 118 w 118"/>
                  <a:gd name="T7" fmla="*/ 118 h 118"/>
                  <a:gd name="T8" fmla="*/ 0 w 118"/>
                  <a:gd name="T9" fmla="*/ 0 h 118"/>
                </a:gdLst>
                <a:ahLst/>
                <a:cxnLst>
                  <a:cxn ang="0">
                    <a:pos x="T0" y="T1"/>
                  </a:cxn>
                  <a:cxn ang="0">
                    <a:pos x="T2" y="T3"/>
                  </a:cxn>
                  <a:cxn ang="0">
                    <a:pos x="T4" y="T5"/>
                  </a:cxn>
                  <a:cxn ang="0">
                    <a:pos x="T6" y="T7"/>
                  </a:cxn>
                  <a:cxn ang="0">
                    <a:pos x="T8" y="T9"/>
                  </a:cxn>
                </a:cxnLst>
                <a:rect l="0" t="0" r="r" b="b"/>
                <a:pathLst>
                  <a:path w="118" h="118">
                    <a:moveTo>
                      <a:pt x="0" y="0"/>
                    </a:moveTo>
                    <a:cubicBezTo>
                      <a:pt x="0" y="0"/>
                      <a:pt x="0" y="0"/>
                      <a:pt x="0" y="0"/>
                    </a:cubicBezTo>
                    <a:cubicBezTo>
                      <a:pt x="118" y="118"/>
                      <a:pt x="118" y="118"/>
                      <a:pt x="118" y="118"/>
                    </a:cubicBezTo>
                    <a:cubicBezTo>
                      <a:pt x="118" y="118"/>
                      <a:pt x="118" y="118"/>
                      <a:pt x="118" y="118"/>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67"/>
              <p:cNvSpPr>
                <a:spLocks/>
              </p:cNvSpPr>
              <p:nvPr userDrawn="1"/>
            </p:nvSpPr>
            <p:spPr bwMode="auto">
              <a:xfrm>
                <a:off x="9252977" y="5630580"/>
                <a:ext cx="27775" cy="27775"/>
              </a:xfrm>
              <a:custGeom>
                <a:avLst/>
                <a:gdLst>
                  <a:gd name="T0" fmla="*/ 22 w 22"/>
                  <a:gd name="T1" fmla="*/ 0 h 22"/>
                  <a:gd name="T2" fmla="*/ 0 w 22"/>
                  <a:gd name="T3" fmla="*/ 22 h 22"/>
                  <a:gd name="T4" fmla="*/ 0 w 22"/>
                  <a:gd name="T5" fmla="*/ 22 h 22"/>
                  <a:gd name="T6" fmla="*/ 22 w 22"/>
                  <a:gd name="T7" fmla="*/ 0 h 22"/>
                  <a:gd name="T8" fmla="*/ 22 w 22"/>
                  <a:gd name="T9" fmla="*/ 0 h 22"/>
                </a:gdLst>
                <a:ahLst/>
                <a:cxnLst>
                  <a:cxn ang="0">
                    <a:pos x="T0" y="T1"/>
                  </a:cxn>
                  <a:cxn ang="0">
                    <a:pos x="T2" y="T3"/>
                  </a:cxn>
                  <a:cxn ang="0">
                    <a:pos x="T4" y="T5"/>
                  </a:cxn>
                  <a:cxn ang="0">
                    <a:pos x="T6" y="T7"/>
                  </a:cxn>
                  <a:cxn ang="0">
                    <a:pos x="T8" y="T9"/>
                  </a:cxn>
                </a:cxnLst>
                <a:rect l="0" t="0" r="r" b="b"/>
                <a:pathLst>
                  <a:path w="22" h="22">
                    <a:moveTo>
                      <a:pt x="22" y="0"/>
                    </a:moveTo>
                    <a:cubicBezTo>
                      <a:pt x="0" y="22"/>
                      <a:pt x="0" y="22"/>
                      <a:pt x="0" y="22"/>
                    </a:cubicBezTo>
                    <a:cubicBezTo>
                      <a:pt x="0" y="22"/>
                      <a:pt x="0" y="22"/>
                      <a:pt x="0" y="22"/>
                    </a:cubicBezTo>
                    <a:cubicBezTo>
                      <a:pt x="22" y="0"/>
                      <a:pt x="22" y="0"/>
                      <a:pt x="22" y="0"/>
                    </a:cubicBezTo>
                    <a:cubicBezTo>
                      <a:pt x="22" y="0"/>
                      <a:pt x="22" y="0"/>
                      <a:pt x="2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68"/>
              <p:cNvSpPr>
                <a:spLocks/>
              </p:cNvSpPr>
              <p:nvPr userDrawn="1"/>
            </p:nvSpPr>
            <p:spPr bwMode="auto">
              <a:xfrm>
                <a:off x="9280751" y="5566545"/>
                <a:ext cx="63264" cy="64036"/>
              </a:xfrm>
              <a:custGeom>
                <a:avLst/>
                <a:gdLst>
                  <a:gd name="T0" fmla="*/ 50 w 50"/>
                  <a:gd name="T1" fmla="*/ 0 h 51"/>
                  <a:gd name="T2" fmla="*/ 0 w 50"/>
                  <a:gd name="T3" fmla="*/ 51 h 51"/>
                  <a:gd name="T4" fmla="*/ 0 w 50"/>
                  <a:gd name="T5" fmla="*/ 51 h 51"/>
                  <a:gd name="T6" fmla="*/ 50 w 50"/>
                  <a:gd name="T7" fmla="*/ 1 h 51"/>
                  <a:gd name="T8" fmla="*/ 50 w 50"/>
                  <a:gd name="T9" fmla="*/ 0 h 51"/>
                </a:gdLst>
                <a:ahLst/>
                <a:cxnLst>
                  <a:cxn ang="0">
                    <a:pos x="T0" y="T1"/>
                  </a:cxn>
                  <a:cxn ang="0">
                    <a:pos x="T2" y="T3"/>
                  </a:cxn>
                  <a:cxn ang="0">
                    <a:pos x="T4" y="T5"/>
                  </a:cxn>
                  <a:cxn ang="0">
                    <a:pos x="T6" y="T7"/>
                  </a:cxn>
                  <a:cxn ang="0">
                    <a:pos x="T8" y="T9"/>
                  </a:cxn>
                </a:cxnLst>
                <a:rect l="0" t="0" r="r" b="b"/>
                <a:pathLst>
                  <a:path w="50" h="51">
                    <a:moveTo>
                      <a:pt x="50" y="0"/>
                    </a:moveTo>
                    <a:cubicBezTo>
                      <a:pt x="0" y="51"/>
                      <a:pt x="0" y="51"/>
                      <a:pt x="0" y="51"/>
                    </a:cubicBezTo>
                    <a:cubicBezTo>
                      <a:pt x="0" y="51"/>
                      <a:pt x="0" y="51"/>
                      <a:pt x="0" y="51"/>
                    </a:cubicBezTo>
                    <a:cubicBezTo>
                      <a:pt x="50" y="1"/>
                      <a:pt x="50" y="1"/>
                      <a:pt x="50" y="1"/>
                    </a:cubicBezTo>
                    <a:cubicBezTo>
                      <a:pt x="50" y="0"/>
                      <a:pt x="50" y="0"/>
                      <a:pt x="5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3" name="Rectangle 69"/>
              <p:cNvSpPr>
                <a:spLocks noChangeArrowheads="1"/>
              </p:cNvSpPr>
              <p:nvPr userDrawn="1"/>
            </p:nvSpPr>
            <p:spPr bwMode="auto">
              <a:xfrm>
                <a:off x="9280751" y="5630580"/>
                <a:ext cx="772" cy="772"/>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4" name="Rectangle 70"/>
              <p:cNvSpPr>
                <a:spLocks noChangeArrowheads="1"/>
              </p:cNvSpPr>
              <p:nvPr userDrawn="1"/>
            </p:nvSpPr>
            <p:spPr bwMode="auto">
              <a:xfrm>
                <a:off x="9280751" y="5630580"/>
                <a:ext cx="772" cy="772"/>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71"/>
              <p:cNvSpPr>
                <a:spLocks/>
              </p:cNvSpPr>
              <p:nvPr userDrawn="1"/>
            </p:nvSpPr>
            <p:spPr bwMode="auto">
              <a:xfrm>
                <a:off x="8648109" y="6171413"/>
                <a:ext cx="90268" cy="90268"/>
              </a:xfrm>
              <a:custGeom>
                <a:avLst/>
                <a:gdLst>
                  <a:gd name="T0" fmla="*/ 72 w 72"/>
                  <a:gd name="T1" fmla="*/ 0 h 72"/>
                  <a:gd name="T2" fmla="*/ 0 w 72"/>
                  <a:gd name="T3" fmla="*/ 72 h 72"/>
                  <a:gd name="T4" fmla="*/ 0 w 72"/>
                  <a:gd name="T5" fmla="*/ 72 h 72"/>
                  <a:gd name="T6" fmla="*/ 72 w 72"/>
                  <a:gd name="T7" fmla="*/ 0 h 72"/>
                  <a:gd name="T8" fmla="*/ 72 w 72"/>
                  <a:gd name="T9" fmla="*/ 0 h 72"/>
                </a:gdLst>
                <a:ahLst/>
                <a:cxnLst>
                  <a:cxn ang="0">
                    <a:pos x="T0" y="T1"/>
                  </a:cxn>
                  <a:cxn ang="0">
                    <a:pos x="T2" y="T3"/>
                  </a:cxn>
                  <a:cxn ang="0">
                    <a:pos x="T4" y="T5"/>
                  </a:cxn>
                  <a:cxn ang="0">
                    <a:pos x="T6" y="T7"/>
                  </a:cxn>
                  <a:cxn ang="0">
                    <a:pos x="T8" y="T9"/>
                  </a:cxn>
                </a:cxnLst>
                <a:rect l="0" t="0" r="r" b="b"/>
                <a:pathLst>
                  <a:path w="72" h="72">
                    <a:moveTo>
                      <a:pt x="72" y="0"/>
                    </a:moveTo>
                    <a:cubicBezTo>
                      <a:pt x="0" y="72"/>
                      <a:pt x="0" y="72"/>
                      <a:pt x="0" y="72"/>
                    </a:cubicBezTo>
                    <a:cubicBezTo>
                      <a:pt x="0" y="72"/>
                      <a:pt x="0" y="72"/>
                      <a:pt x="0" y="72"/>
                    </a:cubicBezTo>
                    <a:cubicBezTo>
                      <a:pt x="72" y="0"/>
                      <a:pt x="72" y="0"/>
                      <a:pt x="72" y="0"/>
                    </a:cubicBezTo>
                    <a:cubicBezTo>
                      <a:pt x="72" y="0"/>
                      <a:pt x="72" y="0"/>
                      <a:pt x="7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74"/>
              <p:cNvSpPr>
                <a:spLocks noEditPoints="1"/>
              </p:cNvSpPr>
              <p:nvPr userDrawn="1"/>
            </p:nvSpPr>
            <p:spPr bwMode="auto">
              <a:xfrm>
                <a:off x="9360217" y="2253657"/>
                <a:ext cx="524631" cy="524630"/>
              </a:xfrm>
              <a:custGeom>
                <a:avLst/>
                <a:gdLst>
                  <a:gd name="T0" fmla="*/ 54 w 416"/>
                  <a:gd name="T1" fmla="*/ 361 h 416"/>
                  <a:gd name="T2" fmla="*/ 0 w 416"/>
                  <a:gd name="T3" fmla="*/ 416 h 416"/>
                  <a:gd name="T4" fmla="*/ 0 w 416"/>
                  <a:gd name="T5" fmla="*/ 416 h 416"/>
                  <a:gd name="T6" fmla="*/ 54 w 416"/>
                  <a:gd name="T7" fmla="*/ 362 h 416"/>
                  <a:gd name="T8" fmla="*/ 54 w 416"/>
                  <a:gd name="T9" fmla="*/ 361 h 416"/>
                  <a:gd name="T10" fmla="*/ 416 w 416"/>
                  <a:gd name="T11" fmla="*/ 0 h 416"/>
                  <a:gd name="T12" fmla="*/ 362 w 416"/>
                  <a:gd name="T13" fmla="*/ 54 h 416"/>
                  <a:gd name="T14" fmla="*/ 362 w 416"/>
                  <a:gd name="T15" fmla="*/ 54 h 416"/>
                  <a:gd name="T16" fmla="*/ 416 w 416"/>
                  <a:gd name="T17" fmla="*/ 0 h 416"/>
                  <a:gd name="T18" fmla="*/ 416 w 416"/>
                  <a:gd name="T19"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6" h="416">
                    <a:moveTo>
                      <a:pt x="54" y="361"/>
                    </a:moveTo>
                    <a:cubicBezTo>
                      <a:pt x="0" y="416"/>
                      <a:pt x="0" y="416"/>
                      <a:pt x="0" y="416"/>
                    </a:cubicBezTo>
                    <a:cubicBezTo>
                      <a:pt x="0" y="416"/>
                      <a:pt x="0" y="416"/>
                      <a:pt x="0" y="416"/>
                    </a:cubicBezTo>
                    <a:cubicBezTo>
                      <a:pt x="54" y="362"/>
                      <a:pt x="54" y="362"/>
                      <a:pt x="54" y="362"/>
                    </a:cubicBezTo>
                    <a:cubicBezTo>
                      <a:pt x="54" y="362"/>
                      <a:pt x="54" y="362"/>
                      <a:pt x="54" y="361"/>
                    </a:cubicBezTo>
                    <a:moveTo>
                      <a:pt x="416" y="0"/>
                    </a:moveTo>
                    <a:cubicBezTo>
                      <a:pt x="362" y="54"/>
                      <a:pt x="362" y="54"/>
                      <a:pt x="362" y="54"/>
                    </a:cubicBezTo>
                    <a:cubicBezTo>
                      <a:pt x="362" y="54"/>
                      <a:pt x="362" y="54"/>
                      <a:pt x="362" y="54"/>
                    </a:cubicBezTo>
                    <a:cubicBezTo>
                      <a:pt x="416" y="0"/>
                      <a:pt x="416" y="0"/>
                      <a:pt x="416" y="0"/>
                    </a:cubicBezTo>
                    <a:cubicBezTo>
                      <a:pt x="416" y="0"/>
                      <a:pt x="416" y="0"/>
                      <a:pt x="41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76"/>
              <p:cNvSpPr>
                <a:spLocks/>
              </p:cNvSpPr>
              <p:nvPr userDrawn="1"/>
            </p:nvSpPr>
            <p:spPr bwMode="auto">
              <a:xfrm>
                <a:off x="10915592" y="2066179"/>
                <a:ext cx="829379" cy="810091"/>
              </a:xfrm>
              <a:custGeom>
                <a:avLst/>
                <a:gdLst>
                  <a:gd name="T0" fmla="*/ 392 w 658"/>
                  <a:gd name="T1" fmla="*/ 0 h 643"/>
                  <a:gd name="T2" fmla="*/ 125 w 658"/>
                  <a:gd name="T3" fmla="*/ 110 h 643"/>
                  <a:gd name="T4" fmla="*/ 21 w 658"/>
                  <a:gd name="T5" fmla="*/ 441 h 643"/>
                  <a:gd name="T6" fmla="*/ 118 w 658"/>
                  <a:gd name="T7" fmla="*/ 635 h 643"/>
                  <a:gd name="T8" fmla="*/ 125 w 658"/>
                  <a:gd name="T9" fmla="*/ 643 h 643"/>
                  <a:gd name="T10" fmla="*/ 126 w 658"/>
                  <a:gd name="T11" fmla="*/ 643 h 643"/>
                  <a:gd name="T12" fmla="*/ 126 w 658"/>
                  <a:gd name="T13" fmla="*/ 643 h 643"/>
                  <a:gd name="T14" fmla="*/ 195 w 658"/>
                  <a:gd name="T15" fmla="*/ 573 h 643"/>
                  <a:gd name="T16" fmla="*/ 195 w 658"/>
                  <a:gd name="T17" fmla="*/ 180 h 643"/>
                  <a:gd name="T18" fmla="*/ 392 w 658"/>
                  <a:gd name="T19" fmla="*/ 98 h 643"/>
                  <a:gd name="T20" fmla="*/ 588 w 658"/>
                  <a:gd name="T21" fmla="*/ 180 h 643"/>
                  <a:gd name="T22" fmla="*/ 589 w 658"/>
                  <a:gd name="T23" fmla="*/ 180 h 643"/>
                  <a:gd name="T24" fmla="*/ 589 w 658"/>
                  <a:gd name="T25" fmla="*/ 180 h 643"/>
                  <a:gd name="T26" fmla="*/ 658 w 658"/>
                  <a:gd name="T27" fmla="*/ 110 h 643"/>
                  <a:gd name="T28" fmla="*/ 392 w 658"/>
                  <a:gd name="T2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8" h="643">
                    <a:moveTo>
                      <a:pt x="392" y="0"/>
                    </a:moveTo>
                    <a:cubicBezTo>
                      <a:pt x="295" y="0"/>
                      <a:pt x="199" y="37"/>
                      <a:pt x="125" y="110"/>
                    </a:cubicBezTo>
                    <a:cubicBezTo>
                      <a:pt x="35" y="200"/>
                      <a:pt x="0" y="325"/>
                      <a:pt x="21" y="441"/>
                    </a:cubicBezTo>
                    <a:cubicBezTo>
                      <a:pt x="64" y="499"/>
                      <a:pt x="97" y="564"/>
                      <a:pt x="118" y="635"/>
                    </a:cubicBezTo>
                    <a:cubicBezTo>
                      <a:pt x="120" y="638"/>
                      <a:pt x="123" y="640"/>
                      <a:pt x="125" y="643"/>
                    </a:cubicBezTo>
                    <a:cubicBezTo>
                      <a:pt x="126" y="643"/>
                      <a:pt x="126" y="643"/>
                      <a:pt x="126" y="643"/>
                    </a:cubicBezTo>
                    <a:cubicBezTo>
                      <a:pt x="126" y="643"/>
                      <a:pt x="126" y="643"/>
                      <a:pt x="126" y="643"/>
                    </a:cubicBezTo>
                    <a:cubicBezTo>
                      <a:pt x="195" y="573"/>
                      <a:pt x="195" y="573"/>
                      <a:pt x="195" y="573"/>
                    </a:cubicBezTo>
                    <a:cubicBezTo>
                      <a:pt x="87" y="465"/>
                      <a:pt x="87" y="288"/>
                      <a:pt x="195" y="180"/>
                    </a:cubicBezTo>
                    <a:cubicBezTo>
                      <a:pt x="249" y="126"/>
                      <a:pt x="321" y="98"/>
                      <a:pt x="392" y="98"/>
                    </a:cubicBezTo>
                    <a:cubicBezTo>
                      <a:pt x="463" y="98"/>
                      <a:pt x="534" y="126"/>
                      <a:pt x="588" y="180"/>
                    </a:cubicBezTo>
                    <a:cubicBezTo>
                      <a:pt x="589" y="180"/>
                      <a:pt x="589" y="180"/>
                      <a:pt x="589" y="180"/>
                    </a:cubicBezTo>
                    <a:cubicBezTo>
                      <a:pt x="589" y="180"/>
                      <a:pt x="589" y="180"/>
                      <a:pt x="589" y="180"/>
                    </a:cubicBezTo>
                    <a:cubicBezTo>
                      <a:pt x="658" y="110"/>
                      <a:pt x="658" y="110"/>
                      <a:pt x="658" y="110"/>
                    </a:cubicBezTo>
                    <a:cubicBezTo>
                      <a:pt x="585" y="37"/>
                      <a:pt x="488" y="0"/>
                      <a:pt x="39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77"/>
              <p:cNvSpPr>
                <a:spLocks noEditPoints="1"/>
              </p:cNvSpPr>
              <p:nvPr userDrawn="1"/>
            </p:nvSpPr>
            <p:spPr bwMode="auto">
              <a:xfrm>
                <a:off x="11074525" y="2205052"/>
                <a:ext cx="670447" cy="671218"/>
              </a:xfrm>
              <a:custGeom>
                <a:avLst/>
                <a:gdLst>
                  <a:gd name="T0" fmla="*/ 69 w 532"/>
                  <a:gd name="T1" fmla="*/ 463 h 533"/>
                  <a:gd name="T2" fmla="*/ 0 w 532"/>
                  <a:gd name="T3" fmla="*/ 533 h 533"/>
                  <a:gd name="T4" fmla="*/ 0 w 532"/>
                  <a:gd name="T5" fmla="*/ 533 h 533"/>
                  <a:gd name="T6" fmla="*/ 69 w 532"/>
                  <a:gd name="T7" fmla="*/ 463 h 533"/>
                  <a:gd name="T8" fmla="*/ 69 w 532"/>
                  <a:gd name="T9" fmla="*/ 463 h 533"/>
                  <a:gd name="T10" fmla="*/ 532 w 532"/>
                  <a:gd name="T11" fmla="*/ 0 h 533"/>
                  <a:gd name="T12" fmla="*/ 463 w 532"/>
                  <a:gd name="T13" fmla="*/ 70 h 533"/>
                  <a:gd name="T14" fmla="*/ 463 w 532"/>
                  <a:gd name="T15" fmla="*/ 70 h 533"/>
                  <a:gd name="T16" fmla="*/ 532 w 532"/>
                  <a:gd name="T17" fmla="*/ 0 h 533"/>
                  <a:gd name="T18" fmla="*/ 532 w 532"/>
                  <a:gd name="T19"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2" h="533">
                    <a:moveTo>
                      <a:pt x="69" y="463"/>
                    </a:moveTo>
                    <a:cubicBezTo>
                      <a:pt x="0" y="533"/>
                      <a:pt x="0" y="533"/>
                      <a:pt x="0" y="533"/>
                    </a:cubicBezTo>
                    <a:cubicBezTo>
                      <a:pt x="0" y="533"/>
                      <a:pt x="0" y="533"/>
                      <a:pt x="0" y="533"/>
                    </a:cubicBezTo>
                    <a:cubicBezTo>
                      <a:pt x="69" y="463"/>
                      <a:pt x="69" y="463"/>
                      <a:pt x="69" y="463"/>
                    </a:cubicBezTo>
                    <a:cubicBezTo>
                      <a:pt x="69" y="463"/>
                      <a:pt x="69" y="463"/>
                      <a:pt x="69" y="463"/>
                    </a:cubicBezTo>
                    <a:moveTo>
                      <a:pt x="532" y="0"/>
                    </a:moveTo>
                    <a:cubicBezTo>
                      <a:pt x="463" y="70"/>
                      <a:pt x="463" y="70"/>
                      <a:pt x="463" y="70"/>
                    </a:cubicBezTo>
                    <a:cubicBezTo>
                      <a:pt x="463" y="70"/>
                      <a:pt x="463" y="70"/>
                      <a:pt x="463" y="70"/>
                    </a:cubicBezTo>
                    <a:cubicBezTo>
                      <a:pt x="532" y="0"/>
                      <a:pt x="532" y="0"/>
                      <a:pt x="532" y="0"/>
                    </a:cubicBezTo>
                    <a:cubicBezTo>
                      <a:pt x="532" y="0"/>
                      <a:pt x="532" y="0"/>
                      <a:pt x="53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78"/>
              <p:cNvSpPr>
                <a:spLocks/>
              </p:cNvSpPr>
              <p:nvPr userDrawn="1"/>
            </p:nvSpPr>
            <p:spPr bwMode="auto">
              <a:xfrm>
                <a:off x="10427995" y="2332352"/>
                <a:ext cx="665818" cy="1063148"/>
              </a:xfrm>
              <a:custGeom>
                <a:avLst/>
                <a:gdLst>
                  <a:gd name="T0" fmla="*/ 27 w 528"/>
                  <a:gd name="T1" fmla="*/ 0 h 844"/>
                  <a:gd name="T2" fmla="*/ 0 w 528"/>
                  <a:gd name="T3" fmla="*/ 154 h 844"/>
                  <a:gd name="T4" fmla="*/ 372 w 528"/>
                  <a:gd name="T5" fmla="*/ 590 h 844"/>
                  <a:gd name="T6" fmla="*/ 312 w 528"/>
                  <a:gd name="T7" fmla="*/ 811 h 844"/>
                  <a:gd name="T8" fmla="*/ 363 w 528"/>
                  <a:gd name="T9" fmla="*/ 844 h 844"/>
                  <a:gd name="T10" fmla="*/ 518 w 528"/>
                  <a:gd name="T11" fmla="*/ 699 h 844"/>
                  <a:gd name="T12" fmla="*/ 528 w 528"/>
                  <a:gd name="T13" fmla="*/ 590 h 844"/>
                  <a:gd name="T14" fmla="*/ 505 w 528"/>
                  <a:gd name="T15" fmla="*/ 424 h 844"/>
                  <a:gd name="T16" fmla="*/ 408 w 528"/>
                  <a:gd name="T17" fmla="*/ 230 h 844"/>
                  <a:gd name="T18" fmla="*/ 27 w 528"/>
                  <a:gd name="T19" fmla="*/ 0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8" h="844">
                    <a:moveTo>
                      <a:pt x="27" y="0"/>
                    </a:moveTo>
                    <a:cubicBezTo>
                      <a:pt x="12" y="51"/>
                      <a:pt x="3" y="102"/>
                      <a:pt x="0" y="154"/>
                    </a:cubicBezTo>
                    <a:cubicBezTo>
                      <a:pt x="210" y="187"/>
                      <a:pt x="372" y="370"/>
                      <a:pt x="372" y="590"/>
                    </a:cubicBezTo>
                    <a:cubicBezTo>
                      <a:pt x="372" y="670"/>
                      <a:pt x="350" y="746"/>
                      <a:pt x="312" y="811"/>
                    </a:cubicBezTo>
                    <a:cubicBezTo>
                      <a:pt x="329" y="823"/>
                      <a:pt x="345" y="834"/>
                      <a:pt x="363" y="844"/>
                    </a:cubicBezTo>
                    <a:cubicBezTo>
                      <a:pt x="407" y="788"/>
                      <a:pt x="459" y="739"/>
                      <a:pt x="518" y="699"/>
                    </a:cubicBezTo>
                    <a:cubicBezTo>
                      <a:pt x="525" y="663"/>
                      <a:pt x="528" y="627"/>
                      <a:pt x="528" y="590"/>
                    </a:cubicBezTo>
                    <a:cubicBezTo>
                      <a:pt x="528" y="532"/>
                      <a:pt x="520" y="477"/>
                      <a:pt x="505" y="424"/>
                    </a:cubicBezTo>
                    <a:cubicBezTo>
                      <a:pt x="452" y="368"/>
                      <a:pt x="420" y="301"/>
                      <a:pt x="408" y="230"/>
                    </a:cubicBezTo>
                    <a:cubicBezTo>
                      <a:pt x="317" y="110"/>
                      <a:pt x="182" y="25"/>
                      <a:pt x="2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79"/>
              <p:cNvSpPr>
                <a:spLocks/>
              </p:cNvSpPr>
              <p:nvPr userDrawn="1"/>
            </p:nvSpPr>
            <p:spPr bwMode="auto">
              <a:xfrm>
                <a:off x="10885504" y="3213423"/>
                <a:ext cx="195194" cy="236855"/>
              </a:xfrm>
              <a:custGeom>
                <a:avLst/>
                <a:gdLst>
                  <a:gd name="T0" fmla="*/ 155 w 155"/>
                  <a:gd name="T1" fmla="*/ 0 h 188"/>
                  <a:gd name="T2" fmla="*/ 0 w 155"/>
                  <a:gd name="T3" fmla="*/ 145 h 188"/>
                  <a:gd name="T4" fmla="*/ 85 w 155"/>
                  <a:gd name="T5" fmla="*/ 188 h 188"/>
                  <a:gd name="T6" fmla="*/ 155 w 155"/>
                  <a:gd name="T7" fmla="*/ 0 h 188"/>
                </a:gdLst>
                <a:ahLst/>
                <a:cxnLst>
                  <a:cxn ang="0">
                    <a:pos x="T0" y="T1"/>
                  </a:cxn>
                  <a:cxn ang="0">
                    <a:pos x="T2" y="T3"/>
                  </a:cxn>
                  <a:cxn ang="0">
                    <a:pos x="T4" y="T5"/>
                  </a:cxn>
                  <a:cxn ang="0">
                    <a:pos x="T6" y="T7"/>
                  </a:cxn>
                </a:cxnLst>
                <a:rect l="0" t="0" r="r" b="b"/>
                <a:pathLst>
                  <a:path w="155" h="188">
                    <a:moveTo>
                      <a:pt x="155" y="0"/>
                    </a:moveTo>
                    <a:cubicBezTo>
                      <a:pt x="96" y="40"/>
                      <a:pt x="44" y="89"/>
                      <a:pt x="0" y="145"/>
                    </a:cubicBezTo>
                    <a:cubicBezTo>
                      <a:pt x="27" y="161"/>
                      <a:pt x="56" y="176"/>
                      <a:pt x="85" y="188"/>
                    </a:cubicBezTo>
                    <a:cubicBezTo>
                      <a:pt x="119" y="131"/>
                      <a:pt x="143" y="67"/>
                      <a:pt x="15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80"/>
              <p:cNvSpPr>
                <a:spLocks/>
              </p:cNvSpPr>
              <p:nvPr userDrawn="1"/>
            </p:nvSpPr>
            <p:spPr bwMode="auto">
              <a:xfrm>
                <a:off x="10941824" y="2621670"/>
                <a:ext cx="122671" cy="244571"/>
              </a:xfrm>
              <a:custGeom>
                <a:avLst/>
                <a:gdLst>
                  <a:gd name="T0" fmla="*/ 0 w 97"/>
                  <a:gd name="T1" fmla="*/ 0 h 194"/>
                  <a:gd name="T2" fmla="*/ 97 w 97"/>
                  <a:gd name="T3" fmla="*/ 194 h 194"/>
                  <a:gd name="T4" fmla="*/ 0 w 97"/>
                  <a:gd name="T5" fmla="*/ 0 h 194"/>
                </a:gdLst>
                <a:ahLst/>
                <a:cxnLst>
                  <a:cxn ang="0">
                    <a:pos x="T0" y="T1"/>
                  </a:cxn>
                  <a:cxn ang="0">
                    <a:pos x="T2" y="T3"/>
                  </a:cxn>
                  <a:cxn ang="0">
                    <a:pos x="T4" y="T5"/>
                  </a:cxn>
                </a:cxnLst>
                <a:rect l="0" t="0" r="r" b="b"/>
                <a:pathLst>
                  <a:path w="97" h="194">
                    <a:moveTo>
                      <a:pt x="0" y="0"/>
                    </a:moveTo>
                    <a:cubicBezTo>
                      <a:pt x="12" y="71"/>
                      <a:pt x="44" y="138"/>
                      <a:pt x="97" y="194"/>
                    </a:cubicBezTo>
                    <a:cubicBezTo>
                      <a:pt x="76" y="123"/>
                      <a:pt x="43" y="58"/>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81"/>
              <p:cNvSpPr>
                <a:spLocks noEditPoints="1"/>
              </p:cNvSpPr>
              <p:nvPr userDrawn="1"/>
            </p:nvSpPr>
            <p:spPr bwMode="auto">
              <a:xfrm>
                <a:off x="10340814" y="3581435"/>
                <a:ext cx="388073" cy="245342"/>
              </a:xfrm>
              <a:custGeom>
                <a:avLst/>
                <a:gdLst>
                  <a:gd name="T0" fmla="*/ 19 w 308"/>
                  <a:gd name="T1" fmla="*/ 39 h 195"/>
                  <a:gd name="T2" fmla="*/ 0 w 308"/>
                  <a:gd name="T3" fmla="*/ 39 h 195"/>
                  <a:gd name="T4" fmla="*/ 0 w 308"/>
                  <a:gd name="T5" fmla="*/ 39 h 195"/>
                  <a:gd name="T6" fmla="*/ 0 w 308"/>
                  <a:gd name="T7" fmla="*/ 39 h 195"/>
                  <a:gd name="T8" fmla="*/ 0 w 308"/>
                  <a:gd name="T9" fmla="*/ 195 h 195"/>
                  <a:gd name="T10" fmla="*/ 66 w 308"/>
                  <a:gd name="T11" fmla="*/ 192 h 195"/>
                  <a:gd name="T12" fmla="*/ 66 w 308"/>
                  <a:gd name="T13" fmla="*/ 181 h 195"/>
                  <a:gd name="T14" fmla="*/ 66 w 308"/>
                  <a:gd name="T15" fmla="*/ 181 h 195"/>
                  <a:gd name="T16" fmla="*/ 19 w 308"/>
                  <a:gd name="T17" fmla="*/ 39 h 195"/>
                  <a:gd name="T18" fmla="*/ 182 w 308"/>
                  <a:gd name="T19" fmla="*/ 0 h 195"/>
                  <a:gd name="T20" fmla="*/ 112 w 308"/>
                  <a:gd name="T21" fmla="*/ 25 h 195"/>
                  <a:gd name="T22" fmla="*/ 152 w 308"/>
                  <a:gd name="T23" fmla="*/ 176 h 195"/>
                  <a:gd name="T24" fmla="*/ 299 w 308"/>
                  <a:gd name="T25" fmla="*/ 115 h 195"/>
                  <a:gd name="T26" fmla="*/ 308 w 308"/>
                  <a:gd name="T27" fmla="*/ 86 h 195"/>
                  <a:gd name="T28" fmla="*/ 182 w 308"/>
                  <a:gd name="T2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195">
                    <a:moveTo>
                      <a:pt x="19" y="39"/>
                    </a:moveTo>
                    <a:cubicBezTo>
                      <a:pt x="13" y="39"/>
                      <a:pt x="7" y="39"/>
                      <a:pt x="0" y="39"/>
                    </a:cubicBezTo>
                    <a:cubicBezTo>
                      <a:pt x="0" y="39"/>
                      <a:pt x="0" y="39"/>
                      <a:pt x="0" y="39"/>
                    </a:cubicBezTo>
                    <a:cubicBezTo>
                      <a:pt x="0" y="39"/>
                      <a:pt x="0" y="39"/>
                      <a:pt x="0" y="39"/>
                    </a:cubicBezTo>
                    <a:cubicBezTo>
                      <a:pt x="0" y="195"/>
                      <a:pt x="0" y="195"/>
                      <a:pt x="0" y="195"/>
                    </a:cubicBezTo>
                    <a:cubicBezTo>
                      <a:pt x="22" y="195"/>
                      <a:pt x="44" y="194"/>
                      <a:pt x="66" y="192"/>
                    </a:cubicBezTo>
                    <a:cubicBezTo>
                      <a:pt x="66" y="188"/>
                      <a:pt x="66" y="185"/>
                      <a:pt x="66" y="181"/>
                    </a:cubicBezTo>
                    <a:cubicBezTo>
                      <a:pt x="66" y="181"/>
                      <a:pt x="66" y="181"/>
                      <a:pt x="66" y="181"/>
                    </a:cubicBezTo>
                    <a:cubicBezTo>
                      <a:pt x="66" y="128"/>
                      <a:pt x="48" y="79"/>
                      <a:pt x="19" y="39"/>
                    </a:cubicBezTo>
                    <a:moveTo>
                      <a:pt x="182" y="0"/>
                    </a:moveTo>
                    <a:cubicBezTo>
                      <a:pt x="160" y="10"/>
                      <a:pt x="136" y="18"/>
                      <a:pt x="112" y="25"/>
                    </a:cubicBezTo>
                    <a:cubicBezTo>
                      <a:pt x="137" y="70"/>
                      <a:pt x="151" y="121"/>
                      <a:pt x="152" y="176"/>
                    </a:cubicBezTo>
                    <a:cubicBezTo>
                      <a:pt x="204" y="162"/>
                      <a:pt x="253" y="142"/>
                      <a:pt x="299" y="115"/>
                    </a:cubicBezTo>
                    <a:cubicBezTo>
                      <a:pt x="302" y="105"/>
                      <a:pt x="305" y="96"/>
                      <a:pt x="308" y="86"/>
                    </a:cubicBezTo>
                    <a:cubicBezTo>
                      <a:pt x="264" y="61"/>
                      <a:pt x="222" y="32"/>
                      <a:pt x="18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82"/>
              <p:cNvSpPr>
                <a:spLocks/>
              </p:cNvSpPr>
              <p:nvPr userDrawn="1"/>
            </p:nvSpPr>
            <p:spPr bwMode="auto">
              <a:xfrm>
                <a:off x="10364730" y="3612296"/>
                <a:ext cx="167419" cy="196737"/>
              </a:xfrm>
              <a:custGeom>
                <a:avLst/>
                <a:gdLst>
                  <a:gd name="T0" fmla="*/ 93 w 133"/>
                  <a:gd name="T1" fmla="*/ 0 h 156"/>
                  <a:gd name="T2" fmla="*/ 0 w 133"/>
                  <a:gd name="T3" fmla="*/ 14 h 156"/>
                  <a:gd name="T4" fmla="*/ 47 w 133"/>
                  <a:gd name="T5" fmla="*/ 156 h 156"/>
                  <a:gd name="T6" fmla="*/ 47 w 133"/>
                  <a:gd name="T7" fmla="*/ 156 h 156"/>
                  <a:gd name="T8" fmla="*/ 47 w 133"/>
                  <a:gd name="T9" fmla="*/ 156 h 156"/>
                  <a:gd name="T10" fmla="*/ 110 w 133"/>
                  <a:gd name="T11" fmla="*/ 156 h 156"/>
                  <a:gd name="T12" fmla="*/ 133 w 133"/>
                  <a:gd name="T13" fmla="*/ 151 h 156"/>
                  <a:gd name="T14" fmla="*/ 93 w 133"/>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56">
                    <a:moveTo>
                      <a:pt x="93" y="0"/>
                    </a:moveTo>
                    <a:cubicBezTo>
                      <a:pt x="63" y="8"/>
                      <a:pt x="32" y="12"/>
                      <a:pt x="0" y="14"/>
                    </a:cubicBezTo>
                    <a:cubicBezTo>
                      <a:pt x="29" y="54"/>
                      <a:pt x="47" y="103"/>
                      <a:pt x="47" y="156"/>
                    </a:cubicBezTo>
                    <a:cubicBezTo>
                      <a:pt x="47" y="156"/>
                      <a:pt x="47" y="156"/>
                      <a:pt x="47" y="156"/>
                    </a:cubicBezTo>
                    <a:cubicBezTo>
                      <a:pt x="47" y="156"/>
                      <a:pt x="47" y="156"/>
                      <a:pt x="47" y="156"/>
                    </a:cubicBezTo>
                    <a:cubicBezTo>
                      <a:pt x="110" y="156"/>
                      <a:pt x="110" y="156"/>
                      <a:pt x="110" y="156"/>
                    </a:cubicBezTo>
                    <a:cubicBezTo>
                      <a:pt x="118" y="155"/>
                      <a:pt x="125" y="153"/>
                      <a:pt x="133" y="151"/>
                    </a:cubicBezTo>
                    <a:cubicBezTo>
                      <a:pt x="132" y="96"/>
                      <a:pt x="118" y="45"/>
                      <a:pt x="9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83"/>
              <p:cNvSpPr>
                <a:spLocks/>
              </p:cNvSpPr>
              <p:nvPr userDrawn="1"/>
            </p:nvSpPr>
            <p:spPr bwMode="auto">
              <a:xfrm>
                <a:off x="10424137" y="3809032"/>
                <a:ext cx="79466" cy="13887"/>
              </a:xfrm>
              <a:custGeom>
                <a:avLst/>
                <a:gdLst>
                  <a:gd name="T0" fmla="*/ 63 w 63"/>
                  <a:gd name="T1" fmla="*/ 0 h 11"/>
                  <a:gd name="T2" fmla="*/ 0 w 63"/>
                  <a:gd name="T3" fmla="*/ 0 h 11"/>
                  <a:gd name="T4" fmla="*/ 0 w 63"/>
                  <a:gd name="T5" fmla="*/ 11 h 11"/>
                  <a:gd name="T6" fmla="*/ 63 w 63"/>
                  <a:gd name="T7" fmla="*/ 0 h 11"/>
                </a:gdLst>
                <a:ahLst/>
                <a:cxnLst>
                  <a:cxn ang="0">
                    <a:pos x="T0" y="T1"/>
                  </a:cxn>
                  <a:cxn ang="0">
                    <a:pos x="T2" y="T3"/>
                  </a:cxn>
                  <a:cxn ang="0">
                    <a:pos x="T4" y="T5"/>
                  </a:cxn>
                  <a:cxn ang="0">
                    <a:pos x="T6" y="T7"/>
                  </a:cxn>
                </a:cxnLst>
                <a:rect l="0" t="0" r="r" b="b"/>
                <a:pathLst>
                  <a:path w="63" h="11">
                    <a:moveTo>
                      <a:pt x="63" y="0"/>
                    </a:moveTo>
                    <a:cubicBezTo>
                      <a:pt x="0" y="0"/>
                      <a:pt x="0" y="0"/>
                      <a:pt x="0" y="0"/>
                    </a:cubicBezTo>
                    <a:cubicBezTo>
                      <a:pt x="0" y="4"/>
                      <a:pt x="0" y="7"/>
                      <a:pt x="0" y="11"/>
                    </a:cubicBezTo>
                    <a:cubicBezTo>
                      <a:pt x="21" y="8"/>
                      <a:pt x="42" y="5"/>
                      <a:pt x="6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84"/>
              <p:cNvSpPr>
                <a:spLocks/>
              </p:cNvSpPr>
              <p:nvPr userDrawn="1"/>
            </p:nvSpPr>
            <p:spPr bwMode="auto">
              <a:xfrm>
                <a:off x="10424137" y="3809032"/>
                <a:ext cx="79466" cy="0"/>
              </a:xfrm>
              <a:custGeom>
                <a:avLst/>
                <a:gdLst>
                  <a:gd name="T0" fmla="*/ 63 w 63"/>
                  <a:gd name="T1" fmla="*/ 0 w 63"/>
                  <a:gd name="T2" fmla="*/ 0 w 63"/>
                  <a:gd name="T3" fmla="*/ 63 w 63"/>
                  <a:gd name="T4" fmla="*/ 63 w 63"/>
                </a:gdLst>
                <a:ahLst/>
                <a:cxnLst>
                  <a:cxn ang="0">
                    <a:pos x="T0" y="0"/>
                  </a:cxn>
                  <a:cxn ang="0">
                    <a:pos x="T1" y="0"/>
                  </a:cxn>
                  <a:cxn ang="0">
                    <a:pos x="T2" y="0"/>
                  </a:cxn>
                  <a:cxn ang="0">
                    <a:pos x="T3" y="0"/>
                  </a:cxn>
                  <a:cxn ang="0">
                    <a:pos x="T4" y="0"/>
                  </a:cxn>
                </a:cxnLst>
                <a:rect l="0" t="0" r="r" b="b"/>
                <a:pathLst>
                  <a:path w="63">
                    <a:moveTo>
                      <a:pt x="63" y="0"/>
                    </a:moveTo>
                    <a:cubicBezTo>
                      <a:pt x="0" y="0"/>
                      <a:pt x="0" y="0"/>
                      <a:pt x="0" y="0"/>
                    </a:cubicBezTo>
                    <a:cubicBezTo>
                      <a:pt x="0" y="0"/>
                      <a:pt x="0" y="0"/>
                      <a:pt x="0" y="0"/>
                    </a:cubicBezTo>
                    <a:cubicBezTo>
                      <a:pt x="63" y="0"/>
                      <a:pt x="63" y="0"/>
                      <a:pt x="63" y="0"/>
                    </a:cubicBezTo>
                    <a:cubicBezTo>
                      <a:pt x="63" y="0"/>
                      <a:pt x="63" y="0"/>
                      <a:pt x="6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85"/>
              <p:cNvSpPr>
                <a:spLocks/>
              </p:cNvSpPr>
              <p:nvPr userDrawn="1"/>
            </p:nvSpPr>
            <p:spPr bwMode="auto">
              <a:xfrm>
                <a:off x="10718084" y="3689447"/>
                <a:ext cx="36261" cy="36261"/>
              </a:xfrm>
              <a:custGeom>
                <a:avLst/>
                <a:gdLst>
                  <a:gd name="T0" fmla="*/ 9 w 29"/>
                  <a:gd name="T1" fmla="*/ 0 h 29"/>
                  <a:gd name="T2" fmla="*/ 0 w 29"/>
                  <a:gd name="T3" fmla="*/ 29 h 29"/>
                  <a:gd name="T4" fmla="*/ 29 w 29"/>
                  <a:gd name="T5" fmla="*/ 11 h 29"/>
                  <a:gd name="T6" fmla="*/ 9 w 29"/>
                  <a:gd name="T7" fmla="*/ 0 h 29"/>
                </a:gdLst>
                <a:ahLst/>
                <a:cxnLst>
                  <a:cxn ang="0">
                    <a:pos x="T0" y="T1"/>
                  </a:cxn>
                  <a:cxn ang="0">
                    <a:pos x="T2" y="T3"/>
                  </a:cxn>
                  <a:cxn ang="0">
                    <a:pos x="T4" y="T5"/>
                  </a:cxn>
                  <a:cxn ang="0">
                    <a:pos x="T6" y="T7"/>
                  </a:cxn>
                </a:cxnLst>
                <a:rect l="0" t="0" r="r" b="b"/>
                <a:pathLst>
                  <a:path w="29" h="29">
                    <a:moveTo>
                      <a:pt x="9" y="0"/>
                    </a:moveTo>
                    <a:cubicBezTo>
                      <a:pt x="6" y="10"/>
                      <a:pt x="3" y="19"/>
                      <a:pt x="0" y="29"/>
                    </a:cubicBezTo>
                    <a:cubicBezTo>
                      <a:pt x="10" y="24"/>
                      <a:pt x="20" y="18"/>
                      <a:pt x="29" y="11"/>
                    </a:cubicBezTo>
                    <a:cubicBezTo>
                      <a:pt x="22" y="8"/>
                      <a:pt x="15" y="4"/>
                      <a:pt x="9"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87"/>
              <p:cNvSpPr>
                <a:spLocks/>
              </p:cNvSpPr>
              <p:nvPr userDrawn="1"/>
            </p:nvSpPr>
            <p:spPr bwMode="auto">
              <a:xfrm>
                <a:off x="9777607" y="3442562"/>
                <a:ext cx="234541" cy="207538"/>
              </a:xfrm>
              <a:custGeom>
                <a:avLst/>
                <a:gdLst>
                  <a:gd name="T0" fmla="*/ 117 w 186"/>
                  <a:gd name="T1" fmla="*/ 0 h 165"/>
                  <a:gd name="T2" fmla="*/ 0 w 186"/>
                  <a:gd name="T3" fmla="*/ 104 h 165"/>
                  <a:gd name="T4" fmla="*/ 62 w 186"/>
                  <a:gd name="T5" fmla="*/ 165 h 165"/>
                  <a:gd name="T6" fmla="*/ 186 w 186"/>
                  <a:gd name="T7" fmla="*/ 64 h 165"/>
                  <a:gd name="T8" fmla="*/ 117 w 186"/>
                  <a:gd name="T9" fmla="*/ 0 h 165"/>
                </a:gdLst>
                <a:ahLst/>
                <a:cxnLst>
                  <a:cxn ang="0">
                    <a:pos x="T0" y="T1"/>
                  </a:cxn>
                  <a:cxn ang="0">
                    <a:pos x="T2" y="T3"/>
                  </a:cxn>
                  <a:cxn ang="0">
                    <a:pos x="T4" y="T5"/>
                  </a:cxn>
                  <a:cxn ang="0">
                    <a:pos x="T6" y="T7"/>
                  </a:cxn>
                  <a:cxn ang="0">
                    <a:pos x="T8" y="T9"/>
                  </a:cxn>
                </a:cxnLst>
                <a:rect l="0" t="0" r="r" b="b"/>
                <a:pathLst>
                  <a:path w="186" h="165">
                    <a:moveTo>
                      <a:pt x="117" y="0"/>
                    </a:moveTo>
                    <a:cubicBezTo>
                      <a:pt x="70" y="25"/>
                      <a:pt x="30" y="61"/>
                      <a:pt x="0" y="104"/>
                    </a:cubicBezTo>
                    <a:cubicBezTo>
                      <a:pt x="19" y="126"/>
                      <a:pt x="40" y="146"/>
                      <a:pt x="62" y="165"/>
                    </a:cubicBezTo>
                    <a:cubicBezTo>
                      <a:pt x="91" y="119"/>
                      <a:pt x="134" y="83"/>
                      <a:pt x="186" y="64"/>
                    </a:cubicBezTo>
                    <a:cubicBezTo>
                      <a:pt x="161" y="45"/>
                      <a:pt x="138" y="24"/>
                      <a:pt x="11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88"/>
              <p:cNvSpPr>
                <a:spLocks/>
              </p:cNvSpPr>
              <p:nvPr userDrawn="1"/>
            </p:nvSpPr>
            <p:spPr bwMode="auto">
              <a:xfrm>
                <a:off x="9612503" y="2414904"/>
                <a:ext cx="391930" cy="471396"/>
              </a:xfrm>
              <a:custGeom>
                <a:avLst/>
                <a:gdLst>
                  <a:gd name="T0" fmla="*/ 292 w 311"/>
                  <a:gd name="T1" fmla="*/ 0 h 374"/>
                  <a:gd name="T2" fmla="*/ 223 w 311"/>
                  <a:gd name="T3" fmla="*/ 45 h 374"/>
                  <a:gd name="T4" fmla="*/ 162 w 311"/>
                  <a:gd name="T5" fmla="*/ 233 h 374"/>
                  <a:gd name="T6" fmla="*/ 27 w 311"/>
                  <a:gd name="T7" fmla="*/ 296 h 374"/>
                  <a:gd name="T8" fmla="*/ 0 w 311"/>
                  <a:gd name="T9" fmla="*/ 374 h 374"/>
                  <a:gd name="T10" fmla="*/ 8 w 311"/>
                  <a:gd name="T11" fmla="*/ 374 h 374"/>
                  <a:gd name="T12" fmla="*/ 194 w 311"/>
                  <a:gd name="T13" fmla="*/ 308 h 374"/>
                  <a:gd name="T14" fmla="*/ 275 w 311"/>
                  <a:gd name="T15" fmla="*/ 204 h 374"/>
                  <a:gd name="T16" fmla="*/ 292 w 311"/>
                  <a:gd name="T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374">
                    <a:moveTo>
                      <a:pt x="292" y="0"/>
                    </a:moveTo>
                    <a:cubicBezTo>
                      <a:pt x="268" y="13"/>
                      <a:pt x="245" y="28"/>
                      <a:pt x="223" y="45"/>
                    </a:cubicBezTo>
                    <a:cubicBezTo>
                      <a:pt x="234" y="111"/>
                      <a:pt x="213" y="182"/>
                      <a:pt x="162" y="233"/>
                    </a:cubicBezTo>
                    <a:cubicBezTo>
                      <a:pt x="124" y="271"/>
                      <a:pt x="76" y="292"/>
                      <a:pt x="27" y="296"/>
                    </a:cubicBezTo>
                    <a:cubicBezTo>
                      <a:pt x="16" y="321"/>
                      <a:pt x="7" y="347"/>
                      <a:pt x="0" y="374"/>
                    </a:cubicBezTo>
                    <a:cubicBezTo>
                      <a:pt x="3" y="374"/>
                      <a:pt x="6" y="374"/>
                      <a:pt x="8" y="374"/>
                    </a:cubicBezTo>
                    <a:cubicBezTo>
                      <a:pt x="74" y="374"/>
                      <a:pt x="140" y="352"/>
                      <a:pt x="194" y="308"/>
                    </a:cubicBezTo>
                    <a:cubicBezTo>
                      <a:pt x="216" y="270"/>
                      <a:pt x="243" y="235"/>
                      <a:pt x="275" y="204"/>
                    </a:cubicBezTo>
                    <a:cubicBezTo>
                      <a:pt x="305" y="140"/>
                      <a:pt x="311" y="68"/>
                      <a:pt x="29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89"/>
              <p:cNvSpPr>
                <a:spLocks/>
              </p:cNvSpPr>
              <p:nvPr userDrawn="1"/>
            </p:nvSpPr>
            <p:spPr bwMode="auto">
              <a:xfrm>
                <a:off x="10340814" y="3630041"/>
                <a:ext cx="0" cy="196737"/>
              </a:xfrm>
              <a:custGeom>
                <a:avLst/>
                <a:gdLst>
                  <a:gd name="T0" fmla="*/ 0 h 156"/>
                  <a:gd name="T1" fmla="*/ 156 h 156"/>
                  <a:gd name="T2" fmla="*/ 156 h 156"/>
                  <a:gd name="T3" fmla="*/ 0 h 156"/>
                  <a:gd name="T4" fmla="*/ 0 h 156"/>
                </a:gdLst>
                <a:ahLst/>
                <a:cxnLst>
                  <a:cxn ang="0">
                    <a:pos x="0" y="T0"/>
                  </a:cxn>
                  <a:cxn ang="0">
                    <a:pos x="0" y="T1"/>
                  </a:cxn>
                  <a:cxn ang="0">
                    <a:pos x="0" y="T2"/>
                  </a:cxn>
                  <a:cxn ang="0">
                    <a:pos x="0" y="T3"/>
                  </a:cxn>
                  <a:cxn ang="0">
                    <a:pos x="0" y="T4"/>
                  </a:cxn>
                </a:cxnLst>
                <a:rect l="0" t="0" r="r" b="b"/>
                <a:pathLst>
                  <a:path h="156">
                    <a:moveTo>
                      <a:pt x="0" y="0"/>
                    </a:moveTo>
                    <a:cubicBezTo>
                      <a:pt x="0" y="156"/>
                      <a:pt x="0" y="156"/>
                      <a:pt x="0" y="156"/>
                    </a:cubicBezTo>
                    <a:cubicBezTo>
                      <a:pt x="0" y="156"/>
                      <a:pt x="0" y="156"/>
                      <a:pt x="0" y="156"/>
                    </a:cubicBezTo>
                    <a:cubicBezTo>
                      <a:pt x="0" y="0"/>
                      <a:pt x="0" y="0"/>
                      <a:pt x="0" y="0"/>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92"/>
              <p:cNvSpPr>
                <a:spLocks noEditPoints="1"/>
              </p:cNvSpPr>
              <p:nvPr userDrawn="1"/>
            </p:nvSpPr>
            <p:spPr bwMode="auto">
              <a:xfrm>
                <a:off x="10090071" y="1692765"/>
                <a:ext cx="2066118" cy="2165644"/>
              </a:xfrm>
              <a:custGeom>
                <a:avLst/>
                <a:gdLst>
                  <a:gd name="T0" fmla="*/ 1434 w 1639"/>
                  <a:gd name="T1" fmla="*/ 1321 h 1718"/>
                  <a:gd name="T2" fmla="*/ 1009 w 1639"/>
                  <a:gd name="T3" fmla="*/ 1454 h 1718"/>
                  <a:gd name="T4" fmla="*/ 815 w 1639"/>
                  <a:gd name="T5" fmla="*/ 1429 h 1718"/>
                  <a:gd name="T6" fmla="*/ 682 w 1639"/>
                  <a:gd name="T7" fmla="*/ 1663 h 1718"/>
                  <a:gd name="T8" fmla="*/ 1009 w 1639"/>
                  <a:gd name="T9" fmla="*/ 1718 h 1718"/>
                  <a:gd name="T10" fmla="*/ 1639 w 1639"/>
                  <a:gd name="T11" fmla="*/ 1496 h 1718"/>
                  <a:gd name="T12" fmla="*/ 1434 w 1639"/>
                  <a:gd name="T13" fmla="*/ 1321 h 1718"/>
                  <a:gd name="T14" fmla="*/ 199 w 1639"/>
                  <a:gd name="T15" fmla="*/ 656 h 1718"/>
                  <a:gd name="T16" fmla="*/ 199 w 1639"/>
                  <a:gd name="T17" fmla="*/ 657 h 1718"/>
                  <a:gd name="T18" fmla="*/ 3 w 1639"/>
                  <a:gd name="T19" fmla="*/ 703 h 1718"/>
                  <a:gd name="T20" fmla="*/ 297 w 1639"/>
                  <a:gd name="T21" fmla="*/ 1423 h 1718"/>
                  <a:gd name="T22" fmla="*/ 381 w 1639"/>
                  <a:gd name="T23" fmla="*/ 1498 h 1718"/>
                  <a:gd name="T24" fmla="*/ 580 w 1639"/>
                  <a:gd name="T25" fmla="*/ 1318 h 1718"/>
                  <a:gd name="T26" fmla="*/ 484 w 1639"/>
                  <a:gd name="T27" fmla="*/ 1237 h 1718"/>
                  <a:gd name="T28" fmla="*/ 268 w 1639"/>
                  <a:gd name="T29" fmla="*/ 661 h 1718"/>
                  <a:gd name="T30" fmla="*/ 199 w 1639"/>
                  <a:gd name="T31" fmla="*/ 656 h 1718"/>
                  <a:gd name="T32" fmla="*/ 297 w 1639"/>
                  <a:gd name="T33" fmla="*/ 0 h 1718"/>
                  <a:gd name="T34" fmla="*/ 19 w 1639"/>
                  <a:gd name="T35" fmla="*/ 528 h 1718"/>
                  <a:gd name="T36" fmla="*/ 199 w 1639"/>
                  <a:gd name="T37" fmla="*/ 500 h 1718"/>
                  <a:gd name="T38" fmla="*/ 199 w 1639"/>
                  <a:gd name="T39" fmla="*/ 500 h 1718"/>
                  <a:gd name="T40" fmla="*/ 295 w 1639"/>
                  <a:gd name="T41" fmla="*/ 507 h 1718"/>
                  <a:gd name="T42" fmla="*/ 484 w 1639"/>
                  <a:gd name="T43" fmla="*/ 186 h 1718"/>
                  <a:gd name="T44" fmla="*/ 483 w 1639"/>
                  <a:gd name="T45" fmla="*/ 186 h 1718"/>
                  <a:gd name="T46" fmla="*/ 483 w 1639"/>
                  <a:gd name="T47" fmla="*/ 186 h 1718"/>
                  <a:gd name="T48" fmla="*/ 297 w 1639"/>
                  <a:gd name="T49" fmla="*/ 0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9" h="1718">
                    <a:moveTo>
                      <a:pt x="1434" y="1321"/>
                    </a:moveTo>
                    <a:cubicBezTo>
                      <a:pt x="1306" y="1410"/>
                      <a:pt x="1158" y="1454"/>
                      <a:pt x="1009" y="1454"/>
                    </a:cubicBezTo>
                    <a:cubicBezTo>
                      <a:pt x="944" y="1454"/>
                      <a:pt x="879" y="1446"/>
                      <a:pt x="815" y="1429"/>
                    </a:cubicBezTo>
                    <a:cubicBezTo>
                      <a:pt x="752" y="1493"/>
                      <a:pt x="706" y="1574"/>
                      <a:pt x="682" y="1663"/>
                    </a:cubicBezTo>
                    <a:cubicBezTo>
                      <a:pt x="787" y="1700"/>
                      <a:pt x="898" y="1718"/>
                      <a:pt x="1009" y="1718"/>
                    </a:cubicBezTo>
                    <a:cubicBezTo>
                      <a:pt x="1232" y="1718"/>
                      <a:pt x="1455" y="1644"/>
                      <a:pt x="1639" y="1496"/>
                    </a:cubicBezTo>
                    <a:cubicBezTo>
                      <a:pt x="1587" y="1422"/>
                      <a:pt x="1516" y="1361"/>
                      <a:pt x="1434" y="1321"/>
                    </a:cubicBezTo>
                    <a:moveTo>
                      <a:pt x="199" y="656"/>
                    </a:moveTo>
                    <a:cubicBezTo>
                      <a:pt x="199" y="657"/>
                      <a:pt x="199" y="657"/>
                      <a:pt x="199" y="657"/>
                    </a:cubicBezTo>
                    <a:cubicBezTo>
                      <a:pt x="129" y="657"/>
                      <a:pt x="62" y="673"/>
                      <a:pt x="3" y="703"/>
                    </a:cubicBezTo>
                    <a:cubicBezTo>
                      <a:pt x="0" y="963"/>
                      <a:pt x="99" y="1224"/>
                      <a:pt x="297" y="1423"/>
                    </a:cubicBezTo>
                    <a:cubicBezTo>
                      <a:pt x="324" y="1450"/>
                      <a:pt x="352" y="1475"/>
                      <a:pt x="381" y="1498"/>
                    </a:cubicBezTo>
                    <a:cubicBezTo>
                      <a:pt x="464" y="1460"/>
                      <a:pt x="534" y="1397"/>
                      <a:pt x="580" y="1318"/>
                    </a:cubicBezTo>
                    <a:cubicBezTo>
                      <a:pt x="546" y="1294"/>
                      <a:pt x="514" y="1267"/>
                      <a:pt x="484" y="1237"/>
                    </a:cubicBezTo>
                    <a:cubicBezTo>
                      <a:pt x="326" y="1079"/>
                      <a:pt x="254" y="868"/>
                      <a:pt x="268" y="661"/>
                    </a:cubicBezTo>
                    <a:cubicBezTo>
                      <a:pt x="245" y="658"/>
                      <a:pt x="223" y="656"/>
                      <a:pt x="199" y="656"/>
                    </a:cubicBezTo>
                    <a:moveTo>
                      <a:pt x="297" y="0"/>
                    </a:moveTo>
                    <a:cubicBezTo>
                      <a:pt x="148" y="150"/>
                      <a:pt x="55" y="335"/>
                      <a:pt x="19" y="528"/>
                    </a:cubicBezTo>
                    <a:cubicBezTo>
                      <a:pt x="76" y="510"/>
                      <a:pt x="137" y="500"/>
                      <a:pt x="199" y="500"/>
                    </a:cubicBezTo>
                    <a:cubicBezTo>
                      <a:pt x="199" y="500"/>
                      <a:pt x="199" y="500"/>
                      <a:pt x="199" y="500"/>
                    </a:cubicBezTo>
                    <a:cubicBezTo>
                      <a:pt x="232" y="500"/>
                      <a:pt x="264" y="502"/>
                      <a:pt x="295" y="507"/>
                    </a:cubicBezTo>
                    <a:cubicBezTo>
                      <a:pt x="328" y="390"/>
                      <a:pt x="391" y="279"/>
                      <a:pt x="484" y="186"/>
                    </a:cubicBezTo>
                    <a:cubicBezTo>
                      <a:pt x="483" y="186"/>
                      <a:pt x="483" y="186"/>
                      <a:pt x="483" y="186"/>
                    </a:cubicBezTo>
                    <a:cubicBezTo>
                      <a:pt x="483" y="186"/>
                      <a:pt x="483" y="186"/>
                      <a:pt x="483" y="186"/>
                    </a:cubicBezTo>
                    <a:cubicBezTo>
                      <a:pt x="297" y="0"/>
                      <a:pt x="297" y="0"/>
                      <a:pt x="29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95"/>
              <p:cNvSpPr>
                <a:spLocks/>
              </p:cNvSpPr>
              <p:nvPr userDrawn="1"/>
            </p:nvSpPr>
            <p:spPr bwMode="auto">
              <a:xfrm>
                <a:off x="10728886" y="3395500"/>
                <a:ext cx="263858" cy="307835"/>
              </a:xfrm>
              <a:custGeom>
                <a:avLst/>
                <a:gdLst>
                  <a:gd name="T0" fmla="*/ 124 w 209"/>
                  <a:gd name="T1" fmla="*/ 0 h 244"/>
                  <a:gd name="T2" fmla="*/ 0 w 209"/>
                  <a:gd name="T3" fmla="*/ 233 h 244"/>
                  <a:gd name="T4" fmla="*/ 20 w 209"/>
                  <a:gd name="T5" fmla="*/ 244 h 244"/>
                  <a:gd name="T6" fmla="*/ 209 w 209"/>
                  <a:gd name="T7" fmla="*/ 43 h 244"/>
                  <a:gd name="T8" fmla="*/ 124 w 209"/>
                  <a:gd name="T9" fmla="*/ 0 h 244"/>
                </a:gdLst>
                <a:ahLst/>
                <a:cxnLst>
                  <a:cxn ang="0">
                    <a:pos x="T0" y="T1"/>
                  </a:cxn>
                  <a:cxn ang="0">
                    <a:pos x="T2" y="T3"/>
                  </a:cxn>
                  <a:cxn ang="0">
                    <a:pos x="T4" y="T5"/>
                  </a:cxn>
                  <a:cxn ang="0">
                    <a:pos x="T6" y="T7"/>
                  </a:cxn>
                  <a:cxn ang="0">
                    <a:pos x="T8" y="T9"/>
                  </a:cxn>
                </a:cxnLst>
                <a:rect l="0" t="0" r="r" b="b"/>
                <a:pathLst>
                  <a:path w="209" h="244">
                    <a:moveTo>
                      <a:pt x="124" y="0"/>
                    </a:moveTo>
                    <a:cubicBezTo>
                      <a:pt x="69" y="69"/>
                      <a:pt x="27" y="147"/>
                      <a:pt x="0" y="233"/>
                    </a:cubicBezTo>
                    <a:cubicBezTo>
                      <a:pt x="6" y="237"/>
                      <a:pt x="13" y="241"/>
                      <a:pt x="20" y="244"/>
                    </a:cubicBezTo>
                    <a:cubicBezTo>
                      <a:pt x="98" y="193"/>
                      <a:pt x="163" y="124"/>
                      <a:pt x="209" y="43"/>
                    </a:cubicBezTo>
                    <a:cubicBezTo>
                      <a:pt x="180" y="31"/>
                      <a:pt x="151" y="16"/>
                      <a:pt x="12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96"/>
              <p:cNvSpPr>
                <a:spLocks/>
              </p:cNvSpPr>
              <p:nvPr userDrawn="1"/>
            </p:nvSpPr>
            <p:spPr bwMode="auto">
              <a:xfrm>
                <a:off x="10093929" y="2323094"/>
                <a:ext cx="246885" cy="256143"/>
              </a:xfrm>
              <a:custGeom>
                <a:avLst/>
                <a:gdLst>
                  <a:gd name="T0" fmla="*/ 196 w 196"/>
                  <a:gd name="T1" fmla="*/ 0 h 203"/>
                  <a:gd name="T2" fmla="*/ 16 w 196"/>
                  <a:gd name="T3" fmla="*/ 28 h 203"/>
                  <a:gd name="T4" fmla="*/ 0 w 196"/>
                  <a:gd name="T5" fmla="*/ 203 h 203"/>
                  <a:gd name="T6" fmla="*/ 196 w 196"/>
                  <a:gd name="T7" fmla="*/ 157 h 203"/>
                  <a:gd name="T8" fmla="*/ 196 w 196"/>
                  <a:gd name="T9" fmla="*/ 156 h 203"/>
                  <a:gd name="T10" fmla="*/ 196 w 196"/>
                  <a:gd name="T11" fmla="*/ 156 h 203"/>
                  <a:gd name="T12" fmla="*/ 196 w 196"/>
                  <a:gd name="T13" fmla="*/ 0 h 203"/>
                </a:gdLst>
                <a:ahLst/>
                <a:cxnLst>
                  <a:cxn ang="0">
                    <a:pos x="T0" y="T1"/>
                  </a:cxn>
                  <a:cxn ang="0">
                    <a:pos x="T2" y="T3"/>
                  </a:cxn>
                  <a:cxn ang="0">
                    <a:pos x="T4" y="T5"/>
                  </a:cxn>
                  <a:cxn ang="0">
                    <a:pos x="T6" y="T7"/>
                  </a:cxn>
                  <a:cxn ang="0">
                    <a:pos x="T8" y="T9"/>
                  </a:cxn>
                  <a:cxn ang="0">
                    <a:pos x="T10" y="T11"/>
                  </a:cxn>
                  <a:cxn ang="0">
                    <a:pos x="T12" y="T13"/>
                  </a:cxn>
                </a:cxnLst>
                <a:rect l="0" t="0" r="r" b="b"/>
                <a:pathLst>
                  <a:path w="196" h="203">
                    <a:moveTo>
                      <a:pt x="196" y="0"/>
                    </a:moveTo>
                    <a:cubicBezTo>
                      <a:pt x="134" y="0"/>
                      <a:pt x="73" y="10"/>
                      <a:pt x="16" y="28"/>
                    </a:cubicBezTo>
                    <a:cubicBezTo>
                      <a:pt x="6" y="86"/>
                      <a:pt x="0" y="144"/>
                      <a:pt x="0" y="203"/>
                    </a:cubicBezTo>
                    <a:cubicBezTo>
                      <a:pt x="59" y="173"/>
                      <a:pt x="126" y="157"/>
                      <a:pt x="196" y="157"/>
                    </a:cubicBezTo>
                    <a:cubicBezTo>
                      <a:pt x="196" y="156"/>
                      <a:pt x="196" y="156"/>
                      <a:pt x="196" y="156"/>
                    </a:cubicBezTo>
                    <a:cubicBezTo>
                      <a:pt x="196" y="156"/>
                      <a:pt x="196" y="156"/>
                      <a:pt x="196" y="156"/>
                    </a:cubicBezTo>
                    <a:cubicBezTo>
                      <a:pt x="196" y="0"/>
                      <a:pt x="196" y="0"/>
                      <a:pt x="19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97"/>
              <p:cNvSpPr>
                <a:spLocks/>
              </p:cNvSpPr>
              <p:nvPr userDrawn="1"/>
            </p:nvSpPr>
            <p:spPr bwMode="auto">
              <a:xfrm>
                <a:off x="10340814" y="2323094"/>
                <a:ext cx="0" cy="196737"/>
              </a:xfrm>
              <a:custGeom>
                <a:avLst/>
                <a:gdLst>
                  <a:gd name="T0" fmla="*/ 0 h 156"/>
                  <a:gd name="T1" fmla="*/ 0 h 156"/>
                  <a:gd name="T2" fmla="*/ 156 h 156"/>
                  <a:gd name="T3" fmla="*/ 156 h 156"/>
                  <a:gd name="T4" fmla="*/ 0 h 156"/>
                </a:gdLst>
                <a:ahLst/>
                <a:cxnLst>
                  <a:cxn ang="0">
                    <a:pos x="0" y="T0"/>
                  </a:cxn>
                  <a:cxn ang="0">
                    <a:pos x="0" y="T1"/>
                  </a:cxn>
                  <a:cxn ang="0">
                    <a:pos x="0" y="T2"/>
                  </a:cxn>
                  <a:cxn ang="0">
                    <a:pos x="0" y="T3"/>
                  </a:cxn>
                  <a:cxn ang="0">
                    <a:pos x="0" y="T4"/>
                  </a:cxn>
                </a:cxnLst>
                <a:rect l="0" t="0" r="r" b="b"/>
                <a:pathLst>
                  <a:path h="156">
                    <a:moveTo>
                      <a:pt x="0" y="0"/>
                    </a:moveTo>
                    <a:cubicBezTo>
                      <a:pt x="0" y="0"/>
                      <a:pt x="0" y="0"/>
                      <a:pt x="0" y="0"/>
                    </a:cubicBezTo>
                    <a:cubicBezTo>
                      <a:pt x="0" y="156"/>
                      <a:pt x="0" y="156"/>
                      <a:pt x="0" y="156"/>
                    </a:cubicBezTo>
                    <a:cubicBezTo>
                      <a:pt x="0" y="156"/>
                      <a:pt x="0" y="156"/>
                      <a:pt x="0" y="15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98"/>
              <p:cNvSpPr>
                <a:spLocks/>
              </p:cNvSpPr>
              <p:nvPr userDrawn="1"/>
            </p:nvSpPr>
            <p:spPr bwMode="auto">
              <a:xfrm>
                <a:off x="10464256" y="1692765"/>
                <a:ext cx="234541" cy="234541"/>
              </a:xfrm>
              <a:custGeom>
                <a:avLst/>
                <a:gdLst>
                  <a:gd name="T0" fmla="*/ 0 w 186"/>
                  <a:gd name="T1" fmla="*/ 0 h 186"/>
                  <a:gd name="T2" fmla="*/ 0 w 186"/>
                  <a:gd name="T3" fmla="*/ 0 h 186"/>
                  <a:gd name="T4" fmla="*/ 186 w 186"/>
                  <a:gd name="T5" fmla="*/ 186 h 186"/>
                  <a:gd name="T6" fmla="*/ 186 w 186"/>
                  <a:gd name="T7" fmla="*/ 186 h 186"/>
                  <a:gd name="T8" fmla="*/ 0 w 186"/>
                  <a:gd name="T9" fmla="*/ 0 h 186"/>
                </a:gdLst>
                <a:ahLst/>
                <a:cxnLst>
                  <a:cxn ang="0">
                    <a:pos x="T0" y="T1"/>
                  </a:cxn>
                  <a:cxn ang="0">
                    <a:pos x="T2" y="T3"/>
                  </a:cxn>
                  <a:cxn ang="0">
                    <a:pos x="T4" y="T5"/>
                  </a:cxn>
                  <a:cxn ang="0">
                    <a:pos x="T6" y="T7"/>
                  </a:cxn>
                  <a:cxn ang="0">
                    <a:pos x="T8" y="T9"/>
                  </a:cxn>
                </a:cxnLst>
                <a:rect l="0" t="0" r="r" b="b"/>
                <a:pathLst>
                  <a:path w="186" h="186">
                    <a:moveTo>
                      <a:pt x="0" y="0"/>
                    </a:moveTo>
                    <a:cubicBezTo>
                      <a:pt x="0" y="0"/>
                      <a:pt x="0" y="0"/>
                      <a:pt x="0" y="0"/>
                    </a:cubicBezTo>
                    <a:cubicBezTo>
                      <a:pt x="186" y="186"/>
                      <a:pt x="186" y="186"/>
                      <a:pt x="186" y="186"/>
                    </a:cubicBezTo>
                    <a:cubicBezTo>
                      <a:pt x="186" y="186"/>
                      <a:pt x="186" y="186"/>
                      <a:pt x="186" y="18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99"/>
              <p:cNvSpPr>
                <a:spLocks/>
              </p:cNvSpPr>
              <p:nvPr userDrawn="1"/>
            </p:nvSpPr>
            <p:spPr bwMode="auto">
              <a:xfrm>
                <a:off x="12023489" y="3251998"/>
                <a:ext cx="234541" cy="234541"/>
              </a:xfrm>
              <a:custGeom>
                <a:avLst/>
                <a:gdLst>
                  <a:gd name="T0" fmla="*/ 0 w 186"/>
                  <a:gd name="T1" fmla="*/ 0 h 186"/>
                  <a:gd name="T2" fmla="*/ 0 w 186"/>
                  <a:gd name="T3" fmla="*/ 0 h 186"/>
                  <a:gd name="T4" fmla="*/ 186 w 186"/>
                  <a:gd name="T5" fmla="*/ 186 h 186"/>
                  <a:gd name="T6" fmla="*/ 186 w 186"/>
                  <a:gd name="T7" fmla="*/ 186 h 186"/>
                  <a:gd name="T8" fmla="*/ 0 w 186"/>
                  <a:gd name="T9" fmla="*/ 0 h 186"/>
                </a:gdLst>
                <a:ahLst/>
                <a:cxnLst>
                  <a:cxn ang="0">
                    <a:pos x="T0" y="T1"/>
                  </a:cxn>
                  <a:cxn ang="0">
                    <a:pos x="T2" y="T3"/>
                  </a:cxn>
                  <a:cxn ang="0">
                    <a:pos x="T4" y="T5"/>
                  </a:cxn>
                  <a:cxn ang="0">
                    <a:pos x="T6" y="T7"/>
                  </a:cxn>
                  <a:cxn ang="0">
                    <a:pos x="T8" y="T9"/>
                  </a:cxn>
                </a:cxnLst>
                <a:rect l="0" t="0" r="r" b="b"/>
                <a:pathLst>
                  <a:path w="186" h="186">
                    <a:moveTo>
                      <a:pt x="0" y="0"/>
                    </a:moveTo>
                    <a:cubicBezTo>
                      <a:pt x="0" y="0"/>
                      <a:pt x="0" y="0"/>
                      <a:pt x="0" y="0"/>
                    </a:cubicBezTo>
                    <a:cubicBezTo>
                      <a:pt x="186" y="186"/>
                      <a:pt x="186" y="186"/>
                      <a:pt x="186" y="186"/>
                    </a:cubicBezTo>
                    <a:cubicBezTo>
                      <a:pt x="186" y="186"/>
                      <a:pt x="186" y="186"/>
                      <a:pt x="186" y="18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247" name="Group 246"/>
          <p:cNvGrpSpPr/>
          <p:nvPr/>
        </p:nvGrpSpPr>
        <p:grpSpPr>
          <a:xfrm>
            <a:off x="-1808060" y="3761483"/>
            <a:ext cx="2730144" cy="3354365"/>
            <a:chOff x="-2776412" y="3137875"/>
            <a:chExt cx="4263891" cy="5238789"/>
          </a:xfrm>
        </p:grpSpPr>
        <p:grpSp>
          <p:nvGrpSpPr>
            <p:cNvPr id="248" name="Group 247"/>
            <p:cNvGrpSpPr/>
            <p:nvPr/>
          </p:nvGrpSpPr>
          <p:grpSpPr>
            <a:xfrm>
              <a:off x="-2517213" y="3137875"/>
              <a:ext cx="4004692" cy="5238789"/>
              <a:chOff x="7960688" y="1320895"/>
              <a:chExt cx="4791883" cy="6268563"/>
            </a:xfrm>
            <a:solidFill>
              <a:schemeClr val="tx2">
                <a:lumMod val="20000"/>
                <a:lumOff val="80000"/>
                <a:alpha val="20000"/>
              </a:schemeClr>
            </a:solidFill>
          </p:grpSpPr>
          <p:sp>
            <p:nvSpPr>
              <p:cNvPr id="337" name="Freeform 14"/>
              <p:cNvSpPr>
                <a:spLocks noEditPoints="1"/>
              </p:cNvSpPr>
              <p:nvPr userDrawn="1"/>
            </p:nvSpPr>
            <p:spPr bwMode="auto">
              <a:xfrm>
                <a:off x="7960688" y="6674441"/>
                <a:ext cx="1829263" cy="915017"/>
              </a:xfrm>
              <a:custGeom>
                <a:avLst/>
                <a:gdLst>
                  <a:gd name="T0" fmla="*/ 190 w 1451"/>
                  <a:gd name="T1" fmla="*/ 0 h 726"/>
                  <a:gd name="T2" fmla="*/ 189 w 1451"/>
                  <a:gd name="T3" fmla="*/ 0 h 726"/>
                  <a:gd name="T4" fmla="*/ 189 w 1451"/>
                  <a:gd name="T5" fmla="*/ 0 h 726"/>
                  <a:gd name="T6" fmla="*/ 0 w 1451"/>
                  <a:gd name="T7" fmla="*/ 0 h 726"/>
                  <a:gd name="T8" fmla="*/ 726 w 1451"/>
                  <a:gd name="T9" fmla="*/ 726 h 726"/>
                  <a:gd name="T10" fmla="*/ 1396 w 1451"/>
                  <a:gd name="T11" fmla="*/ 280 h 726"/>
                  <a:gd name="T12" fmla="*/ 1204 w 1451"/>
                  <a:gd name="T13" fmla="*/ 242 h 726"/>
                  <a:gd name="T14" fmla="*/ 726 w 1451"/>
                  <a:gd name="T15" fmla="*/ 535 h 726"/>
                  <a:gd name="T16" fmla="*/ 190 w 1451"/>
                  <a:gd name="T17" fmla="*/ 0 h 726"/>
                  <a:gd name="T18" fmla="*/ 1451 w 1451"/>
                  <a:gd name="T19" fmla="*/ 0 h 726"/>
                  <a:gd name="T20" fmla="*/ 1451 w 1451"/>
                  <a:gd name="T21" fmla="*/ 0 h 726"/>
                  <a:gd name="T22" fmla="*/ 1451 w 1451"/>
                  <a:gd name="T23" fmla="*/ 0 h 726"/>
                  <a:gd name="T24" fmla="*/ 1261 w 1451"/>
                  <a:gd name="T25" fmla="*/ 0 h 726"/>
                  <a:gd name="T26" fmla="*/ 1258 w 1451"/>
                  <a:gd name="T27" fmla="*/ 61 h 726"/>
                  <a:gd name="T28" fmla="*/ 1438 w 1451"/>
                  <a:gd name="T29" fmla="*/ 92 h 726"/>
                  <a:gd name="T30" fmla="*/ 1446 w 1451"/>
                  <a:gd name="T31" fmla="*/ 92 h 726"/>
                  <a:gd name="T32" fmla="*/ 1451 w 1451"/>
                  <a:gd name="T33"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1" h="726">
                    <a:moveTo>
                      <a:pt x="190" y="0"/>
                    </a:moveTo>
                    <a:cubicBezTo>
                      <a:pt x="189" y="0"/>
                      <a:pt x="189" y="0"/>
                      <a:pt x="189" y="0"/>
                    </a:cubicBezTo>
                    <a:cubicBezTo>
                      <a:pt x="189" y="0"/>
                      <a:pt x="189" y="0"/>
                      <a:pt x="189" y="0"/>
                    </a:cubicBezTo>
                    <a:cubicBezTo>
                      <a:pt x="0" y="0"/>
                      <a:pt x="0" y="0"/>
                      <a:pt x="0" y="0"/>
                    </a:cubicBezTo>
                    <a:cubicBezTo>
                      <a:pt x="0" y="401"/>
                      <a:pt x="325" y="726"/>
                      <a:pt x="726" y="726"/>
                    </a:cubicBezTo>
                    <a:cubicBezTo>
                      <a:pt x="1027" y="726"/>
                      <a:pt x="1286" y="542"/>
                      <a:pt x="1396" y="280"/>
                    </a:cubicBezTo>
                    <a:cubicBezTo>
                      <a:pt x="1331" y="276"/>
                      <a:pt x="1266" y="263"/>
                      <a:pt x="1204" y="242"/>
                    </a:cubicBezTo>
                    <a:cubicBezTo>
                      <a:pt x="1115" y="416"/>
                      <a:pt x="934" y="535"/>
                      <a:pt x="726" y="535"/>
                    </a:cubicBezTo>
                    <a:cubicBezTo>
                      <a:pt x="430" y="535"/>
                      <a:pt x="190" y="296"/>
                      <a:pt x="190" y="0"/>
                    </a:cubicBezTo>
                    <a:moveTo>
                      <a:pt x="1451" y="0"/>
                    </a:moveTo>
                    <a:cubicBezTo>
                      <a:pt x="1451" y="0"/>
                      <a:pt x="1451" y="0"/>
                      <a:pt x="1451" y="0"/>
                    </a:cubicBezTo>
                    <a:cubicBezTo>
                      <a:pt x="1451" y="0"/>
                      <a:pt x="1451" y="0"/>
                      <a:pt x="1451" y="0"/>
                    </a:cubicBezTo>
                    <a:cubicBezTo>
                      <a:pt x="1261" y="0"/>
                      <a:pt x="1261" y="0"/>
                      <a:pt x="1261" y="0"/>
                    </a:cubicBezTo>
                    <a:cubicBezTo>
                      <a:pt x="1261" y="21"/>
                      <a:pt x="1260" y="41"/>
                      <a:pt x="1258" y="61"/>
                    </a:cubicBezTo>
                    <a:cubicBezTo>
                      <a:pt x="1316" y="82"/>
                      <a:pt x="1377" y="92"/>
                      <a:pt x="1438" y="92"/>
                    </a:cubicBezTo>
                    <a:cubicBezTo>
                      <a:pt x="1440" y="92"/>
                      <a:pt x="1443" y="92"/>
                      <a:pt x="1446" y="92"/>
                    </a:cubicBezTo>
                    <a:cubicBezTo>
                      <a:pt x="1449" y="62"/>
                      <a:pt x="1451" y="31"/>
                      <a:pt x="1451"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8" name="Freeform 20"/>
              <p:cNvSpPr>
                <a:spLocks noEditPoints="1"/>
              </p:cNvSpPr>
              <p:nvPr userDrawn="1"/>
            </p:nvSpPr>
            <p:spPr bwMode="auto">
              <a:xfrm>
                <a:off x="10687224" y="3965650"/>
                <a:ext cx="1829263" cy="913474"/>
              </a:xfrm>
              <a:custGeom>
                <a:avLst/>
                <a:gdLst>
                  <a:gd name="T0" fmla="*/ 171 w 1451"/>
                  <a:gd name="T1" fmla="*/ 173 h 725"/>
                  <a:gd name="T2" fmla="*/ 28 w 1451"/>
                  <a:gd name="T3" fmla="*/ 202 h 725"/>
                  <a:gd name="T4" fmla="*/ 487 w 1451"/>
                  <a:gd name="T5" fmla="*/ 685 h 725"/>
                  <a:gd name="T6" fmla="*/ 523 w 1451"/>
                  <a:gd name="T7" fmla="*/ 496 h 725"/>
                  <a:gd name="T8" fmla="*/ 220 w 1451"/>
                  <a:gd name="T9" fmla="*/ 176 h 725"/>
                  <a:gd name="T10" fmla="*/ 171 w 1451"/>
                  <a:gd name="T11" fmla="*/ 173 h 725"/>
                  <a:gd name="T12" fmla="*/ 190 w 1451"/>
                  <a:gd name="T13" fmla="*/ 0 h 725"/>
                  <a:gd name="T14" fmla="*/ 189 w 1451"/>
                  <a:gd name="T15" fmla="*/ 0 h 725"/>
                  <a:gd name="T16" fmla="*/ 189 w 1451"/>
                  <a:gd name="T17" fmla="*/ 0 h 725"/>
                  <a:gd name="T18" fmla="*/ 0 w 1451"/>
                  <a:gd name="T19" fmla="*/ 0 h 725"/>
                  <a:gd name="T20" fmla="*/ 4 w 1451"/>
                  <a:gd name="T21" fmla="*/ 77 h 725"/>
                  <a:gd name="T22" fmla="*/ 171 w 1451"/>
                  <a:gd name="T23" fmla="*/ 47 h 725"/>
                  <a:gd name="T24" fmla="*/ 192 w 1451"/>
                  <a:gd name="T25" fmla="*/ 48 h 725"/>
                  <a:gd name="T26" fmla="*/ 190 w 1451"/>
                  <a:gd name="T27" fmla="*/ 0 h 725"/>
                  <a:gd name="T28" fmla="*/ 1451 w 1451"/>
                  <a:gd name="T29" fmla="*/ 0 h 725"/>
                  <a:gd name="T30" fmla="*/ 1451 w 1451"/>
                  <a:gd name="T31" fmla="*/ 0 h 725"/>
                  <a:gd name="T32" fmla="*/ 1451 w 1451"/>
                  <a:gd name="T33" fmla="*/ 0 h 725"/>
                  <a:gd name="T34" fmla="*/ 1261 w 1451"/>
                  <a:gd name="T35" fmla="*/ 0 h 725"/>
                  <a:gd name="T36" fmla="*/ 726 w 1451"/>
                  <a:gd name="T37" fmla="*/ 535 h 725"/>
                  <a:gd name="T38" fmla="*/ 650 w 1451"/>
                  <a:gd name="T39" fmla="*/ 530 h 725"/>
                  <a:gd name="T40" fmla="*/ 611 w 1451"/>
                  <a:gd name="T41" fmla="*/ 716 h 725"/>
                  <a:gd name="T42" fmla="*/ 726 w 1451"/>
                  <a:gd name="T43" fmla="*/ 725 h 725"/>
                  <a:gd name="T44" fmla="*/ 1451 w 1451"/>
                  <a:gd name="T45"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1" h="725">
                    <a:moveTo>
                      <a:pt x="171" y="173"/>
                    </a:moveTo>
                    <a:cubicBezTo>
                      <a:pt x="122" y="173"/>
                      <a:pt x="74" y="183"/>
                      <a:pt x="28" y="202"/>
                    </a:cubicBezTo>
                    <a:cubicBezTo>
                      <a:pt x="94" y="428"/>
                      <a:pt x="266" y="609"/>
                      <a:pt x="487" y="685"/>
                    </a:cubicBezTo>
                    <a:cubicBezTo>
                      <a:pt x="517" y="626"/>
                      <a:pt x="529" y="560"/>
                      <a:pt x="523" y="496"/>
                    </a:cubicBezTo>
                    <a:cubicBezTo>
                      <a:pt x="382" y="438"/>
                      <a:pt x="270" y="321"/>
                      <a:pt x="220" y="176"/>
                    </a:cubicBezTo>
                    <a:cubicBezTo>
                      <a:pt x="203" y="174"/>
                      <a:pt x="187" y="173"/>
                      <a:pt x="171" y="173"/>
                    </a:cubicBezTo>
                    <a:moveTo>
                      <a:pt x="190" y="0"/>
                    </a:moveTo>
                    <a:cubicBezTo>
                      <a:pt x="189" y="0"/>
                      <a:pt x="189" y="0"/>
                      <a:pt x="189" y="0"/>
                    </a:cubicBezTo>
                    <a:cubicBezTo>
                      <a:pt x="189" y="0"/>
                      <a:pt x="189" y="0"/>
                      <a:pt x="189" y="0"/>
                    </a:cubicBezTo>
                    <a:cubicBezTo>
                      <a:pt x="0" y="0"/>
                      <a:pt x="0" y="0"/>
                      <a:pt x="0" y="0"/>
                    </a:cubicBezTo>
                    <a:cubicBezTo>
                      <a:pt x="0" y="26"/>
                      <a:pt x="1" y="52"/>
                      <a:pt x="4" y="77"/>
                    </a:cubicBezTo>
                    <a:cubicBezTo>
                      <a:pt x="58" y="57"/>
                      <a:pt x="114" y="47"/>
                      <a:pt x="171" y="47"/>
                    </a:cubicBezTo>
                    <a:cubicBezTo>
                      <a:pt x="178" y="47"/>
                      <a:pt x="185" y="47"/>
                      <a:pt x="192" y="48"/>
                    </a:cubicBezTo>
                    <a:cubicBezTo>
                      <a:pt x="190" y="32"/>
                      <a:pt x="190" y="16"/>
                      <a:pt x="190" y="0"/>
                    </a:cubicBezTo>
                    <a:moveTo>
                      <a:pt x="1451" y="0"/>
                    </a:moveTo>
                    <a:cubicBezTo>
                      <a:pt x="1451" y="0"/>
                      <a:pt x="1451" y="0"/>
                      <a:pt x="1451" y="0"/>
                    </a:cubicBezTo>
                    <a:cubicBezTo>
                      <a:pt x="1451" y="0"/>
                      <a:pt x="1451" y="0"/>
                      <a:pt x="1451" y="0"/>
                    </a:cubicBezTo>
                    <a:cubicBezTo>
                      <a:pt x="1261" y="0"/>
                      <a:pt x="1261" y="0"/>
                      <a:pt x="1261" y="0"/>
                    </a:cubicBezTo>
                    <a:cubicBezTo>
                      <a:pt x="1261" y="295"/>
                      <a:pt x="1021" y="535"/>
                      <a:pt x="726" y="535"/>
                    </a:cubicBezTo>
                    <a:cubicBezTo>
                      <a:pt x="700" y="535"/>
                      <a:pt x="675" y="533"/>
                      <a:pt x="650" y="530"/>
                    </a:cubicBezTo>
                    <a:cubicBezTo>
                      <a:pt x="650" y="594"/>
                      <a:pt x="637" y="657"/>
                      <a:pt x="611" y="716"/>
                    </a:cubicBezTo>
                    <a:cubicBezTo>
                      <a:pt x="648" y="722"/>
                      <a:pt x="687" y="725"/>
                      <a:pt x="726" y="725"/>
                    </a:cubicBezTo>
                    <a:cubicBezTo>
                      <a:pt x="1126" y="725"/>
                      <a:pt x="1451" y="400"/>
                      <a:pt x="1451"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339" name="Group 338"/>
              <p:cNvGrpSpPr/>
              <p:nvPr userDrawn="1"/>
            </p:nvGrpSpPr>
            <p:grpSpPr>
              <a:xfrm>
                <a:off x="8877249" y="1320895"/>
                <a:ext cx="3875322" cy="5085830"/>
                <a:chOff x="8877249" y="1320895"/>
                <a:chExt cx="3875322" cy="5085830"/>
              </a:xfrm>
              <a:grpFill/>
            </p:grpSpPr>
            <p:sp>
              <p:nvSpPr>
                <p:cNvPr id="340" name="Freeform 5"/>
                <p:cNvSpPr>
                  <a:spLocks noEditPoints="1"/>
                </p:cNvSpPr>
                <p:nvPr userDrawn="1"/>
              </p:nvSpPr>
              <p:spPr bwMode="auto">
                <a:xfrm>
                  <a:off x="9322413" y="4379182"/>
                  <a:ext cx="1563090" cy="1561547"/>
                </a:xfrm>
                <a:custGeom>
                  <a:avLst/>
                  <a:gdLst>
                    <a:gd name="T0" fmla="*/ 211 w 1240"/>
                    <a:gd name="T1" fmla="*/ 872 h 1239"/>
                    <a:gd name="T2" fmla="*/ 39 w 1240"/>
                    <a:gd name="T3" fmla="*/ 958 h 1239"/>
                    <a:gd name="T4" fmla="*/ 43 w 1240"/>
                    <a:gd name="T5" fmla="*/ 971 h 1239"/>
                    <a:gd name="T6" fmla="*/ 121 w 1240"/>
                    <a:gd name="T7" fmla="*/ 1126 h 1239"/>
                    <a:gd name="T8" fmla="*/ 213 w 1240"/>
                    <a:gd name="T9" fmla="*/ 1239 h 1239"/>
                    <a:gd name="T10" fmla="*/ 214 w 1240"/>
                    <a:gd name="T11" fmla="*/ 1239 h 1239"/>
                    <a:gd name="T12" fmla="*/ 214 w 1240"/>
                    <a:gd name="T13" fmla="*/ 1239 h 1239"/>
                    <a:gd name="T14" fmla="*/ 348 w 1240"/>
                    <a:gd name="T15" fmla="*/ 1105 h 1239"/>
                    <a:gd name="T16" fmla="*/ 211 w 1240"/>
                    <a:gd name="T17" fmla="*/ 872 h 1239"/>
                    <a:gd name="T18" fmla="*/ 3 w 1240"/>
                    <a:gd name="T19" fmla="*/ 670 h 1239"/>
                    <a:gd name="T20" fmla="*/ 1 w 1240"/>
                    <a:gd name="T21" fmla="*/ 758 h 1239"/>
                    <a:gd name="T22" fmla="*/ 99 w 1240"/>
                    <a:gd name="T23" fmla="*/ 711 h 1239"/>
                    <a:gd name="T24" fmla="*/ 3 w 1240"/>
                    <a:gd name="T25" fmla="*/ 670 h 1239"/>
                    <a:gd name="T26" fmla="*/ 942 w 1240"/>
                    <a:gd name="T27" fmla="*/ 32 h 1239"/>
                    <a:gd name="T28" fmla="*/ 901 w 1240"/>
                    <a:gd name="T29" fmla="*/ 219 h 1239"/>
                    <a:gd name="T30" fmla="*/ 1105 w 1240"/>
                    <a:gd name="T31" fmla="*/ 347 h 1239"/>
                    <a:gd name="T32" fmla="*/ 1106 w 1240"/>
                    <a:gd name="T33" fmla="*/ 347 h 1239"/>
                    <a:gd name="T34" fmla="*/ 1106 w 1240"/>
                    <a:gd name="T35" fmla="*/ 347 h 1239"/>
                    <a:gd name="T36" fmla="*/ 1240 w 1240"/>
                    <a:gd name="T37" fmla="*/ 213 h 1239"/>
                    <a:gd name="T38" fmla="*/ 942 w 1240"/>
                    <a:gd name="T39" fmla="*/ 32 h 1239"/>
                    <a:gd name="T40" fmla="*/ 516 w 1240"/>
                    <a:gd name="T41" fmla="*/ 31 h 1239"/>
                    <a:gd name="T42" fmla="*/ 213 w 1240"/>
                    <a:gd name="T43" fmla="*/ 213 h 1239"/>
                    <a:gd name="T44" fmla="*/ 26 w 1240"/>
                    <a:gd name="T45" fmla="*/ 535 h 1239"/>
                    <a:gd name="T46" fmla="*/ 205 w 1240"/>
                    <a:gd name="T47" fmla="*/ 605 h 1239"/>
                    <a:gd name="T48" fmla="*/ 348 w 1240"/>
                    <a:gd name="T49" fmla="*/ 347 h 1239"/>
                    <a:gd name="T50" fmla="*/ 592 w 1240"/>
                    <a:gd name="T51" fmla="*/ 207 h 1239"/>
                    <a:gd name="T52" fmla="*/ 516 w 1240"/>
                    <a:gd name="T53" fmla="*/ 31 h 1239"/>
                    <a:gd name="T54" fmla="*/ 727 w 1240"/>
                    <a:gd name="T55" fmla="*/ 0 h 1239"/>
                    <a:gd name="T56" fmla="*/ 650 w 1240"/>
                    <a:gd name="T57" fmla="*/ 4 h 1239"/>
                    <a:gd name="T58" fmla="*/ 716 w 1240"/>
                    <a:gd name="T59" fmla="*/ 190 h 1239"/>
                    <a:gd name="T60" fmla="*/ 727 w 1240"/>
                    <a:gd name="T61" fmla="*/ 190 h 1239"/>
                    <a:gd name="T62" fmla="*/ 775 w 1240"/>
                    <a:gd name="T63" fmla="*/ 192 h 1239"/>
                    <a:gd name="T64" fmla="*/ 815 w 1240"/>
                    <a:gd name="T65" fmla="*/ 5 h 1239"/>
                    <a:gd name="T66" fmla="*/ 727 w 1240"/>
                    <a:gd name="T67" fmla="*/ 0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40" h="1239">
                      <a:moveTo>
                        <a:pt x="211" y="872"/>
                      </a:moveTo>
                      <a:cubicBezTo>
                        <a:pt x="150" y="890"/>
                        <a:pt x="92" y="918"/>
                        <a:pt x="39" y="958"/>
                      </a:cubicBezTo>
                      <a:cubicBezTo>
                        <a:pt x="40" y="962"/>
                        <a:pt x="42" y="966"/>
                        <a:pt x="43" y="971"/>
                      </a:cubicBezTo>
                      <a:cubicBezTo>
                        <a:pt x="81" y="1017"/>
                        <a:pt x="107" y="1070"/>
                        <a:pt x="121" y="1126"/>
                      </a:cubicBezTo>
                      <a:cubicBezTo>
                        <a:pt x="147" y="1166"/>
                        <a:pt x="178" y="1204"/>
                        <a:pt x="213" y="1239"/>
                      </a:cubicBezTo>
                      <a:cubicBezTo>
                        <a:pt x="214" y="1239"/>
                        <a:pt x="214" y="1239"/>
                        <a:pt x="214" y="1239"/>
                      </a:cubicBezTo>
                      <a:cubicBezTo>
                        <a:pt x="214" y="1239"/>
                        <a:pt x="214" y="1239"/>
                        <a:pt x="214" y="1239"/>
                      </a:cubicBezTo>
                      <a:cubicBezTo>
                        <a:pt x="348" y="1105"/>
                        <a:pt x="348" y="1105"/>
                        <a:pt x="348" y="1105"/>
                      </a:cubicBezTo>
                      <a:cubicBezTo>
                        <a:pt x="281" y="1038"/>
                        <a:pt x="235" y="957"/>
                        <a:pt x="211" y="872"/>
                      </a:cubicBezTo>
                      <a:moveTo>
                        <a:pt x="3" y="670"/>
                      </a:moveTo>
                      <a:cubicBezTo>
                        <a:pt x="1" y="699"/>
                        <a:pt x="0" y="728"/>
                        <a:pt x="1" y="758"/>
                      </a:cubicBezTo>
                      <a:cubicBezTo>
                        <a:pt x="33" y="740"/>
                        <a:pt x="66" y="724"/>
                        <a:pt x="99" y="711"/>
                      </a:cubicBezTo>
                      <a:cubicBezTo>
                        <a:pt x="66" y="701"/>
                        <a:pt x="34" y="687"/>
                        <a:pt x="3" y="670"/>
                      </a:cubicBezTo>
                      <a:moveTo>
                        <a:pt x="942" y="32"/>
                      </a:moveTo>
                      <a:cubicBezTo>
                        <a:pt x="911" y="90"/>
                        <a:pt x="897" y="155"/>
                        <a:pt x="901" y="219"/>
                      </a:cubicBezTo>
                      <a:cubicBezTo>
                        <a:pt x="976" y="245"/>
                        <a:pt x="1046" y="287"/>
                        <a:pt x="1105" y="347"/>
                      </a:cubicBezTo>
                      <a:cubicBezTo>
                        <a:pt x="1106" y="347"/>
                        <a:pt x="1106" y="347"/>
                        <a:pt x="1106" y="347"/>
                      </a:cubicBezTo>
                      <a:cubicBezTo>
                        <a:pt x="1106" y="347"/>
                        <a:pt x="1106" y="347"/>
                        <a:pt x="1106" y="347"/>
                      </a:cubicBezTo>
                      <a:cubicBezTo>
                        <a:pt x="1240" y="213"/>
                        <a:pt x="1240" y="213"/>
                        <a:pt x="1240" y="213"/>
                      </a:cubicBezTo>
                      <a:cubicBezTo>
                        <a:pt x="1153" y="126"/>
                        <a:pt x="1051" y="66"/>
                        <a:pt x="942" y="32"/>
                      </a:cubicBezTo>
                      <a:moveTo>
                        <a:pt x="516" y="31"/>
                      </a:moveTo>
                      <a:cubicBezTo>
                        <a:pt x="405" y="65"/>
                        <a:pt x="301" y="125"/>
                        <a:pt x="213" y="213"/>
                      </a:cubicBezTo>
                      <a:cubicBezTo>
                        <a:pt x="121" y="305"/>
                        <a:pt x="58" y="417"/>
                        <a:pt x="26" y="535"/>
                      </a:cubicBezTo>
                      <a:cubicBezTo>
                        <a:pt x="79" y="575"/>
                        <a:pt x="141" y="599"/>
                        <a:pt x="205" y="605"/>
                      </a:cubicBezTo>
                      <a:cubicBezTo>
                        <a:pt x="226" y="511"/>
                        <a:pt x="274" y="421"/>
                        <a:pt x="348" y="347"/>
                      </a:cubicBezTo>
                      <a:cubicBezTo>
                        <a:pt x="418" y="277"/>
                        <a:pt x="502" y="231"/>
                        <a:pt x="592" y="207"/>
                      </a:cubicBezTo>
                      <a:cubicBezTo>
                        <a:pt x="583" y="144"/>
                        <a:pt x="558" y="83"/>
                        <a:pt x="516" y="31"/>
                      </a:cubicBezTo>
                      <a:moveTo>
                        <a:pt x="727" y="0"/>
                      </a:moveTo>
                      <a:cubicBezTo>
                        <a:pt x="701" y="0"/>
                        <a:pt x="676" y="1"/>
                        <a:pt x="650" y="4"/>
                      </a:cubicBezTo>
                      <a:cubicBezTo>
                        <a:pt x="685" y="62"/>
                        <a:pt x="707" y="125"/>
                        <a:pt x="716" y="190"/>
                      </a:cubicBezTo>
                      <a:cubicBezTo>
                        <a:pt x="720" y="190"/>
                        <a:pt x="723" y="190"/>
                        <a:pt x="727" y="190"/>
                      </a:cubicBezTo>
                      <a:cubicBezTo>
                        <a:pt x="743" y="190"/>
                        <a:pt x="759" y="191"/>
                        <a:pt x="775" y="192"/>
                      </a:cubicBezTo>
                      <a:cubicBezTo>
                        <a:pt x="776" y="128"/>
                        <a:pt x="789" y="65"/>
                        <a:pt x="815" y="5"/>
                      </a:cubicBezTo>
                      <a:cubicBezTo>
                        <a:pt x="786" y="2"/>
                        <a:pt x="756" y="0"/>
                        <a:pt x="72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1" name="Freeform 6"/>
                <p:cNvSpPr>
                  <a:spLocks noEditPoints="1"/>
                </p:cNvSpPr>
                <p:nvPr userDrawn="1"/>
              </p:nvSpPr>
              <p:spPr bwMode="auto">
                <a:xfrm>
                  <a:off x="9591672" y="4646126"/>
                  <a:ext cx="1562319" cy="1560776"/>
                </a:xfrm>
                <a:custGeom>
                  <a:avLst/>
                  <a:gdLst>
                    <a:gd name="T0" fmla="*/ 655 w 1239"/>
                    <a:gd name="T1" fmla="*/ 1030 h 1238"/>
                    <a:gd name="T2" fmla="*/ 566 w 1239"/>
                    <a:gd name="T3" fmla="*/ 1047 h 1238"/>
                    <a:gd name="T4" fmla="*/ 558 w 1239"/>
                    <a:gd name="T5" fmla="*/ 1238 h 1238"/>
                    <a:gd name="T6" fmla="*/ 671 w 1239"/>
                    <a:gd name="T7" fmla="*/ 1222 h 1238"/>
                    <a:gd name="T8" fmla="*/ 655 w 1239"/>
                    <a:gd name="T9" fmla="*/ 1030 h 1238"/>
                    <a:gd name="T10" fmla="*/ 134 w 1239"/>
                    <a:gd name="T11" fmla="*/ 892 h 1238"/>
                    <a:gd name="T12" fmla="*/ 134 w 1239"/>
                    <a:gd name="T13" fmla="*/ 893 h 1238"/>
                    <a:gd name="T14" fmla="*/ 134 w 1239"/>
                    <a:gd name="T15" fmla="*/ 893 h 1238"/>
                    <a:gd name="T16" fmla="*/ 0 w 1239"/>
                    <a:gd name="T17" fmla="*/ 1027 h 1238"/>
                    <a:gd name="T18" fmla="*/ 322 w 1239"/>
                    <a:gd name="T19" fmla="*/ 1214 h 1238"/>
                    <a:gd name="T20" fmla="*/ 334 w 1239"/>
                    <a:gd name="T21" fmla="*/ 1019 h 1238"/>
                    <a:gd name="T22" fmla="*/ 134 w 1239"/>
                    <a:gd name="T23" fmla="*/ 892 h 1238"/>
                    <a:gd name="T24" fmla="*/ 1211 w 1239"/>
                    <a:gd name="T25" fmla="*/ 514 h 1238"/>
                    <a:gd name="T26" fmla="*/ 1048 w 1239"/>
                    <a:gd name="T27" fmla="*/ 534 h 1238"/>
                    <a:gd name="T28" fmla="*/ 892 w 1239"/>
                    <a:gd name="T29" fmla="*/ 892 h 1238"/>
                    <a:gd name="T30" fmla="*/ 827 w 1239"/>
                    <a:gd name="T31" fmla="*/ 948 h 1238"/>
                    <a:gd name="T32" fmla="*/ 862 w 1239"/>
                    <a:gd name="T33" fmla="*/ 1150 h 1238"/>
                    <a:gd name="T34" fmla="*/ 1026 w 1239"/>
                    <a:gd name="T35" fmla="*/ 1027 h 1238"/>
                    <a:gd name="T36" fmla="*/ 1239 w 1239"/>
                    <a:gd name="T37" fmla="*/ 514 h 1238"/>
                    <a:gd name="T38" fmla="*/ 1211 w 1239"/>
                    <a:gd name="T39" fmla="*/ 514 h 1238"/>
                    <a:gd name="T40" fmla="*/ 1026 w 1239"/>
                    <a:gd name="T41" fmla="*/ 0 h 1238"/>
                    <a:gd name="T42" fmla="*/ 1026 w 1239"/>
                    <a:gd name="T43" fmla="*/ 1 h 1238"/>
                    <a:gd name="T44" fmla="*/ 1026 w 1239"/>
                    <a:gd name="T45" fmla="*/ 1 h 1238"/>
                    <a:gd name="T46" fmla="*/ 892 w 1239"/>
                    <a:gd name="T47" fmla="*/ 135 h 1238"/>
                    <a:gd name="T48" fmla="*/ 1006 w 1239"/>
                    <a:gd name="T49" fmla="*/ 304 h 1238"/>
                    <a:gd name="T50" fmla="*/ 1201 w 1239"/>
                    <a:gd name="T51" fmla="*/ 280 h 1238"/>
                    <a:gd name="T52" fmla="*/ 1026 w 1239"/>
                    <a:gd name="T53" fmla="*/ 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9" h="1238">
                      <a:moveTo>
                        <a:pt x="655" y="1030"/>
                      </a:moveTo>
                      <a:cubicBezTo>
                        <a:pt x="626" y="1038"/>
                        <a:pt x="596" y="1044"/>
                        <a:pt x="566" y="1047"/>
                      </a:cubicBezTo>
                      <a:cubicBezTo>
                        <a:pt x="554" y="1110"/>
                        <a:pt x="551" y="1174"/>
                        <a:pt x="558" y="1238"/>
                      </a:cubicBezTo>
                      <a:cubicBezTo>
                        <a:pt x="596" y="1236"/>
                        <a:pt x="634" y="1230"/>
                        <a:pt x="671" y="1222"/>
                      </a:cubicBezTo>
                      <a:cubicBezTo>
                        <a:pt x="677" y="1158"/>
                        <a:pt x="672" y="1093"/>
                        <a:pt x="655" y="1030"/>
                      </a:cubicBezTo>
                      <a:moveTo>
                        <a:pt x="134" y="892"/>
                      </a:moveTo>
                      <a:cubicBezTo>
                        <a:pt x="134" y="893"/>
                        <a:pt x="134" y="893"/>
                        <a:pt x="134" y="893"/>
                      </a:cubicBezTo>
                      <a:cubicBezTo>
                        <a:pt x="134" y="893"/>
                        <a:pt x="134" y="893"/>
                        <a:pt x="134" y="893"/>
                      </a:cubicBezTo>
                      <a:cubicBezTo>
                        <a:pt x="0" y="1027"/>
                        <a:pt x="0" y="1027"/>
                        <a:pt x="0" y="1027"/>
                      </a:cubicBezTo>
                      <a:cubicBezTo>
                        <a:pt x="92" y="1119"/>
                        <a:pt x="204" y="1182"/>
                        <a:pt x="322" y="1214"/>
                      </a:cubicBezTo>
                      <a:cubicBezTo>
                        <a:pt x="319" y="1149"/>
                        <a:pt x="323" y="1083"/>
                        <a:pt x="334" y="1019"/>
                      </a:cubicBezTo>
                      <a:cubicBezTo>
                        <a:pt x="261" y="993"/>
                        <a:pt x="193" y="951"/>
                        <a:pt x="134" y="892"/>
                      </a:cubicBezTo>
                      <a:moveTo>
                        <a:pt x="1211" y="514"/>
                      </a:moveTo>
                      <a:cubicBezTo>
                        <a:pt x="1156" y="514"/>
                        <a:pt x="1102" y="520"/>
                        <a:pt x="1048" y="534"/>
                      </a:cubicBezTo>
                      <a:cubicBezTo>
                        <a:pt x="1043" y="664"/>
                        <a:pt x="991" y="793"/>
                        <a:pt x="892" y="892"/>
                      </a:cubicBezTo>
                      <a:cubicBezTo>
                        <a:pt x="871" y="913"/>
                        <a:pt x="850" y="931"/>
                        <a:pt x="827" y="948"/>
                      </a:cubicBezTo>
                      <a:cubicBezTo>
                        <a:pt x="848" y="1014"/>
                        <a:pt x="860" y="1082"/>
                        <a:pt x="862" y="1150"/>
                      </a:cubicBezTo>
                      <a:cubicBezTo>
                        <a:pt x="921" y="1118"/>
                        <a:pt x="976" y="1077"/>
                        <a:pt x="1026" y="1027"/>
                      </a:cubicBezTo>
                      <a:cubicBezTo>
                        <a:pt x="1168" y="885"/>
                        <a:pt x="1239" y="700"/>
                        <a:pt x="1239" y="514"/>
                      </a:cubicBezTo>
                      <a:cubicBezTo>
                        <a:pt x="1229" y="514"/>
                        <a:pt x="1220" y="514"/>
                        <a:pt x="1211" y="514"/>
                      </a:cubicBezTo>
                      <a:moveTo>
                        <a:pt x="1026" y="0"/>
                      </a:moveTo>
                      <a:cubicBezTo>
                        <a:pt x="1026" y="1"/>
                        <a:pt x="1026" y="1"/>
                        <a:pt x="1026" y="1"/>
                      </a:cubicBezTo>
                      <a:cubicBezTo>
                        <a:pt x="1026" y="1"/>
                        <a:pt x="1026" y="1"/>
                        <a:pt x="1026" y="1"/>
                      </a:cubicBezTo>
                      <a:cubicBezTo>
                        <a:pt x="892" y="135"/>
                        <a:pt x="892" y="135"/>
                        <a:pt x="892" y="135"/>
                      </a:cubicBezTo>
                      <a:cubicBezTo>
                        <a:pt x="942" y="185"/>
                        <a:pt x="980" y="243"/>
                        <a:pt x="1006" y="304"/>
                      </a:cubicBezTo>
                      <a:cubicBezTo>
                        <a:pt x="1070" y="289"/>
                        <a:pt x="1135" y="281"/>
                        <a:pt x="1201" y="280"/>
                      </a:cubicBezTo>
                      <a:cubicBezTo>
                        <a:pt x="1166" y="178"/>
                        <a:pt x="1108" y="82"/>
                        <a:pt x="102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2" name="Freeform 25"/>
                <p:cNvSpPr>
                  <a:spLocks/>
                </p:cNvSpPr>
                <p:nvPr userDrawn="1"/>
              </p:nvSpPr>
              <p:spPr bwMode="auto">
                <a:xfrm>
                  <a:off x="10877788" y="5023398"/>
                  <a:ext cx="268487" cy="209852"/>
                </a:xfrm>
                <a:custGeom>
                  <a:avLst/>
                  <a:gdLst>
                    <a:gd name="T0" fmla="*/ 187 w 213"/>
                    <a:gd name="T1" fmla="*/ 0 h 167"/>
                    <a:gd name="T2" fmla="*/ 20 w 213"/>
                    <a:gd name="T3" fmla="*/ 42 h 167"/>
                    <a:gd name="T4" fmla="*/ 0 w 213"/>
                    <a:gd name="T5" fmla="*/ 41 h 167"/>
                    <a:gd name="T6" fmla="*/ 27 w 213"/>
                    <a:gd name="T7" fmla="*/ 167 h 167"/>
                    <a:gd name="T8" fmla="*/ 213 w 213"/>
                    <a:gd name="T9" fmla="*/ 126 h 167"/>
                    <a:gd name="T10" fmla="*/ 187 w 213"/>
                    <a:gd name="T11" fmla="*/ 0 h 167"/>
                  </a:gdLst>
                  <a:ahLst/>
                  <a:cxnLst>
                    <a:cxn ang="0">
                      <a:pos x="T0" y="T1"/>
                    </a:cxn>
                    <a:cxn ang="0">
                      <a:pos x="T2" y="T3"/>
                    </a:cxn>
                    <a:cxn ang="0">
                      <a:pos x="T4" y="T5"/>
                    </a:cxn>
                    <a:cxn ang="0">
                      <a:pos x="T6" y="T7"/>
                    </a:cxn>
                    <a:cxn ang="0">
                      <a:pos x="T8" y="T9"/>
                    </a:cxn>
                    <a:cxn ang="0">
                      <a:pos x="T10" y="T11"/>
                    </a:cxn>
                  </a:cxnLst>
                  <a:rect l="0" t="0" r="r" b="b"/>
                  <a:pathLst>
                    <a:path w="213" h="167">
                      <a:moveTo>
                        <a:pt x="187" y="0"/>
                      </a:moveTo>
                      <a:cubicBezTo>
                        <a:pt x="135" y="28"/>
                        <a:pt x="77" y="42"/>
                        <a:pt x="20" y="42"/>
                      </a:cubicBezTo>
                      <a:cubicBezTo>
                        <a:pt x="13" y="42"/>
                        <a:pt x="7" y="41"/>
                        <a:pt x="0" y="41"/>
                      </a:cubicBezTo>
                      <a:cubicBezTo>
                        <a:pt x="14" y="82"/>
                        <a:pt x="23" y="124"/>
                        <a:pt x="27" y="167"/>
                      </a:cubicBezTo>
                      <a:cubicBezTo>
                        <a:pt x="90" y="166"/>
                        <a:pt x="154" y="153"/>
                        <a:pt x="213" y="126"/>
                      </a:cubicBezTo>
                      <a:cubicBezTo>
                        <a:pt x="208" y="84"/>
                        <a:pt x="199" y="41"/>
                        <a:pt x="18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3" name="Freeform 32"/>
                <p:cNvSpPr>
                  <a:spLocks/>
                </p:cNvSpPr>
                <p:nvPr userDrawn="1"/>
              </p:nvSpPr>
              <p:spPr bwMode="auto">
                <a:xfrm>
                  <a:off x="9326271" y="5053487"/>
                  <a:ext cx="254600" cy="221425"/>
                </a:xfrm>
                <a:custGeom>
                  <a:avLst/>
                  <a:gdLst>
                    <a:gd name="T0" fmla="*/ 23 w 202"/>
                    <a:gd name="T1" fmla="*/ 0 h 176"/>
                    <a:gd name="T2" fmla="*/ 0 w 202"/>
                    <a:gd name="T3" fmla="*/ 135 h 176"/>
                    <a:gd name="T4" fmla="*/ 96 w 202"/>
                    <a:gd name="T5" fmla="*/ 176 h 176"/>
                    <a:gd name="T6" fmla="*/ 190 w 202"/>
                    <a:gd name="T7" fmla="*/ 148 h 176"/>
                    <a:gd name="T8" fmla="*/ 202 w 202"/>
                    <a:gd name="T9" fmla="*/ 70 h 176"/>
                    <a:gd name="T10" fmla="*/ 23 w 202"/>
                    <a:gd name="T11" fmla="*/ 0 h 176"/>
                  </a:gdLst>
                  <a:ahLst/>
                  <a:cxnLst>
                    <a:cxn ang="0">
                      <a:pos x="T0" y="T1"/>
                    </a:cxn>
                    <a:cxn ang="0">
                      <a:pos x="T2" y="T3"/>
                    </a:cxn>
                    <a:cxn ang="0">
                      <a:pos x="T4" y="T5"/>
                    </a:cxn>
                    <a:cxn ang="0">
                      <a:pos x="T6" y="T7"/>
                    </a:cxn>
                    <a:cxn ang="0">
                      <a:pos x="T8" y="T9"/>
                    </a:cxn>
                    <a:cxn ang="0">
                      <a:pos x="T10" y="T11"/>
                    </a:cxn>
                  </a:cxnLst>
                  <a:rect l="0" t="0" r="r" b="b"/>
                  <a:pathLst>
                    <a:path w="202" h="176">
                      <a:moveTo>
                        <a:pt x="23" y="0"/>
                      </a:moveTo>
                      <a:cubicBezTo>
                        <a:pt x="11" y="44"/>
                        <a:pt x="3" y="89"/>
                        <a:pt x="0" y="135"/>
                      </a:cubicBezTo>
                      <a:cubicBezTo>
                        <a:pt x="31" y="152"/>
                        <a:pt x="63" y="166"/>
                        <a:pt x="96" y="176"/>
                      </a:cubicBezTo>
                      <a:cubicBezTo>
                        <a:pt x="127" y="165"/>
                        <a:pt x="158" y="155"/>
                        <a:pt x="190" y="148"/>
                      </a:cubicBezTo>
                      <a:cubicBezTo>
                        <a:pt x="192" y="122"/>
                        <a:pt x="196" y="96"/>
                        <a:pt x="202" y="70"/>
                      </a:cubicBezTo>
                      <a:cubicBezTo>
                        <a:pt x="138" y="64"/>
                        <a:pt x="76" y="40"/>
                        <a:pt x="2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4" name="Freeform 59"/>
                <p:cNvSpPr>
                  <a:spLocks noEditPoints="1"/>
                </p:cNvSpPr>
                <p:nvPr userDrawn="1"/>
              </p:nvSpPr>
              <p:spPr bwMode="auto">
                <a:xfrm>
                  <a:off x="8877249" y="5630580"/>
                  <a:ext cx="422019" cy="776145"/>
                </a:xfrm>
                <a:custGeom>
                  <a:avLst/>
                  <a:gdLst>
                    <a:gd name="T0" fmla="*/ 191 w 335"/>
                    <a:gd name="T1" fmla="*/ 497 h 616"/>
                    <a:gd name="T2" fmla="*/ 94 w 335"/>
                    <a:gd name="T3" fmla="*/ 514 h 616"/>
                    <a:gd name="T4" fmla="*/ 0 w 335"/>
                    <a:gd name="T5" fmla="*/ 498 h 616"/>
                    <a:gd name="T6" fmla="*/ 26 w 335"/>
                    <a:gd name="T7" fmla="*/ 610 h 616"/>
                    <a:gd name="T8" fmla="*/ 94 w 335"/>
                    <a:gd name="T9" fmla="*/ 616 h 616"/>
                    <a:gd name="T10" fmla="*/ 221 w 335"/>
                    <a:gd name="T11" fmla="*/ 595 h 616"/>
                    <a:gd name="T12" fmla="*/ 191 w 335"/>
                    <a:gd name="T13" fmla="*/ 497 h 616"/>
                    <a:gd name="T14" fmla="*/ 320 w 335"/>
                    <a:gd name="T15" fmla="*/ 0 h 616"/>
                    <a:gd name="T16" fmla="*/ 298 w 335"/>
                    <a:gd name="T17" fmla="*/ 22 h 616"/>
                    <a:gd name="T18" fmla="*/ 313 w 335"/>
                    <a:gd name="T19" fmla="*/ 38 h 616"/>
                    <a:gd name="T20" fmla="*/ 335 w 335"/>
                    <a:gd name="T21" fmla="*/ 15 h 616"/>
                    <a:gd name="T22" fmla="*/ 335 w 335"/>
                    <a:gd name="T23" fmla="*/ 14 h 616"/>
                    <a:gd name="T24" fmla="*/ 335 w 335"/>
                    <a:gd name="T25" fmla="*/ 14 h 616"/>
                    <a:gd name="T26" fmla="*/ 320 w 335"/>
                    <a:gd name="T27" fmla="*/ 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616">
                      <a:moveTo>
                        <a:pt x="191" y="497"/>
                      </a:moveTo>
                      <a:cubicBezTo>
                        <a:pt x="160" y="508"/>
                        <a:pt x="127" y="514"/>
                        <a:pt x="94" y="514"/>
                      </a:cubicBezTo>
                      <a:cubicBezTo>
                        <a:pt x="62" y="514"/>
                        <a:pt x="30" y="508"/>
                        <a:pt x="0" y="498"/>
                      </a:cubicBezTo>
                      <a:cubicBezTo>
                        <a:pt x="5" y="535"/>
                        <a:pt x="14" y="573"/>
                        <a:pt x="26" y="610"/>
                      </a:cubicBezTo>
                      <a:cubicBezTo>
                        <a:pt x="49" y="614"/>
                        <a:pt x="71" y="616"/>
                        <a:pt x="94" y="616"/>
                      </a:cubicBezTo>
                      <a:cubicBezTo>
                        <a:pt x="137" y="616"/>
                        <a:pt x="180" y="609"/>
                        <a:pt x="221" y="595"/>
                      </a:cubicBezTo>
                      <a:cubicBezTo>
                        <a:pt x="208" y="563"/>
                        <a:pt x="198" y="530"/>
                        <a:pt x="191" y="497"/>
                      </a:cubicBezTo>
                      <a:moveTo>
                        <a:pt x="320" y="0"/>
                      </a:moveTo>
                      <a:cubicBezTo>
                        <a:pt x="298" y="22"/>
                        <a:pt x="298" y="22"/>
                        <a:pt x="298" y="22"/>
                      </a:cubicBezTo>
                      <a:cubicBezTo>
                        <a:pt x="303" y="27"/>
                        <a:pt x="309" y="32"/>
                        <a:pt x="313" y="38"/>
                      </a:cubicBezTo>
                      <a:cubicBezTo>
                        <a:pt x="320" y="30"/>
                        <a:pt x="328" y="22"/>
                        <a:pt x="335" y="15"/>
                      </a:cubicBezTo>
                      <a:cubicBezTo>
                        <a:pt x="335" y="14"/>
                        <a:pt x="335" y="14"/>
                        <a:pt x="335" y="14"/>
                      </a:cubicBezTo>
                      <a:cubicBezTo>
                        <a:pt x="335" y="14"/>
                        <a:pt x="335" y="14"/>
                        <a:pt x="335" y="14"/>
                      </a:cubicBezTo>
                      <a:cubicBezTo>
                        <a:pt x="320" y="0"/>
                        <a:pt x="320" y="0"/>
                        <a:pt x="32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5" name="Freeform 86"/>
                <p:cNvSpPr>
                  <a:spLocks noEditPoints="1"/>
                </p:cNvSpPr>
                <p:nvPr userDrawn="1"/>
              </p:nvSpPr>
              <p:spPr bwMode="auto">
                <a:xfrm>
                  <a:off x="9589358" y="2358583"/>
                  <a:ext cx="751456" cy="1469737"/>
                </a:xfrm>
                <a:custGeom>
                  <a:avLst/>
                  <a:gdLst>
                    <a:gd name="T0" fmla="*/ 335 w 596"/>
                    <a:gd name="T1" fmla="*/ 924 h 1166"/>
                    <a:gd name="T2" fmla="*/ 211 w 596"/>
                    <a:gd name="T3" fmla="*/ 1025 h 1166"/>
                    <a:gd name="T4" fmla="*/ 596 w 596"/>
                    <a:gd name="T5" fmla="*/ 1166 h 1166"/>
                    <a:gd name="T6" fmla="*/ 596 w 596"/>
                    <a:gd name="T7" fmla="*/ 1166 h 1166"/>
                    <a:gd name="T8" fmla="*/ 596 w 596"/>
                    <a:gd name="T9" fmla="*/ 1165 h 1166"/>
                    <a:gd name="T10" fmla="*/ 596 w 596"/>
                    <a:gd name="T11" fmla="*/ 1165 h 1166"/>
                    <a:gd name="T12" fmla="*/ 596 w 596"/>
                    <a:gd name="T13" fmla="*/ 1009 h 1166"/>
                    <a:gd name="T14" fmla="*/ 335 w 596"/>
                    <a:gd name="T15" fmla="*/ 924 h 1166"/>
                    <a:gd name="T16" fmla="*/ 212 w 596"/>
                    <a:gd name="T17" fmla="*/ 353 h 1166"/>
                    <a:gd name="T18" fmla="*/ 26 w 596"/>
                    <a:gd name="T19" fmla="*/ 419 h 1166"/>
                    <a:gd name="T20" fmla="*/ 18 w 596"/>
                    <a:gd name="T21" fmla="*/ 419 h 1166"/>
                    <a:gd name="T22" fmla="*/ 0 w 596"/>
                    <a:gd name="T23" fmla="*/ 569 h 1166"/>
                    <a:gd name="T24" fmla="*/ 149 w 596"/>
                    <a:gd name="T25" fmla="*/ 964 h 1166"/>
                    <a:gd name="T26" fmla="*/ 266 w 596"/>
                    <a:gd name="T27" fmla="*/ 860 h 1166"/>
                    <a:gd name="T28" fmla="*/ 156 w 596"/>
                    <a:gd name="T29" fmla="*/ 569 h 1166"/>
                    <a:gd name="T30" fmla="*/ 212 w 596"/>
                    <a:gd name="T31" fmla="*/ 353 h 1166"/>
                    <a:gd name="T32" fmla="*/ 241 w 596"/>
                    <a:gd name="T33" fmla="*/ 90 h 1166"/>
                    <a:gd name="T34" fmla="*/ 45 w 596"/>
                    <a:gd name="T35" fmla="*/ 341 h 1166"/>
                    <a:gd name="T36" fmla="*/ 180 w 596"/>
                    <a:gd name="T37" fmla="*/ 278 h 1166"/>
                    <a:gd name="T38" fmla="*/ 241 w 596"/>
                    <a:gd name="T39" fmla="*/ 90 h 1166"/>
                    <a:gd name="T40" fmla="*/ 416 w 596"/>
                    <a:gd name="T41" fmla="*/ 0 h 1166"/>
                    <a:gd name="T42" fmla="*/ 310 w 596"/>
                    <a:gd name="T43" fmla="*/ 45 h 1166"/>
                    <a:gd name="T44" fmla="*/ 293 w 596"/>
                    <a:gd name="T45" fmla="*/ 249 h 1166"/>
                    <a:gd name="T46" fmla="*/ 400 w 596"/>
                    <a:gd name="T47" fmla="*/ 175 h 1166"/>
                    <a:gd name="T48" fmla="*/ 416 w 596"/>
                    <a:gd name="T49"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6" h="1166">
                      <a:moveTo>
                        <a:pt x="335" y="924"/>
                      </a:moveTo>
                      <a:cubicBezTo>
                        <a:pt x="283" y="943"/>
                        <a:pt x="240" y="979"/>
                        <a:pt x="211" y="1025"/>
                      </a:cubicBezTo>
                      <a:cubicBezTo>
                        <a:pt x="315" y="1113"/>
                        <a:pt x="450" y="1166"/>
                        <a:pt x="596" y="1166"/>
                      </a:cubicBezTo>
                      <a:cubicBezTo>
                        <a:pt x="596" y="1166"/>
                        <a:pt x="596" y="1166"/>
                        <a:pt x="596" y="1166"/>
                      </a:cubicBezTo>
                      <a:cubicBezTo>
                        <a:pt x="596" y="1165"/>
                        <a:pt x="596" y="1165"/>
                        <a:pt x="596" y="1165"/>
                      </a:cubicBezTo>
                      <a:cubicBezTo>
                        <a:pt x="596" y="1165"/>
                        <a:pt x="596" y="1165"/>
                        <a:pt x="596" y="1165"/>
                      </a:cubicBezTo>
                      <a:cubicBezTo>
                        <a:pt x="596" y="1009"/>
                        <a:pt x="596" y="1009"/>
                        <a:pt x="596" y="1009"/>
                      </a:cubicBezTo>
                      <a:cubicBezTo>
                        <a:pt x="498" y="1009"/>
                        <a:pt x="408" y="978"/>
                        <a:pt x="335" y="924"/>
                      </a:cubicBezTo>
                      <a:moveTo>
                        <a:pt x="212" y="353"/>
                      </a:moveTo>
                      <a:cubicBezTo>
                        <a:pt x="158" y="397"/>
                        <a:pt x="92" y="419"/>
                        <a:pt x="26" y="419"/>
                      </a:cubicBezTo>
                      <a:cubicBezTo>
                        <a:pt x="24" y="419"/>
                        <a:pt x="21" y="419"/>
                        <a:pt x="18" y="419"/>
                      </a:cubicBezTo>
                      <a:cubicBezTo>
                        <a:pt x="6" y="467"/>
                        <a:pt x="0" y="517"/>
                        <a:pt x="0" y="569"/>
                      </a:cubicBezTo>
                      <a:cubicBezTo>
                        <a:pt x="0" y="720"/>
                        <a:pt x="56" y="859"/>
                        <a:pt x="149" y="964"/>
                      </a:cubicBezTo>
                      <a:cubicBezTo>
                        <a:pt x="179" y="921"/>
                        <a:pt x="219" y="885"/>
                        <a:pt x="266" y="860"/>
                      </a:cubicBezTo>
                      <a:cubicBezTo>
                        <a:pt x="197" y="783"/>
                        <a:pt x="156" y="681"/>
                        <a:pt x="156" y="569"/>
                      </a:cubicBezTo>
                      <a:cubicBezTo>
                        <a:pt x="156" y="491"/>
                        <a:pt x="176" y="417"/>
                        <a:pt x="212" y="353"/>
                      </a:cubicBezTo>
                      <a:moveTo>
                        <a:pt x="241" y="90"/>
                      </a:moveTo>
                      <a:cubicBezTo>
                        <a:pt x="155" y="154"/>
                        <a:pt x="86" y="241"/>
                        <a:pt x="45" y="341"/>
                      </a:cubicBezTo>
                      <a:cubicBezTo>
                        <a:pt x="94" y="337"/>
                        <a:pt x="142" y="316"/>
                        <a:pt x="180" y="278"/>
                      </a:cubicBezTo>
                      <a:cubicBezTo>
                        <a:pt x="231" y="227"/>
                        <a:pt x="252" y="156"/>
                        <a:pt x="241" y="90"/>
                      </a:cubicBezTo>
                      <a:moveTo>
                        <a:pt x="416" y="0"/>
                      </a:moveTo>
                      <a:cubicBezTo>
                        <a:pt x="379" y="12"/>
                        <a:pt x="344" y="27"/>
                        <a:pt x="310" y="45"/>
                      </a:cubicBezTo>
                      <a:cubicBezTo>
                        <a:pt x="329" y="113"/>
                        <a:pt x="323" y="185"/>
                        <a:pt x="293" y="249"/>
                      </a:cubicBezTo>
                      <a:cubicBezTo>
                        <a:pt x="325" y="220"/>
                        <a:pt x="360" y="194"/>
                        <a:pt x="400" y="175"/>
                      </a:cubicBezTo>
                      <a:cubicBezTo>
                        <a:pt x="400" y="116"/>
                        <a:pt x="406" y="58"/>
                        <a:pt x="41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6" name="Freeform 90"/>
                <p:cNvSpPr>
                  <a:spLocks/>
                </p:cNvSpPr>
                <p:nvPr userDrawn="1"/>
              </p:nvSpPr>
              <p:spPr bwMode="auto">
                <a:xfrm>
                  <a:off x="10464256" y="1320895"/>
                  <a:ext cx="2288315" cy="2088492"/>
                </a:xfrm>
                <a:custGeom>
                  <a:avLst/>
                  <a:gdLst>
                    <a:gd name="T0" fmla="*/ 711 w 1815"/>
                    <a:gd name="T1" fmla="*/ 0 h 1657"/>
                    <a:gd name="T2" fmla="*/ 0 w 1815"/>
                    <a:gd name="T3" fmla="*/ 295 h 1657"/>
                    <a:gd name="T4" fmla="*/ 0 w 1815"/>
                    <a:gd name="T5" fmla="*/ 295 h 1657"/>
                    <a:gd name="T6" fmla="*/ 0 w 1815"/>
                    <a:gd name="T7" fmla="*/ 295 h 1657"/>
                    <a:gd name="T8" fmla="*/ 186 w 1815"/>
                    <a:gd name="T9" fmla="*/ 481 h 1657"/>
                    <a:gd name="T10" fmla="*/ 711 w 1815"/>
                    <a:gd name="T11" fmla="*/ 263 h 1657"/>
                    <a:gd name="T12" fmla="*/ 1236 w 1815"/>
                    <a:gd name="T13" fmla="*/ 481 h 1657"/>
                    <a:gd name="T14" fmla="*/ 1283 w 1815"/>
                    <a:gd name="T15" fmla="*/ 1480 h 1657"/>
                    <a:gd name="T16" fmla="*/ 1479 w 1815"/>
                    <a:gd name="T17" fmla="*/ 1657 h 1657"/>
                    <a:gd name="T18" fmla="*/ 1423 w 1815"/>
                    <a:gd name="T19" fmla="*/ 295 h 1657"/>
                    <a:gd name="T20" fmla="*/ 711 w 1815"/>
                    <a:gd name="T21" fmla="*/ 0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5" h="1657">
                      <a:moveTo>
                        <a:pt x="711" y="0"/>
                      </a:moveTo>
                      <a:cubicBezTo>
                        <a:pt x="454" y="0"/>
                        <a:pt x="196" y="98"/>
                        <a:pt x="0" y="295"/>
                      </a:cubicBezTo>
                      <a:cubicBezTo>
                        <a:pt x="0" y="295"/>
                        <a:pt x="0" y="295"/>
                        <a:pt x="0" y="295"/>
                      </a:cubicBezTo>
                      <a:cubicBezTo>
                        <a:pt x="0" y="295"/>
                        <a:pt x="0" y="295"/>
                        <a:pt x="0" y="295"/>
                      </a:cubicBezTo>
                      <a:cubicBezTo>
                        <a:pt x="186" y="481"/>
                        <a:pt x="186" y="481"/>
                        <a:pt x="186" y="481"/>
                      </a:cubicBezTo>
                      <a:cubicBezTo>
                        <a:pt x="331" y="336"/>
                        <a:pt x="521" y="263"/>
                        <a:pt x="711" y="263"/>
                      </a:cubicBezTo>
                      <a:cubicBezTo>
                        <a:pt x="901" y="263"/>
                        <a:pt x="1091" y="336"/>
                        <a:pt x="1236" y="481"/>
                      </a:cubicBezTo>
                      <a:cubicBezTo>
                        <a:pt x="1510" y="754"/>
                        <a:pt x="1525" y="1188"/>
                        <a:pt x="1283" y="1480"/>
                      </a:cubicBezTo>
                      <a:cubicBezTo>
                        <a:pt x="1359" y="1527"/>
                        <a:pt x="1425" y="1587"/>
                        <a:pt x="1479" y="1657"/>
                      </a:cubicBezTo>
                      <a:cubicBezTo>
                        <a:pt x="1815" y="1262"/>
                        <a:pt x="1796" y="668"/>
                        <a:pt x="1423" y="295"/>
                      </a:cubicBezTo>
                      <a:cubicBezTo>
                        <a:pt x="1226" y="98"/>
                        <a:pt x="969" y="0"/>
                        <a:pt x="711"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7" name="Freeform 93"/>
                <p:cNvSpPr>
                  <a:spLocks noEditPoints="1"/>
                </p:cNvSpPr>
                <p:nvPr userDrawn="1"/>
              </p:nvSpPr>
              <p:spPr bwMode="auto">
                <a:xfrm>
                  <a:off x="10754346" y="3251998"/>
                  <a:ext cx="1503684" cy="536975"/>
                </a:xfrm>
                <a:custGeom>
                  <a:avLst/>
                  <a:gdLst>
                    <a:gd name="T0" fmla="*/ 189 w 1193"/>
                    <a:gd name="T1" fmla="*/ 157 h 426"/>
                    <a:gd name="T2" fmla="*/ 0 w 1193"/>
                    <a:gd name="T3" fmla="*/ 358 h 426"/>
                    <a:gd name="T4" fmla="*/ 155 w 1193"/>
                    <a:gd name="T5" fmla="*/ 426 h 426"/>
                    <a:gd name="T6" fmla="*/ 288 w 1193"/>
                    <a:gd name="T7" fmla="*/ 192 h 426"/>
                    <a:gd name="T8" fmla="*/ 189 w 1193"/>
                    <a:gd name="T9" fmla="*/ 157 h 426"/>
                    <a:gd name="T10" fmla="*/ 1007 w 1193"/>
                    <a:gd name="T11" fmla="*/ 0 h 426"/>
                    <a:gd name="T12" fmla="*/ 907 w 1193"/>
                    <a:gd name="T13" fmla="*/ 84 h 426"/>
                    <a:gd name="T14" fmla="*/ 1112 w 1193"/>
                    <a:gd name="T15" fmla="*/ 259 h 426"/>
                    <a:gd name="T16" fmla="*/ 1193 w 1193"/>
                    <a:gd name="T17" fmla="*/ 186 h 426"/>
                    <a:gd name="T18" fmla="*/ 1193 w 1193"/>
                    <a:gd name="T19" fmla="*/ 186 h 426"/>
                    <a:gd name="T20" fmla="*/ 1193 w 1193"/>
                    <a:gd name="T21" fmla="*/ 186 h 426"/>
                    <a:gd name="T22" fmla="*/ 1007 w 1193"/>
                    <a:gd name="T23"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3" h="426">
                      <a:moveTo>
                        <a:pt x="189" y="157"/>
                      </a:moveTo>
                      <a:cubicBezTo>
                        <a:pt x="143" y="238"/>
                        <a:pt x="78" y="307"/>
                        <a:pt x="0" y="358"/>
                      </a:cubicBezTo>
                      <a:cubicBezTo>
                        <a:pt x="50" y="385"/>
                        <a:pt x="102" y="408"/>
                        <a:pt x="155" y="426"/>
                      </a:cubicBezTo>
                      <a:cubicBezTo>
                        <a:pt x="179" y="337"/>
                        <a:pt x="225" y="256"/>
                        <a:pt x="288" y="192"/>
                      </a:cubicBezTo>
                      <a:cubicBezTo>
                        <a:pt x="255" y="183"/>
                        <a:pt x="222" y="171"/>
                        <a:pt x="189" y="157"/>
                      </a:cubicBezTo>
                      <a:moveTo>
                        <a:pt x="1007" y="0"/>
                      </a:moveTo>
                      <a:cubicBezTo>
                        <a:pt x="975" y="31"/>
                        <a:pt x="942" y="59"/>
                        <a:pt x="907" y="84"/>
                      </a:cubicBezTo>
                      <a:cubicBezTo>
                        <a:pt x="989" y="124"/>
                        <a:pt x="1060" y="185"/>
                        <a:pt x="1112" y="259"/>
                      </a:cubicBezTo>
                      <a:cubicBezTo>
                        <a:pt x="1140" y="237"/>
                        <a:pt x="1167" y="212"/>
                        <a:pt x="1193" y="186"/>
                      </a:cubicBezTo>
                      <a:cubicBezTo>
                        <a:pt x="1193" y="186"/>
                        <a:pt x="1193" y="186"/>
                        <a:pt x="1193" y="186"/>
                      </a:cubicBezTo>
                      <a:cubicBezTo>
                        <a:pt x="1193" y="186"/>
                        <a:pt x="1193" y="186"/>
                        <a:pt x="1193" y="186"/>
                      </a:cubicBezTo>
                      <a:cubicBezTo>
                        <a:pt x="1007" y="0"/>
                        <a:pt x="1007" y="0"/>
                        <a:pt x="100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249" name="Group 248"/>
            <p:cNvGrpSpPr/>
            <p:nvPr/>
          </p:nvGrpSpPr>
          <p:grpSpPr>
            <a:xfrm>
              <a:off x="-2241249" y="3825849"/>
              <a:ext cx="3392802" cy="4082064"/>
              <a:chOff x="8290897" y="2144102"/>
              <a:chExt cx="4059715" cy="4884464"/>
            </a:xfrm>
            <a:solidFill>
              <a:schemeClr val="tx2">
                <a:lumMod val="20000"/>
                <a:lumOff val="80000"/>
                <a:alpha val="10000"/>
              </a:schemeClr>
            </a:solidFill>
          </p:grpSpPr>
          <p:sp>
            <p:nvSpPr>
              <p:cNvPr id="319" name="Freeform 17"/>
              <p:cNvSpPr>
                <a:spLocks/>
              </p:cNvSpPr>
              <p:nvPr userDrawn="1"/>
            </p:nvSpPr>
            <p:spPr bwMode="auto">
              <a:xfrm>
                <a:off x="9702770" y="3809032"/>
                <a:ext cx="829379" cy="415075"/>
              </a:xfrm>
              <a:custGeom>
                <a:avLst/>
                <a:gdLst>
                  <a:gd name="T0" fmla="*/ 658 w 658"/>
                  <a:gd name="T1" fmla="*/ 0 h 329"/>
                  <a:gd name="T2" fmla="*/ 658 w 658"/>
                  <a:gd name="T3" fmla="*/ 0 h 329"/>
                  <a:gd name="T4" fmla="*/ 658 w 658"/>
                  <a:gd name="T5" fmla="*/ 0 h 329"/>
                  <a:gd name="T6" fmla="*/ 635 w 658"/>
                  <a:gd name="T7" fmla="*/ 0 h 329"/>
                  <a:gd name="T8" fmla="*/ 572 w 658"/>
                  <a:gd name="T9" fmla="*/ 11 h 329"/>
                  <a:gd name="T10" fmla="*/ 329 w 658"/>
                  <a:gd name="T11" fmla="*/ 243 h 329"/>
                  <a:gd name="T12" fmla="*/ 86 w 658"/>
                  <a:gd name="T13" fmla="*/ 0 h 329"/>
                  <a:gd name="T14" fmla="*/ 86 w 658"/>
                  <a:gd name="T15" fmla="*/ 0 h 329"/>
                  <a:gd name="T16" fmla="*/ 86 w 658"/>
                  <a:gd name="T17" fmla="*/ 0 h 329"/>
                  <a:gd name="T18" fmla="*/ 0 w 658"/>
                  <a:gd name="T19" fmla="*/ 0 h 329"/>
                  <a:gd name="T20" fmla="*/ 143 w 658"/>
                  <a:gd name="T21" fmla="*/ 271 h 329"/>
                  <a:gd name="T22" fmla="*/ 198 w 658"/>
                  <a:gd name="T23" fmla="*/ 302 h 329"/>
                  <a:gd name="T24" fmla="*/ 329 w 658"/>
                  <a:gd name="T25" fmla="*/ 329 h 329"/>
                  <a:gd name="T26" fmla="*/ 658 w 658"/>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8" h="329">
                    <a:moveTo>
                      <a:pt x="658" y="0"/>
                    </a:moveTo>
                    <a:cubicBezTo>
                      <a:pt x="658" y="0"/>
                      <a:pt x="658" y="0"/>
                      <a:pt x="658" y="0"/>
                    </a:cubicBezTo>
                    <a:cubicBezTo>
                      <a:pt x="658" y="0"/>
                      <a:pt x="658" y="0"/>
                      <a:pt x="658" y="0"/>
                    </a:cubicBezTo>
                    <a:cubicBezTo>
                      <a:pt x="635" y="0"/>
                      <a:pt x="635" y="0"/>
                      <a:pt x="635" y="0"/>
                    </a:cubicBezTo>
                    <a:cubicBezTo>
                      <a:pt x="614" y="5"/>
                      <a:pt x="593" y="8"/>
                      <a:pt x="572" y="11"/>
                    </a:cubicBezTo>
                    <a:cubicBezTo>
                      <a:pt x="566" y="140"/>
                      <a:pt x="460" y="243"/>
                      <a:pt x="329" y="243"/>
                    </a:cubicBezTo>
                    <a:cubicBezTo>
                      <a:pt x="195" y="243"/>
                      <a:pt x="86" y="134"/>
                      <a:pt x="86" y="0"/>
                    </a:cubicBezTo>
                    <a:cubicBezTo>
                      <a:pt x="86" y="0"/>
                      <a:pt x="86" y="0"/>
                      <a:pt x="86" y="0"/>
                    </a:cubicBezTo>
                    <a:cubicBezTo>
                      <a:pt x="86" y="0"/>
                      <a:pt x="86" y="0"/>
                      <a:pt x="86" y="0"/>
                    </a:cubicBezTo>
                    <a:cubicBezTo>
                      <a:pt x="0" y="0"/>
                      <a:pt x="0" y="0"/>
                      <a:pt x="0" y="0"/>
                    </a:cubicBezTo>
                    <a:cubicBezTo>
                      <a:pt x="0" y="113"/>
                      <a:pt x="57" y="212"/>
                      <a:pt x="143" y="271"/>
                    </a:cubicBezTo>
                    <a:cubicBezTo>
                      <a:pt x="162" y="280"/>
                      <a:pt x="180" y="291"/>
                      <a:pt x="198" y="302"/>
                    </a:cubicBezTo>
                    <a:cubicBezTo>
                      <a:pt x="238" y="320"/>
                      <a:pt x="283" y="329"/>
                      <a:pt x="329" y="329"/>
                    </a:cubicBezTo>
                    <a:cubicBezTo>
                      <a:pt x="511" y="329"/>
                      <a:pt x="658" y="182"/>
                      <a:pt x="658"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0" name="Freeform 24"/>
              <p:cNvSpPr>
                <a:spLocks noEditPoints="1"/>
              </p:cNvSpPr>
              <p:nvPr userDrawn="1"/>
            </p:nvSpPr>
            <p:spPr bwMode="auto">
              <a:xfrm>
                <a:off x="10576897" y="5000252"/>
                <a:ext cx="753771" cy="232998"/>
              </a:xfrm>
              <a:custGeom>
                <a:avLst/>
                <a:gdLst>
                  <a:gd name="T0" fmla="*/ 153 w 598"/>
                  <a:gd name="T1" fmla="*/ 43 h 185"/>
                  <a:gd name="T2" fmla="*/ 0 w 598"/>
                  <a:gd name="T3" fmla="*/ 109 h 185"/>
                  <a:gd name="T4" fmla="*/ 259 w 598"/>
                  <a:gd name="T5" fmla="*/ 185 h 185"/>
                  <a:gd name="T6" fmla="*/ 266 w 598"/>
                  <a:gd name="T7" fmla="*/ 185 h 185"/>
                  <a:gd name="T8" fmla="*/ 239 w 598"/>
                  <a:gd name="T9" fmla="*/ 59 h 185"/>
                  <a:gd name="T10" fmla="*/ 153 w 598"/>
                  <a:gd name="T11" fmla="*/ 43 h 185"/>
                  <a:gd name="T12" fmla="*/ 456 w 598"/>
                  <a:gd name="T13" fmla="*/ 0 h 185"/>
                  <a:gd name="T14" fmla="*/ 426 w 598"/>
                  <a:gd name="T15" fmla="*/ 18 h 185"/>
                  <a:gd name="T16" fmla="*/ 452 w 598"/>
                  <a:gd name="T17" fmla="*/ 144 h 185"/>
                  <a:gd name="T18" fmla="*/ 598 w 598"/>
                  <a:gd name="T19" fmla="*/ 45 h 185"/>
                  <a:gd name="T20" fmla="*/ 598 w 598"/>
                  <a:gd name="T21" fmla="*/ 44 h 185"/>
                  <a:gd name="T22" fmla="*/ 598 w 598"/>
                  <a:gd name="T23" fmla="*/ 44 h 185"/>
                  <a:gd name="T24" fmla="*/ 563 w 598"/>
                  <a:gd name="T25" fmla="*/ 9 h 185"/>
                  <a:gd name="T26" fmla="*/ 456 w 598"/>
                  <a:gd name="T27"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8" h="185">
                    <a:moveTo>
                      <a:pt x="153" y="43"/>
                    </a:moveTo>
                    <a:cubicBezTo>
                      <a:pt x="101" y="60"/>
                      <a:pt x="49" y="82"/>
                      <a:pt x="0" y="109"/>
                    </a:cubicBezTo>
                    <a:cubicBezTo>
                      <a:pt x="79" y="160"/>
                      <a:pt x="169" y="185"/>
                      <a:pt x="259" y="185"/>
                    </a:cubicBezTo>
                    <a:cubicBezTo>
                      <a:pt x="261" y="185"/>
                      <a:pt x="263" y="185"/>
                      <a:pt x="266" y="185"/>
                    </a:cubicBezTo>
                    <a:cubicBezTo>
                      <a:pt x="262" y="142"/>
                      <a:pt x="253" y="100"/>
                      <a:pt x="239" y="59"/>
                    </a:cubicBezTo>
                    <a:cubicBezTo>
                      <a:pt x="210" y="57"/>
                      <a:pt x="181" y="52"/>
                      <a:pt x="153" y="43"/>
                    </a:cubicBezTo>
                    <a:moveTo>
                      <a:pt x="456" y="0"/>
                    </a:moveTo>
                    <a:cubicBezTo>
                      <a:pt x="446" y="6"/>
                      <a:pt x="436" y="12"/>
                      <a:pt x="426" y="18"/>
                    </a:cubicBezTo>
                    <a:cubicBezTo>
                      <a:pt x="438" y="59"/>
                      <a:pt x="447" y="102"/>
                      <a:pt x="452" y="144"/>
                    </a:cubicBezTo>
                    <a:cubicBezTo>
                      <a:pt x="505" y="121"/>
                      <a:pt x="555" y="88"/>
                      <a:pt x="598" y="45"/>
                    </a:cubicBezTo>
                    <a:cubicBezTo>
                      <a:pt x="598" y="44"/>
                      <a:pt x="598" y="44"/>
                      <a:pt x="598" y="44"/>
                    </a:cubicBezTo>
                    <a:cubicBezTo>
                      <a:pt x="598" y="44"/>
                      <a:pt x="598" y="44"/>
                      <a:pt x="598" y="44"/>
                    </a:cubicBezTo>
                    <a:cubicBezTo>
                      <a:pt x="563" y="9"/>
                      <a:pt x="563" y="9"/>
                      <a:pt x="563" y="9"/>
                    </a:cubicBezTo>
                    <a:cubicBezTo>
                      <a:pt x="527" y="4"/>
                      <a:pt x="492" y="1"/>
                      <a:pt x="45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1" name="Freeform 34"/>
              <p:cNvSpPr>
                <a:spLocks/>
              </p:cNvSpPr>
              <p:nvPr userDrawn="1"/>
            </p:nvSpPr>
            <p:spPr bwMode="auto">
              <a:xfrm>
                <a:off x="9972801" y="4383811"/>
                <a:ext cx="252286" cy="256143"/>
              </a:xfrm>
              <a:custGeom>
                <a:avLst/>
                <a:gdLst>
                  <a:gd name="T0" fmla="*/ 134 w 200"/>
                  <a:gd name="T1" fmla="*/ 0 h 203"/>
                  <a:gd name="T2" fmla="*/ 0 w 200"/>
                  <a:gd name="T3" fmla="*/ 27 h 203"/>
                  <a:gd name="T4" fmla="*/ 76 w 200"/>
                  <a:gd name="T5" fmla="*/ 203 h 203"/>
                  <a:gd name="T6" fmla="*/ 200 w 200"/>
                  <a:gd name="T7" fmla="*/ 186 h 203"/>
                  <a:gd name="T8" fmla="*/ 134 w 200"/>
                  <a:gd name="T9" fmla="*/ 0 h 203"/>
                </a:gdLst>
                <a:ahLst/>
                <a:cxnLst>
                  <a:cxn ang="0">
                    <a:pos x="T0" y="T1"/>
                  </a:cxn>
                  <a:cxn ang="0">
                    <a:pos x="T2" y="T3"/>
                  </a:cxn>
                  <a:cxn ang="0">
                    <a:pos x="T4" y="T5"/>
                  </a:cxn>
                  <a:cxn ang="0">
                    <a:pos x="T6" y="T7"/>
                  </a:cxn>
                  <a:cxn ang="0">
                    <a:pos x="T8" y="T9"/>
                  </a:cxn>
                </a:cxnLst>
                <a:rect l="0" t="0" r="r" b="b"/>
                <a:pathLst>
                  <a:path w="200" h="203">
                    <a:moveTo>
                      <a:pt x="134" y="0"/>
                    </a:moveTo>
                    <a:cubicBezTo>
                      <a:pt x="89" y="5"/>
                      <a:pt x="44" y="14"/>
                      <a:pt x="0" y="27"/>
                    </a:cubicBezTo>
                    <a:cubicBezTo>
                      <a:pt x="42" y="79"/>
                      <a:pt x="67" y="140"/>
                      <a:pt x="76" y="203"/>
                    </a:cubicBezTo>
                    <a:cubicBezTo>
                      <a:pt x="116" y="193"/>
                      <a:pt x="158" y="187"/>
                      <a:pt x="200" y="186"/>
                    </a:cubicBezTo>
                    <a:cubicBezTo>
                      <a:pt x="191" y="121"/>
                      <a:pt x="169" y="58"/>
                      <a:pt x="13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2" name="Freeform 48"/>
              <p:cNvSpPr>
                <a:spLocks noEditPoints="1"/>
              </p:cNvSpPr>
              <p:nvPr userDrawn="1"/>
            </p:nvSpPr>
            <p:spPr bwMode="auto">
              <a:xfrm>
                <a:off x="9161938" y="5227078"/>
                <a:ext cx="1521428" cy="1440420"/>
              </a:xfrm>
              <a:custGeom>
                <a:avLst/>
                <a:gdLst>
                  <a:gd name="T0" fmla="*/ 1203 w 1207"/>
                  <a:gd name="T1" fmla="*/ 689 h 1143"/>
                  <a:gd name="T2" fmla="*/ 1012 w 1207"/>
                  <a:gd name="T3" fmla="*/ 761 h 1143"/>
                  <a:gd name="T4" fmla="*/ 948 w 1207"/>
                  <a:gd name="T5" fmla="*/ 968 h 1143"/>
                  <a:gd name="T6" fmla="*/ 1058 w 1207"/>
                  <a:gd name="T7" fmla="*/ 1143 h 1143"/>
                  <a:gd name="T8" fmla="*/ 1203 w 1207"/>
                  <a:gd name="T9" fmla="*/ 689 h 1143"/>
                  <a:gd name="T10" fmla="*/ 1058 w 1207"/>
                  <a:gd name="T11" fmla="*/ 277 h 1143"/>
                  <a:gd name="T12" fmla="*/ 948 w 1207"/>
                  <a:gd name="T13" fmla="*/ 452 h 1143"/>
                  <a:gd name="T14" fmla="*/ 996 w 1207"/>
                  <a:gd name="T15" fmla="*/ 569 h 1143"/>
                  <a:gd name="T16" fmla="*/ 1168 w 1207"/>
                  <a:gd name="T17" fmla="*/ 487 h 1143"/>
                  <a:gd name="T18" fmla="*/ 1058 w 1207"/>
                  <a:gd name="T19" fmla="*/ 277 h 1143"/>
                  <a:gd name="T20" fmla="*/ 128 w 1207"/>
                  <a:gd name="T21" fmla="*/ 85 h 1143"/>
                  <a:gd name="T22" fmla="*/ 0 w 1207"/>
                  <a:gd name="T23" fmla="*/ 178 h 1143"/>
                  <a:gd name="T24" fmla="*/ 144 w 1207"/>
                  <a:gd name="T25" fmla="*/ 269 h 1143"/>
                  <a:gd name="T26" fmla="*/ 144 w 1207"/>
                  <a:gd name="T27" fmla="*/ 269 h 1143"/>
                  <a:gd name="T28" fmla="*/ 162 w 1207"/>
                  <a:gd name="T29" fmla="*/ 288 h 1143"/>
                  <a:gd name="T30" fmla="*/ 166 w 1207"/>
                  <a:gd name="T31" fmla="*/ 285 h 1143"/>
                  <a:gd name="T32" fmla="*/ 128 w 1207"/>
                  <a:gd name="T33" fmla="*/ 85 h 1143"/>
                  <a:gd name="T34" fmla="*/ 600 w 1207"/>
                  <a:gd name="T35" fmla="*/ 0 h 1143"/>
                  <a:gd name="T36" fmla="*/ 368 w 1207"/>
                  <a:gd name="T37" fmla="*/ 60 h 1143"/>
                  <a:gd name="T38" fmla="*/ 318 w 1207"/>
                  <a:gd name="T39" fmla="*/ 57 h 1143"/>
                  <a:gd name="T40" fmla="*/ 338 w 1207"/>
                  <a:gd name="T41" fmla="*/ 199 h 1143"/>
                  <a:gd name="T42" fmla="*/ 484 w 1207"/>
                  <a:gd name="T43" fmla="*/ 179 h 1143"/>
                  <a:gd name="T44" fmla="*/ 779 w 1207"/>
                  <a:gd name="T45" fmla="*/ 268 h 1143"/>
                  <a:gd name="T46" fmla="*/ 889 w 1207"/>
                  <a:gd name="T47" fmla="*/ 116 h 1143"/>
                  <a:gd name="T48" fmla="*/ 600 w 1207"/>
                  <a:gd name="T49" fmla="*/ 0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7" h="1143">
                    <a:moveTo>
                      <a:pt x="1203" y="689"/>
                    </a:moveTo>
                    <a:cubicBezTo>
                      <a:pt x="1142" y="722"/>
                      <a:pt x="1078" y="746"/>
                      <a:pt x="1012" y="761"/>
                    </a:cubicBezTo>
                    <a:cubicBezTo>
                      <a:pt x="1005" y="833"/>
                      <a:pt x="984" y="903"/>
                      <a:pt x="948" y="968"/>
                    </a:cubicBezTo>
                    <a:cubicBezTo>
                      <a:pt x="974" y="1030"/>
                      <a:pt x="1011" y="1089"/>
                      <a:pt x="1058" y="1143"/>
                    </a:cubicBezTo>
                    <a:cubicBezTo>
                      <a:pt x="1159" y="1009"/>
                      <a:pt x="1207" y="849"/>
                      <a:pt x="1203" y="689"/>
                    </a:cubicBezTo>
                    <a:moveTo>
                      <a:pt x="1058" y="277"/>
                    </a:moveTo>
                    <a:cubicBezTo>
                      <a:pt x="1011" y="330"/>
                      <a:pt x="975" y="389"/>
                      <a:pt x="948" y="452"/>
                    </a:cubicBezTo>
                    <a:cubicBezTo>
                      <a:pt x="969" y="489"/>
                      <a:pt x="985" y="529"/>
                      <a:pt x="996" y="569"/>
                    </a:cubicBezTo>
                    <a:cubicBezTo>
                      <a:pt x="1057" y="553"/>
                      <a:pt x="1115" y="525"/>
                      <a:pt x="1168" y="487"/>
                    </a:cubicBezTo>
                    <a:cubicBezTo>
                      <a:pt x="1144" y="413"/>
                      <a:pt x="1107" y="341"/>
                      <a:pt x="1058" y="277"/>
                    </a:cubicBezTo>
                    <a:moveTo>
                      <a:pt x="128" y="85"/>
                    </a:moveTo>
                    <a:cubicBezTo>
                      <a:pt x="83" y="110"/>
                      <a:pt x="40" y="142"/>
                      <a:pt x="0" y="178"/>
                    </a:cubicBezTo>
                    <a:cubicBezTo>
                      <a:pt x="53" y="197"/>
                      <a:pt x="102" y="227"/>
                      <a:pt x="144" y="269"/>
                    </a:cubicBezTo>
                    <a:cubicBezTo>
                      <a:pt x="144" y="269"/>
                      <a:pt x="144" y="269"/>
                      <a:pt x="144" y="269"/>
                    </a:cubicBezTo>
                    <a:cubicBezTo>
                      <a:pt x="151" y="275"/>
                      <a:pt x="156" y="282"/>
                      <a:pt x="162" y="288"/>
                    </a:cubicBezTo>
                    <a:cubicBezTo>
                      <a:pt x="163" y="287"/>
                      <a:pt x="164" y="286"/>
                      <a:pt x="166" y="285"/>
                    </a:cubicBezTo>
                    <a:cubicBezTo>
                      <a:pt x="144" y="220"/>
                      <a:pt x="131" y="152"/>
                      <a:pt x="128" y="85"/>
                    </a:cubicBezTo>
                    <a:moveTo>
                      <a:pt x="600" y="0"/>
                    </a:moveTo>
                    <a:cubicBezTo>
                      <a:pt x="528" y="40"/>
                      <a:pt x="448" y="60"/>
                      <a:pt x="368" y="60"/>
                    </a:cubicBezTo>
                    <a:cubicBezTo>
                      <a:pt x="351" y="60"/>
                      <a:pt x="335" y="59"/>
                      <a:pt x="318" y="57"/>
                    </a:cubicBezTo>
                    <a:cubicBezTo>
                      <a:pt x="318" y="105"/>
                      <a:pt x="325" y="153"/>
                      <a:pt x="338" y="199"/>
                    </a:cubicBezTo>
                    <a:cubicBezTo>
                      <a:pt x="386" y="186"/>
                      <a:pt x="435" y="179"/>
                      <a:pt x="484" y="179"/>
                    </a:cubicBezTo>
                    <a:cubicBezTo>
                      <a:pt x="587" y="179"/>
                      <a:pt x="690" y="209"/>
                      <a:pt x="779" y="268"/>
                    </a:cubicBezTo>
                    <a:cubicBezTo>
                      <a:pt x="810" y="215"/>
                      <a:pt x="847" y="163"/>
                      <a:pt x="889" y="116"/>
                    </a:cubicBezTo>
                    <a:cubicBezTo>
                      <a:pt x="801" y="55"/>
                      <a:pt x="702" y="17"/>
                      <a:pt x="60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3" name="Freeform 62"/>
              <p:cNvSpPr>
                <a:spLocks noEditPoints="1"/>
              </p:cNvSpPr>
              <p:nvPr userDrawn="1"/>
            </p:nvSpPr>
            <p:spPr bwMode="auto">
              <a:xfrm>
                <a:off x="8510007" y="5422271"/>
                <a:ext cx="651931" cy="840952"/>
              </a:xfrm>
              <a:custGeom>
                <a:avLst/>
                <a:gdLst>
                  <a:gd name="T0" fmla="*/ 113 w 517"/>
                  <a:gd name="T1" fmla="*/ 487 h 667"/>
                  <a:gd name="T2" fmla="*/ 20 w 517"/>
                  <a:gd name="T3" fmla="*/ 529 h 667"/>
                  <a:gd name="T4" fmla="*/ 109 w 517"/>
                  <a:gd name="T5" fmla="*/ 667 h 667"/>
                  <a:gd name="T6" fmla="*/ 109 w 517"/>
                  <a:gd name="T7" fmla="*/ 666 h 667"/>
                  <a:gd name="T8" fmla="*/ 109 w 517"/>
                  <a:gd name="T9" fmla="*/ 666 h 667"/>
                  <a:gd name="T10" fmla="*/ 181 w 517"/>
                  <a:gd name="T11" fmla="*/ 594 h 667"/>
                  <a:gd name="T12" fmla="*/ 113 w 517"/>
                  <a:gd name="T13" fmla="*/ 487 h 667"/>
                  <a:gd name="T14" fmla="*/ 385 w 517"/>
                  <a:gd name="T15" fmla="*/ 0 h 667"/>
                  <a:gd name="T16" fmla="*/ 109 w 517"/>
                  <a:gd name="T17" fmla="*/ 115 h 667"/>
                  <a:gd name="T18" fmla="*/ 0 w 517"/>
                  <a:gd name="T19" fmla="*/ 327 h 667"/>
                  <a:gd name="T20" fmla="*/ 116 w 517"/>
                  <a:gd name="T21" fmla="*/ 288 h 667"/>
                  <a:gd name="T22" fmla="*/ 181 w 517"/>
                  <a:gd name="T23" fmla="*/ 187 h 667"/>
                  <a:gd name="T24" fmla="*/ 385 w 517"/>
                  <a:gd name="T25" fmla="*/ 102 h 667"/>
                  <a:gd name="T26" fmla="*/ 439 w 517"/>
                  <a:gd name="T27" fmla="*/ 107 h 667"/>
                  <a:gd name="T28" fmla="*/ 493 w 517"/>
                  <a:gd name="T29" fmla="*/ 47 h 667"/>
                  <a:gd name="T30" fmla="*/ 493 w 517"/>
                  <a:gd name="T31" fmla="*/ 46 h 667"/>
                  <a:gd name="T32" fmla="*/ 517 w 517"/>
                  <a:gd name="T33" fmla="*/ 23 h 667"/>
                  <a:gd name="T34" fmla="*/ 385 w 517"/>
                  <a:gd name="T3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667">
                    <a:moveTo>
                      <a:pt x="113" y="487"/>
                    </a:moveTo>
                    <a:cubicBezTo>
                      <a:pt x="81" y="498"/>
                      <a:pt x="50" y="512"/>
                      <a:pt x="20" y="529"/>
                    </a:cubicBezTo>
                    <a:cubicBezTo>
                      <a:pt x="39" y="579"/>
                      <a:pt x="69" y="626"/>
                      <a:pt x="109" y="667"/>
                    </a:cubicBezTo>
                    <a:cubicBezTo>
                      <a:pt x="109" y="666"/>
                      <a:pt x="109" y="666"/>
                      <a:pt x="109" y="666"/>
                    </a:cubicBezTo>
                    <a:cubicBezTo>
                      <a:pt x="109" y="666"/>
                      <a:pt x="109" y="666"/>
                      <a:pt x="109" y="666"/>
                    </a:cubicBezTo>
                    <a:cubicBezTo>
                      <a:pt x="181" y="594"/>
                      <a:pt x="181" y="594"/>
                      <a:pt x="181" y="594"/>
                    </a:cubicBezTo>
                    <a:cubicBezTo>
                      <a:pt x="150" y="563"/>
                      <a:pt x="127" y="526"/>
                      <a:pt x="113" y="487"/>
                    </a:cubicBezTo>
                    <a:moveTo>
                      <a:pt x="385" y="0"/>
                    </a:moveTo>
                    <a:cubicBezTo>
                      <a:pt x="285" y="0"/>
                      <a:pt x="185" y="38"/>
                      <a:pt x="109" y="115"/>
                    </a:cubicBezTo>
                    <a:cubicBezTo>
                      <a:pt x="49" y="174"/>
                      <a:pt x="13" y="249"/>
                      <a:pt x="0" y="327"/>
                    </a:cubicBezTo>
                    <a:cubicBezTo>
                      <a:pt x="37" y="311"/>
                      <a:pt x="76" y="298"/>
                      <a:pt x="116" y="288"/>
                    </a:cubicBezTo>
                    <a:cubicBezTo>
                      <a:pt x="130" y="251"/>
                      <a:pt x="152" y="216"/>
                      <a:pt x="181" y="187"/>
                    </a:cubicBezTo>
                    <a:cubicBezTo>
                      <a:pt x="238" y="131"/>
                      <a:pt x="311" y="102"/>
                      <a:pt x="385" y="102"/>
                    </a:cubicBezTo>
                    <a:cubicBezTo>
                      <a:pt x="403" y="102"/>
                      <a:pt x="421" y="104"/>
                      <a:pt x="439" y="107"/>
                    </a:cubicBezTo>
                    <a:cubicBezTo>
                      <a:pt x="456" y="86"/>
                      <a:pt x="474" y="66"/>
                      <a:pt x="493" y="47"/>
                    </a:cubicBezTo>
                    <a:cubicBezTo>
                      <a:pt x="493" y="46"/>
                      <a:pt x="493" y="46"/>
                      <a:pt x="493" y="46"/>
                    </a:cubicBezTo>
                    <a:cubicBezTo>
                      <a:pt x="501" y="38"/>
                      <a:pt x="509" y="31"/>
                      <a:pt x="517" y="23"/>
                    </a:cubicBezTo>
                    <a:cubicBezTo>
                      <a:pt x="475" y="8"/>
                      <a:pt x="430" y="0"/>
                      <a:pt x="38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4" name="Freeform 73"/>
              <p:cNvSpPr>
                <a:spLocks/>
              </p:cNvSpPr>
              <p:nvPr userDrawn="1"/>
            </p:nvSpPr>
            <p:spPr bwMode="auto">
              <a:xfrm>
                <a:off x="9215172" y="2144102"/>
                <a:ext cx="669675" cy="634186"/>
              </a:xfrm>
              <a:custGeom>
                <a:avLst/>
                <a:gdLst>
                  <a:gd name="T0" fmla="*/ 323 w 531"/>
                  <a:gd name="T1" fmla="*/ 0 h 503"/>
                  <a:gd name="T2" fmla="*/ 115 w 531"/>
                  <a:gd name="T3" fmla="*/ 87 h 503"/>
                  <a:gd name="T4" fmla="*/ 115 w 531"/>
                  <a:gd name="T5" fmla="*/ 503 h 503"/>
                  <a:gd name="T6" fmla="*/ 115 w 531"/>
                  <a:gd name="T7" fmla="*/ 503 h 503"/>
                  <a:gd name="T8" fmla="*/ 115 w 531"/>
                  <a:gd name="T9" fmla="*/ 503 h 503"/>
                  <a:gd name="T10" fmla="*/ 169 w 531"/>
                  <a:gd name="T11" fmla="*/ 448 h 503"/>
                  <a:gd name="T12" fmla="*/ 169 w 531"/>
                  <a:gd name="T13" fmla="*/ 141 h 503"/>
                  <a:gd name="T14" fmla="*/ 323 w 531"/>
                  <a:gd name="T15" fmla="*/ 77 h 503"/>
                  <a:gd name="T16" fmla="*/ 477 w 531"/>
                  <a:gd name="T17" fmla="*/ 141 h 503"/>
                  <a:gd name="T18" fmla="*/ 477 w 531"/>
                  <a:gd name="T19" fmla="*/ 141 h 503"/>
                  <a:gd name="T20" fmla="*/ 477 w 531"/>
                  <a:gd name="T21" fmla="*/ 141 h 503"/>
                  <a:gd name="T22" fmla="*/ 531 w 531"/>
                  <a:gd name="T23" fmla="*/ 87 h 503"/>
                  <a:gd name="T24" fmla="*/ 323 w 531"/>
                  <a:gd name="T25"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1" h="503">
                    <a:moveTo>
                      <a:pt x="323" y="0"/>
                    </a:moveTo>
                    <a:cubicBezTo>
                      <a:pt x="248" y="0"/>
                      <a:pt x="172" y="29"/>
                      <a:pt x="115" y="87"/>
                    </a:cubicBezTo>
                    <a:cubicBezTo>
                      <a:pt x="0" y="202"/>
                      <a:pt x="0" y="388"/>
                      <a:pt x="115" y="503"/>
                    </a:cubicBezTo>
                    <a:cubicBezTo>
                      <a:pt x="115" y="503"/>
                      <a:pt x="115" y="503"/>
                      <a:pt x="115" y="503"/>
                    </a:cubicBezTo>
                    <a:cubicBezTo>
                      <a:pt x="115" y="503"/>
                      <a:pt x="115" y="503"/>
                      <a:pt x="115" y="503"/>
                    </a:cubicBezTo>
                    <a:cubicBezTo>
                      <a:pt x="169" y="448"/>
                      <a:pt x="169" y="448"/>
                      <a:pt x="169" y="448"/>
                    </a:cubicBezTo>
                    <a:cubicBezTo>
                      <a:pt x="85" y="364"/>
                      <a:pt x="85" y="226"/>
                      <a:pt x="169" y="141"/>
                    </a:cubicBezTo>
                    <a:cubicBezTo>
                      <a:pt x="212" y="99"/>
                      <a:pt x="268" y="77"/>
                      <a:pt x="323" y="77"/>
                    </a:cubicBezTo>
                    <a:cubicBezTo>
                      <a:pt x="379" y="77"/>
                      <a:pt x="434" y="99"/>
                      <a:pt x="477" y="141"/>
                    </a:cubicBezTo>
                    <a:cubicBezTo>
                      <a:pt x="477" y="141"/>
                      <a:pt x="477" y="141"/>
                      <a:pt x="477" y="141"/>
                    </a:cubicBezTo>
                    <a:cubicBezTo>
                      <a:pt x="477" y="141"/>
                      <a:pt x="477" y="141"/>
                      <a:pt x="477" y="141"/>
                    </a:cubicBezTo>
                    <a:cubicBezTo>
                      <a:pt x="531" y="87"/>
                      <a:pt x="531" y="87"/>
                      <a:pt x="531" y="87"/>
                    </a:cubicBezTo>
                    <a:cubicBezTo>
                      <a:pt x="474" y="29"/>
                      <a:pt x="399" y="0"/>
                      <a:pt x="32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325" name="Group 324"/>
              <p:cNvGrpSpPr/>
              <p:nvPr userDrawn="1"/>
            </p:nvGrpSpPr>
            <p:grpSpPr>
              <a:xfrm>
                <a:off x="8290897" y="2205052"/>
                <a:ext cx="4059715" cy="4823514"/>
                <a:chOff x="8290897" y="2205052"/>
                <a:chExt cx="4059715" cy="4823514"/>
              </a:xfrm>
              <a:grpFill/>
            </p:grpSpPr>
            <p:sp>
              <p:nvSpPr>
                <p:cNvPr id="326" name="Freeform 8"/>
                <p:cNvSpPr>
                  <a:spLocks noEditPoints="1"/>
                </p:cNvSpPr>
                <p:nvPr userDrawn="1"/>
              </p:nvSpPr>
              <p:spPr bwMode="auto">
                <a:xfrm>
                  <a:off x="10324612" y="4998709"/>
                  <a:ext cx="2026000" cy="1916444"/>
                </a:xfrm>
                <a:custGeom>
                  <a:avLst/>
                  <a:gdLst>
                    <a:gd name="T0" fmla="*/ 200 w 1607"/>
                    <a:gd name="T1" fmla="*/ 110 h 1520"/>
                    <a:gd name="T2" fmla="*/ 0 w 1607"/>
                    <a:gd name="T3" fmla="*/ 261 h 1520"/>
                    <a:gd name="T4" fmla="*/ 1 w 1607"/>
                    <a:gd name="T5" fmla="*/ 262 h 1520"/>
                    <a:gd name="T6" fmla="*/ 1 w 1607"/>
                    <a:gd name="T7" fmla="*/ 262 h 1520"/>
                    <a:gd name="T8" fmla="*/ 165 w 1607"/>
                    <a:gd name="T9" fmla="*/ 426 h 1520"/>
                    <a:gd name="T10" fmla="*/ 467 w 1607"/>
                    <a:gd name="T11" fmla="*/ 254 h 1520"/>
                    <a:gd name="T12" fmla="*/ 466 w 1607"/>
                    <a:gd name="T13" fmla="*/ 186 h 1520"/>
                    <a:gd name="T14" fmla="*/ 459 w 1607"/>
                    <a:gd name="T15" fmla="*/ 186 h 1520"/>
                    <a:gd name="T16" fmla="*/ 200 w 1607"/>
                    <a:gd name="T17" fmla="*/ 110 h 1520"/>
                    <a:gd name="T18" fmla="*/ 425 w 1607"/>
                    <a:gd name="T19" fmla="*/ 24 h 1520"/>
                    <a:gd name="T20" fmla="*/ 353 w 1607"/>
                    <a:gd name="T21" fmla="*/ 44 h 1520"/>
                    <a:gd name="T22" fmla="*/ 439 w 1607"/>
                    <a:gd name="T23" fmla="*/ 60 h 1520"/>
                    <a:gd name="T24" fmla="*/ 425 w 1607"/>
                    <a:gd name="T25" fmla="*/ 24 h 1520"/>
                    <a:gd name="T26" fmla="*/ 820 w 1607"/>
                    <a:gd name="T27" fmla="*/ 21 h 1520"/>
                    <a:gd name="T28" fmla="*/ 798 w 1607"/>
                    <a:gd name="T29" fmla="*/ 45 h 1520"/>
                    <a:gd name="T30" fmla="*/ 798 w 1607"/>
                    <a:gd name="T31" fmla="*/ 46 h 1520"/>
                    <a:gd name="T32" fmla="*/ 652 w 1607"/>
                    <a:gd name="T33" fmla="*/ 145 h 1520"/>
                    <a:gd name="T34" fmla="*/ 658 w 1607"/>
                    <a:gd name="T35" fmla="*/ 234 h 1520"/>
                    <a:gd name="T36" fmla="*/ 1094 w 1607"/>
                    <a:gd name="T37" fmla="*/ 426 h 1520"/>
                    <a:gd name="T38" fmla="*/ 1094 w 1607"/>
                    <a:gd name="T39" fmla="*/ 1355 h 1520"/>
                    <a:gd name="T40" fmla="*/ 1095 w 1607"/>
                    <a:gd name="T41" fmla="*/ 1356 h 1520"/>
                    <a:gd name="T42" fmla="*/ 1095 w 1607"/>
                    <a:gd name="T43" fmla="*/ 1355 h 1520"/>
                    <a:gd name="T44" fmla="*/ 1259 w 1607"/>
                    <a:gd name="T45" fmla="*/ 1520 h 1520"/>
                    <a:gd name="T46" fmla="*/ 1259 w 1607"/>
                    <a:gd name="T47" fmla="*/ 261 h 1520"/>
                    <a:gd name="T48" fmla="*/ 820 w 1607"/>
                    <a:gd name="T49" fmla="*/ 21 h 1520"/>
                    <a:gd name="T50" fmla="*/ 630 w 1607"/>
                    <a:gd name="T51" fmla="*/ 0 h 1520"/>
                    <a:gd name="T52" fmla="*/ 620 w 1607"/>
                    <a:gd name="T53" fmla="*/ 0 h 1520"/>
                    <a:gd name="T54" fmla="*/ 626 w 1607"/>
                    <a:gd name="T55" fmla="*/ 19 h 1520"/>
                    <a:gd name="T56" fmla="*/ 656 w 1607"/>
                    <a:gd name="T57" fmla="*/ 1 h 1520"/>
                    <a:gd name="T58" fmla="*/ 630 w 1607"/>
                    <a:gd name="T59" fmla="*/ 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7" h="1520">
                      <a:moveTo>
                        <a:pt x="200" y="110"/>
                      </a:moveTo>
                      <a:cubicBezTo>
                        <a:pt x="129" y="150"/>
                        <a:pt x="61" y="200"/>
                        <a:pt x="0" y="261"/>
                      </a:cubicBezTo>
                      <a:cubicBezTo>
                        <a:pt x="1" y="262"/>
                        <a:pt x="1" y="262"/>
                        <a:pt x="1" y="262"/>
                      </a:cubicBezTo>
                      <a:cubicBezTo>
                        <a:pt x="1" y="262"/>
                        <a:pt x="1" y="262"/>
                        <a:pt x="1" y="262"/>
                      </a:cubicBezTo>
                      <a:cubicBezTo>
                        <a:pt x="165" y="426"/>
                        <a:pt x="165" y="426"/>
                        <a:pt x="165" y="426"/>
                      </a:cubicBezTo>
                      <a:cubicBezTo>
                        <a:pt x="252" y="339"/>
                        <a:pt x="357" y="282"/>
                        <a:pt x="467" y="254"/>
                      </a:cubicBezTo>
                      <a:cubicBezTo>
                        <a:pt x="468" y="231"/>
                        <a:pt x="468" y="209"/>
                        <a:pt x="466" y="186"/>
                      </a:cubicBezTo>
                      <a:cubicBezTo>
                        <a:pt x="463" y="186"/>
                        <a:pt x="461" y="186"/>
                        <a:pt x="459" y="186"/>
                      </a:cubicBezTo>
                      <a:cubicBezTo>
                        <a:pt x="369" y="186"/>
                        <a:pt x="279" y="161"/>
                        <a:pt x="200" y="110"/>
                      </a:cubicBezTo>
                      <a:moveTo>
                        <a:pt x="425" y="24"/>
                      </a:moveTo>
                      <a:cubicBezTo>
                        <a:pt x="401" y="30"/>
                        <a:pt x="377" y="37"/>
                        <a:pt x="353" y="44"/>
                      </a:cubicBezTo>
                      <a:cubicBezTo>
                        <a:pt x="381" y="53"/>
                        <a:pt x="410" y="58"/>
                        <a:pt x="439" y="60"/>
                      </a:cubicBezTo>
                      <a:cubicBezTo>
                        <a:pt x="435" y="48"/>
                        <a:pt x="430" y="36"/>
                        <a:pt x="425" y="24"/>
                      </a:cubicBezTo>
                      <a:moveTo>
                        <a:pt x="820" y="21"/>
                      </a:moveTo>
                      <a:cubicBezTo>
                        <a:pt x="813" y="29"/>
                        <a:pt x="806" y="37"/>
                        <a:pt x="798" y="45"/>
                      </a:cubicBezTo>
                      <a:cubicBezTo>
                        <a:pt x="798" y="46"/>
                        <a:pt x="798" y="46"/>
                        <a:pt x="798" y="46"/>
                      </a:cubicBezTo>
                      <a:cubicBezTo>
                        <a:pt x="755" y="89"/>
                        <a:pt x="705" y="122"/>
                        <a:pt x="652" y="145"/>
                      </a:cubicBezTo>
                      <a:cubicBezTo>
                        <a:pt x="656" y="175"/>
                        <a:pt x="658" y="205"/>
                        <a:pt x="658" y="234"/>
                      </a:cubicBezTo>
                      <a:cubicBezTo>
                        <a:pt x="816" y="241"/>
                        <a:pt x="973" y="305"/>
                        <a:pt x="1094" y="426"/>
                      </a:cubicBezTo>
                      <a:cubicBezTo>
                        <a:pt x="1351" y="683"/>
                        <a:pt x="1351" y="1099"/>
                        <a:pt x="1094" y="1355"/>
                      </a:cubicBezTo>
                      <a:cubicBezTo>
                        <a:pt x="1095" y="1356"/>
                        <a:pt x="1095" y="1356"/>
                        <a:pt x="1095" y="1356"/>
                      </a:cubicBezTo>
                      <a:cubicBezTo>
                        <a:pt x="1095" y="1355"/>
                        <a:pt x="1095" y="1355"/>
                        <a:pt x="1095" y="1355"/>
                      </a:cubicBezTo>
                      <a:cubicBezTo>
                        <a:pt x="1259" y="1520"/>
                        <a:pt x="1259" y="1520"/>
                        <a:pt x="1259" y="1520"/>
                      </a:cubicBezTo>
                      <a:cubicBezTo>
                        <a:pt x="1607" y="1172"/>
                        <a:pt x="1607" y="609"/>
                        <a:pt x="1259" y="261"/>
                      </a:cubicBezTo>
                      <a:cubicBezTo>
                        <a:pt x="1134" y="136"/>
                        <a:pt x="981" y="56"/>
                        <a:pt x="820" y="21"/>
                      </a:cubicBezTo>
                      <a:moveTo>
                        <a:pt x="630" y="0"/>
                      </a:moveTo>
                      <a:cubicBezTo>
                        <a:pt x="626" y="0"/>
                        <a:pt x="623" y="0"/>
                        <a:pt x="620" y="0"/>
                      </a:cubicBezTo>
                      <a:cubicBezTo>
                        <a:pt x="622" y="7"/>
                        <a:pt x="624" y="13"/>
                        <a:pt x="626" y="19"/>
                      </a:cubicBezTo>
                      <a:cubicBezTo>
                        <a:pt x="636" y="13"/>
                        <a:pt x="646" y="7"/>
                        <a:pt x="656" y="1"/>
                      </a:cubicBezTo>
                      <a:cubicBezTo>
                        <a:pt x="647" y="1"/>
                        <a:pt x="638" y="0"/>
                        <a:pt x="63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7" name="Freeform 26"/>
                <p:cNvSpPr>
                  <a:spLocks noEditPoints="1"/>
                </p:cNvSpPr>
                <p:nvPr userDrawn="1"/>
              </p:nvSpPr>
              <p:spPr bwMode="auto">
                <a:xfrm>
                  <a:off x="10475829" y="4025828"/>
                  <a:ext cx="1032288" cy="999884"/>
                </a:xfrm>
                <a:custGeom>
                  <a:avLst/>
                  <a:gdLst>
                    <a:gd name="T0" fmla="*/ 655 w 819"/>
                    <a:gd name="T1" fmla="*/ 637 h 793"/>
                    <a:gd name="T2" fmla="*/ 589 w 819"/>
                    <a:gd name="T3" fmla="*/ 729 h 793"/>
                    <a:gd name="T4" fmla="*/ 589 w 819"/>
                    <a:gd name="T5" fmla="*/ 729 h 793"/>
                    <a:gd name="T6" fmla="*/ 589 w 819"/>
                    <a:gd name="T7" fmla="*/ 729 h 793"/>
                    <a:gd name="T8" fmla="*/ 643 w 819"/>
                    <a:gd name="T9" fmla="*/ 782 h 793"/>
                    <a:gd name="T10" fmla="*/ 700 w 819"/>
                    <a:gd name="T11" fmla="*/ 793 h 793"/>
                    <a:gd name="T12" fmla="*/ 779 w 819"/>
                    <a:gd name="T13" fmla="*/ 668 h 793"/>
                    <a:gd name="T14" fmla="*/ 655 w 819"/>
                    <a:gd name="T15" fmla="*/ 637 h 793"/>
                    <a:gd name="T16" fmla="*/ 172 w 819"/>
                    <a:gd name="T17" fmla="*/ 29 h 793"/>
                    <a:gd name="T18" fmla="*/ 0 w 819"/>
                    <a:gd name="T19" fmla="*/ 140 h 793"/>
                    <a:gd name="T20" fmla="*/ 0 w 819"/>
                    <a:gd name="T21" fmla="*/ 140 h 793"/>
                    <a:gd name="T22" fmla="*/ 0 w 819"/>
                    <a:gd name="T23" fmla="*/ 140 h 793"/>
                    <a:gd name="T24" fmla="*/ 89 w 819"/>
                    <a:gd name="T25" fmla="*/ 228 h 793"/>
                    <a:gd name="T26" fmla="*/ 196 w 819"/>
                    <a:gd name="T27" fmla="*/ 154 h 793"/>
                    <a:gd name="T28" fmla="*/ 172 w 819"/>
                    <a:gd name="T29" fmla="*/ 29 h 793"/>
                    <a:gd name="T30" fmla="*/ 360 w 819"/>
                    <a:gd name="T31" fmla="*/ 0 h 793"/>
                    <a:gd name="T32" fmla="*/ 388 w 819"/>
                    <a:gd name="T33" fmla="*/ 128 h 793"/>
                    <a:gd name="T34" fmla="*/ 589 w 819"/>
                    <a:gd name="T35" fmla="*/ 228 h 793"/>
                    <a:gd name="T36" fmla="*/ 691 w 819"/>
                    <a:gd name="T37" fmla="*/ 448 h 793"/>
                    <a:gd name="T38" fmla="*/ 818 w 819"/>
                    <a:gd name="T39" fmla="*/ 482 h 793"/>
                    <a:gd name="T40" fmla="*/ 678 w 819"/>
                    <a:gd name="T41" fmla="*/ 140 h 793"/>
                    <a:gd name="T42" fmla="*/ 360 w 819"/>
                    <a:gd name="T43" fmla="*/ 0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9" h="793">
                      <a:moveTo>
                        <a:pt x="655" y="637"/>
                      </a:moveTo>
                      <a:cubicBezTo>
                        <a:pt x="638" y="670"/>
                        <a:pt x="616" y="701"/>
                        <a:pt x="589" y="729"/>
                      </a:cubicBezTo>
                      <a:cubicBezTo>
                        <a:pt x="589" y="729"/>
                        <a:pt x="589" y="729"/>
                        <a:pt x="589" y="729"/>
                      </a:cubicBezTo>
                      <a:cubicBezTo>
                        <a:pt x="589" y="729"/>
                        <a:pt x="589" y="729"/>
                        <a:pt x="589" y="729"/>
                      </a:cubicBezTo>
                      <a:cubicBezTo>
                        <a:pt x="643" y="782"/>
                        <a:pt x="643" y="782"/>
                        <a:pt x="643" y="782"/>
                      </a:cubicBezTo>
                      <a:cubicBezTo>
                        <a:pt x="662" y="785"/>
                        <a:pt x="681" y="789"/>
                        <a:pt x="700" y="793"/>
                      </a:cubicBezTo>
                      <a:cubicBezTo>
                        <a:pt x="734" y="755"/>
                        <a:pt x="760" y="713"/>
                        <a:pt x="779" y="668"/>
                      </a:cubicBezTo>
                      <a:cubicBezTo>
                        <a:pt x="736" y="662"/>
                        <a:pt x="695" y="651"/>
                        <a:pt x="655" y="637"/>
                      </a:cubicBezTo>
                      <a:moveTo>
                        <a:pt x="172" y="29"/>
                      </a:moveTo>
                      <a:cubicBezTo>
                        <a:pt x="109" y="52"/>
                        <a:pt x="50" y="89"/>
                        <a:pt x="0" y="140"/>
                      </a:cubicBezTo>
                      <a:cubicBezTo>
                        <a:pt x="0" y="140"/>
                        <a:pt x="0" y="140"/>
                        <a:pt x="0" y="140"/>
                      </a:cubicBezTo>
                      <a:cubicBezTo>
                        <a:pt x="0" y="140"/>
                        <a:pt x="0" y="140"/>
                        <a:pt x="0" y="140"/>
                      </a:cubicBezTo>
                      <a:cubicBezTo>
                        <a:pt x="89" y="228"/>
                        <a:pt x="89" y="228"/>
                        <a:pt x="89" y="228"/>
                      </a:cubicBezTo>
                      <a:cubicBezTo>
                        <a:pt x="121" y="196"/>
                        <a:pt x="157" y="172"/>
                        <a:pt x="196" y="154"/>
                      </a:cubicBezTo>
                      <a:cubicBezTo>
                        <a:pt x="185" y="114"/>
                        <a:pt x="176" y="72"/>
                        <a:pt x="172" y="29"/>
                      </a:cubicBezTo>
                      <a:moveTo>
                        <a:pt x="360" y="0"/>
                      </a:moveTo>
                      <a:cubicBezTo>
                        <a:pt x="364" y="44"/>
                        <a:pt x="373" y="87"/>
                        <a:pt x="388" y="128"/>
                      </a:cubicBezTo>
                      <a:cubicBezTo>
                        <a:pt x="461" y="138"/>
                        <a:pt x="532" y="172"/>
                        <a:pt x="589" y="228"/>
                      </a:cubicBezTo>
                      <a:cubicBezTo>
                        <a:pt x="650" y="290"/>
                        <a:pt x="684" y="368"/>
                        <a:pt x="691" y="448"/>
                      </a:cubicBezTo>
                      <a:cubicBezTo>
                        <a:pt x="731" y="464"/>
                        <a:pt x="774" y="476"/>
                        <a:pt x="818" y="482"/>
                      </a:cubicBezTo>
                      <a:cubicBezTo>
                        <a:pt x="819" y="358"/>
                        <a:pt x="772" y="234"/>
                        <a:pt x="678" y="140"/>
                      </a:cubicBezTo>
                      <a:cubicBezTo>
                        <a:pt x="589" y="51"/>
                        <a:pt x="475" y="5"/>
                        <a:pt x="36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8" name="Freeform 33"/>
                <p:cNvSpPr>
                  <a:spLocks noEditPoints="1"/>
                </p:cNvSpPr>
                <p:nvPr userDrawn="1"/>
              </p:nvSpPr>
              <p:spPr bwMode="auto">
                <a:xfrm>
                  <a:off x="9198971" y="4094493"/>
                  <a:ext cx="1050033" cy="1030745"/>
                </a:xfrm>
                <a:custGeom>
                  <a:avLst/>
                  <a:gdLst>
                    <a:gd name="T0" fmla="*/ 814 w 833"/>
                    <a:gd name="T1" fmla="*/ 416 h 818"/>
                    <a:gd name="T2" fmla="*/ 690 w 833"/>
                    <a:gd name="T3" fmla="*/ 433 h 818"/>
                    <a:gd name="T4" fmla="*/ 589 w 833"/>
                    <a:gd name="T5" fmla="*/ 729 h 818"/>
                    <a:gd name="T6" fmla="*/ 589 w 833"/>
                    <a:gd name="T7" fmla="*/ 730 h 818"/>
                    <a:gd name="T8" fmla="*/ 589 w 833"/>
                    <a:gd name="T9" fmla="*/ 730 h 818"/>
                    <a:gd name="T10" fmla="*/ 678 w 833"/>
                    <a:gd name="T11" fmla="*/ 818 h 818"/>
                    <a:gd name="T12" fmla="*/ 814 w 833"/>
                    <a:gd name="T13" fmla="*/ 416 h 818"/>
                    <a:gd name="T14" fmla="*/ 339 w 833"/>
                    <a:gd name="T15" fmla="*/ 0 h 818"/>
                    <a:gd name="T16" fmla="*/ 0 w 833"/>
                    <a:gd name="T17" fmla="*/ 140 h 818"/>
                    <a:gd name="T18" fmla="*/ 0 w 833"/>
                    <a:gd name="T19" fmla="*/ 141 h 818"/>
                    <a:gd name="T20" fmla="*/ 0 w 833"/>
                    <a:gd name="T21" fmla="*/ 140 h 818"/>
                    <a:gd name="T22" fmla="*/ 89 w 833"/>
                    <a:gd name="T23" fmla="*/ 229 h 818"/>
                    <a:gd name="T24" fmla="*/ 339 w 833"/>
                    <a:gd name="T25" fmla="*/ 125 h 818"/>
                    <a:gd name="T26" fmla="*/ 589 w 833"/>
                    <a:gd name="T27" fmla="*/ 229 h 818"/>
                    <a:gd name="T28" fmla="*/ 614 w 833"/>
                    <a:gd name="T29" fmla="*/ 257 h 818"/>
                    <a:gd name="T30" fmla="*/ 748 w 833"/>
                    <a:gd name="T31" fmla="*/ 230 h 818"/>
                    <a:gd name="T32" fmla="*/ 678 w 833"/>
                    <a:gd name="T33" fmla="*/ 140 h 818"/>
                    <a:gd name="T34" fmla="*/ 598 w 833"/>
                    <a:gd name="T35" fmla="*/ 76 h 818"/>
                    <a:gd name="T36" fmla="*/ 543 w 833"/>
                    <a:gd name="T37" fmla="*/ 45 h 818"/>
                    <a:gd name="T38" fmla="*/ 339 w 833"/>
                    <a:gd name="T39"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3" h="818">
                      <a:moveTo>
                        <a:pt x="814" y="416"/>
                      </a:moveTo>
                      <a:cubicBezTo>
                        <a:pt x="772" y="417"/>
                        <a:pt x="730" y="423"/>
                        <a:pt x="690" y="433"/>
                      </a:cubicBezTo>
                      <a:cubicBezTo>
                        <a:pt x="703" y="538"/>
                        <a:pt x="670" y="649"/>
                        <a:pt x="589" y="729"/>
                      </a:cubicBezTo>
                      <a:cubicBezTo>
                        <a:pt x="589" y="730"/>
                        <a:pt x="589" y="730"/>
                        <a:pt x="589" y="730"/>
                      </a:cubicBezTo>
                      <a:cubicBezTo>
                        <a:pt x="589" y="730"/>
                        <a:pt x="589" y="730"/>
                        <a:pt x="589" y="730"/>
                      </a:cubicBezTo>
                      <a:cubicBezTo>
                        <a:pt x="678" y="818"/>
                        <a:pt x="678" y="818"/>
                        <a:pt x="678" y="818"/>
                      </a:cubicBezTo>
                      <a:cubicBezTo>
                        <a:pt x="787" y="709"/>
                        <a:pt x="833" y="559"/>
                        <a:pt x="814" y="416"/>
                      </a:cubicBezTo>
                      <a:moveTo>
                        <a:pt x="339" y="0"/>
                      </a:moveTo>
                      <a:cubicBezTo>
                        <a:pt x="216" y="0"/>
                        <a:pt x="93" y="47"/>
                        <a:pt x="0" y="140"/>
                      </a:cubicBezTo>
                      <a:cubicBezTo>
                        <a:pt x="0" y="141"/>
                        <a:pt x="0" y="141"/>
                        <a:pt x="0" y="141"/>
                      </a:cubicBezTo>
                      <a:cubicBezTo>
                        <a:pt x="0" y="141"/>
                        <a:pt x="0" y="140"/>
                        <a:pt x="0" y="140"/>
                      </a:cubicBezTo>
                      <a:cubicBezTo>
                        <a:pt x="89" y="229"/>
                        <a:pt x="89" y="229"/>
                        <a:pt x="89" y="229"/>
                      </a:cubicBezTo>
                      <a:cubicBezTo>
                        <a:pt x="158" y="160"/>
                        <a:pt x="248" y="125"/>
                        <a:pt x="339" y="125"/>
                      </a:cubicBezTo>
                      <a:cubicBezTo>
                        <a:pt x="429" y="125"/>
                        <a:pt x="520" y="160"/>
                        <a:pt x="589" y="229"/>
                      </a:cubicBezTo>
                      <a:cubicBezTo>
                        <a:pt x="598" y="238"/>
                        <a:pt x="606" y="247"/>
                        <a:pt x="614" y="257"/>
                      </a:cubicBezTo>
                      <a:cubicBezTo>
                        <a:pt x="658" y="244"/>
                        <a:pt x="703" y="235"/>
                        <a:pt x="748" y="230"/>
                      </a:cubicBezTo>
                      <a:cubicBezTo>
                        <a:pt x="729" y="198"/>
                        <a:pt x="705" y="168"/>
                        <a:pt x="678" y="140"/>
                      </a:cubicBezTo>
                      <a:cubicBezTo>
                        <a:pt x="653" y="116"/>
                        <a:pt x="626" y="94"/>
                        <a:pt x="598" y="76"/>
                      </a:cubicBezTo>
                      <a:cubicBezTo>
                        <a:pt x="579" y="68"/>
                        <a:pt x="560" y="57"/>
                        <a:pt x="543" y="45"/>
                      </a:cubicBezTo>
                      <a:cubicBezTo>
                        <a:pt x="478" y="15"/>
                        <a:pt x="409" y="0"/>
                        <a:pt x="339"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9" name="Freeform 40"/>
                <p:cNvSpPr>
                  <a:spLocks/>
                </p:cNvSpPr>
                <p:nvPr userDrawn="1"/>
              </p:nvSpPr>
              <p:spPr bwMode="auto">
                <a:xfrm>
                  <a:off x="8290897" y="5851234"/>
                  <a:ext cx="184392" cy="280060"/>
                </a:xfrm>
                <a:custGeom>
                  <a:avLst/>
                  <a:gdLst>
                    <a:gd name="T0" fmla="*/ 144 w 146"/>
                    <a:gd name="T1" fmla="*/ 0 h 222"/>
                    <a:gd name="T2" fmla="*/ 59 w 146"/>
                    <a:gd name="T3" fmla="*/ 49 h 222"/>
                    <a:gd name="T4" fmla="*/ 0 w 146"/>
                    <a:gd name="T5" fmla="*/ 166 h 222"/>
                    <a:gd name="T6" fmla="*/ 0 w 146"/>
                    <a:gd name="T7" fmla="*/ 166 h 222"/>
                    <a:gd name="T8" fmla="*/ 0 w 146"/>
                    <a:gd name="T9" fmla="*/ 166 h 222"/>
                    <a:gd name="T10" fmla="*/ 59 w 146"/>
                    <a:gd name="T11" fmla="*/ 222 h 222"/>
                    <a:gd name="T12" fmla="*/ 144 w 146"/>
                    <a:gd name="T13" fmla="*/ 0 h 222"/>
                  </a:gdLst>
                  <a:ahLst/>
                  <a:cxnLst>
                    <a:cxn ang="0">
                      <a:pos x="T0" y="T1"/>
                    </a:cxn>
                    <a:cxn ang="0">
                      <a:pos x="T2" y="T3"/>
                    </a:cxn>
                    <a:cxn ang="0">
                      <a:pos x="T4" y="T5"/>
                    </a:cxn>
                    <a:cxn ang="0">
                      <a:pos x="T6" y="T7"/>
                    </a:cxn>
                    <a:cxn ang="0">
                      <a:pos x="T8" y="T9"/>
                    </a:cxn>
                    <a:cxn ang="0">
                      <a:pos x="T10" y="T11"/>
                    </a:cxn>
                    <a:cxn ang="0">
                      <a:pos x="T12" y="T13"/>
                    </a:cxn>
                  </a:cxnLst>
                  <a:rect l="0" t="0" r="r" b="b"/>
                  <a:pathLst>
                    <a:path w="146" h="222">
                      <a:moveTo>
                        <a:pt x="144" y="0"/>
                      </a:moveTo>
                      <a:cubicBezTo>
                        <a:pt x="115" y="15"/>
                        <a:pt x="87" y="31"/>
                        <a:pt x="59" y="49"/>
                      </a:cubicBezTo>
                      <a:cubicBezTo>
                        <a:pt x="52" y="92"/>
                        <a:pt x="32" y="132"/>
                        <a:pt x="0" y="166"/>
                      </a:cubicBezTo>
                      <a:cubicBezTo>
                        <a:pt x="0" y="166"/>
                        <a:pt x="0" y="166"/>
                        <a:pt x="0" y="166"/>
                      </a:cubicBezTo>
                      <a:cubicBezTo>
                        <a:pt x="0" y="166"/>
                        <a:pt x="0" y="166"/>
                        <a:pt x="0" y="166"/>
                      </a:cubicBezTo>
                      <a:cubicBezTo>
                        <a:pt x="59" y="222"/>
                        <a:pt x="59" y="222"/>
                        <a:pt x="59" y="222"/>
                      </a:cubicBezTo>
                      <a:cubicBezTo>
                        <a:pt x="118" y="160"/>
                        <a:pt x="146" y="80"/>
                        <a:pt x="14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0" name="Freeform 44"/>
                <p:cNvSpPr>
                  <a:spLocks/>
                </p:cNvSpPr>
                <p:nvPr userDrawn="1"/>
              </p:nvSpPr>
              <p:spPr bwMode="auto">
                <a:xfrm>
                  <a:off x="8874934" y="5761738"/>
                  <a:ext cx="304749" cy="278517"/>
                </a:xfrm>
                <a:custGeom>
                  <a:avLst/>
                  <a:gdLst>
                    <a:gd name="T0" fmla="*/ 53 w 242"/>
                    <a:gd name="T1" fmla="*/ 0 h 221"/>
                    <a:gd name="T2" fmla="*/ 0 w 242"/>
                    <a:gd name="T3" fmla="*/ 188 h 221"/>
                    <a:gd name="T4" fmla="*/ 186 w 242"/>
                    <a:gd name="T5" fmla="*/ 221 h 221"/>
                    <a:gd name="T6" fmla="*/ 242 w 242"/>
                    <a:gd name="T7" fmla="*/ 39 h 221"/>
                    <a:gd name="T8" fmla="*/ 53 w 242"/>
                    <a:gd name="T9" fmla="*/ 0 h 221"/>
                  </a:gdLst>
                  <a:ahLst/>
                  <a:cxnLst>
                    <a:cxn ang="0">
                      <a:pos x="T0" y="T1"/>
                    </a:cxn>
                    <a:cxn ang="0">
                      <a:pos x="T2" y="T3"/>
                    </a:cxn>
                    <a:cxn ang="0">
                      <a:pos x="T4" y="T5"/>
                    </a:cxn>
                    <a:cxn ang="0">
                      <a:pos x="T6" y="T7"/>
                    </a:cxn>
                    <a:cxn ang="0">
                      <a:pos x="T8" y="T9"/>
                    </a:cxn>
                  </a:cxnLst>
                  <a:rect l="0" t="0" r="r" b="b"/>
                  <a:pathLst>
                    <a:path w="242" h="221">
                      <a:moveTo>
                        <a:pt x="53" y="0"/>
                      </a:moveTo>
                      <a:cubicBezTo>
                        <a:pt x="27" y="60"/>
                        <a:pt x="9" y="124"/>
                        <a:pt x="0" y="188"/>
                      </a:cubicBezTo>
                      <a:cubicBezTo>
                        <a:pt x="66" y="188"/>
                        <a:pt x="128" y="200"/>
                        <a:pt x="186" y="221"/>
                      </a:cubicBezTo>
                      <a:cubicBezTo>
                        <a:pt x="194" y="158"/>
                        <a:pt x="212" y="97"/>
                        <a:pt x="242" y="39"/>
                      </a:cubicBezTo>
                      <a:cubicBezTo>
                        <a:pt x="182" y="18"/>
                        <a:pt x="119" y="5"/>
                        <a:pt x="5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1" name="Freeform 45"/>
                <p:cNvSpPr>
                  <a:spLocks noEditPoints="1"/>
                </p:cNvSpPr>
                <p:nvPr userDrawn="1"/>
              </p:nvSpPr>
              <p:spPr bwMode="auto">
                <a:xfrm>
                  <a:off x="8909652" y="6380493"/>
                  <a:ext cx="1373298" cy="648073"/>
                </a:xfrm>
                <a:custGeom>
                  <a:avLst/>
                  <a:gdLst>
                    <a:gd name="T0" fmla="*/ 979 w 1089"/>
                    <a:gd name="T1" fmla="*/ 236 h 514"/>
                    <a:gd name="T2" fmla="*/ 693 w 1089"/>
                    <a:gd name="T3" fmla="*/ 325 h 514"/>
                    <a:gd name="T4" fmla="*/ 643 w 1089"/>
                    <a:gd name="T5" fmla="*/ 513 h 514"/>
                    <a:gd name="T6" fmla="*/ 685 w 1089"/>
                    <a:gd name="T7" fmla="*/ 514 h 514"/>
                    <a:gd name="T8" fmla="*/ 1089 w 1089"/>
                    <a:gd name="T9" fmla="*/ 389 h 514"/>
                    <a:gd name="T10" fmla="*/ 979 w 1089"/>
                    <a:gd name="T11" fmla="*/ 236 h 514"/>
                    <a:gd name="T12" fmla="*/ 195 w 1089"/>
                    <a:gd name="T13" fmla="*/ 0 h 514"/>
                    <a:gd name="T14" fmla="*/ 68 w 1089"/>
                    <a:gd name="T15" fmla="*/ 21 h 514"/>
                    <a:gd name="T16" fmla="*/ 0 w 1089"/>
                    <a:gd name="T17" fmla="*/ 15 h 514"/>
                    <a:gd name="T18" fmla="*/ 176 w 1089"/>
                    <a:gd name="T19" fmla="*/ 303 h 514"/>
                    <a:gd name="T20" fmla="*/ 451 w 1089"/>
                    <a:gd name="T21" fmla="*/ 475 h 514"/>
                    <a:gd name="T22" fmla="*/ 505 w 1089"/>
                    <a:gd name="T23" fmla="*/ 294 h 514"/>
                    <a:gd name="T24" fmla="*/ 309 w 1089"/>
                    <a:gd name="T25" fmla="*/ 170 h 514"/>
                    <a:gd name="T26" fmla="*/ 195 w 1089"/>
                    <a:gd name="T27"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9" h="514">
                      <a:moveTo>
                        <a:pt x="979" y="236"/>
                      </a:moveTo>
                      <a:cubicBezTo>
                        <a:pt x="892" y="294"/>
                        <a:pt x="793" y="324"/>
                        <a:pt x="693" y="325"/>
                      </a:cubicBezTo>
                      <a:cubicBezTo>
                        <a:pt x="684" y="391"/>
                        <a:pt x="667" y="454"/>
                        <a:pt x="643" y="513"/>
                      </a:cubicBezTo>
                      <a:cubicBezTo>
                        <a:pt x="657" y="513"/>
                        <a:pt x="671" y="514"/>
                        <a:pt x="685" y="514"/>
                      </a:cubicBezTo>
                      <a:cubicBezTo>
                        <a:pt x="826" y="514"/>
                        <a:pt x="968" y="472"/>
                        <a:pt x="1089" y="389"/>
                      </a:cubicBezTo>
                      <a:cubicBezTo>
                        <a:pt x="1047" y="341"/>
                        <a:pt x="1010" y="290"/>
                        <a:pt x="979" y="236"/>
                      </a:cubicBezTo>
                      <a:moveTo>
                        <a:pt x="195" y="0"/>
                      </a:moveTo>
                      <a:cubicBezTo>
                        <a:pt x="154" y="14"/>
                        <a:pt x="111" y="21"/>
                        <a:pt x="68" y="21"/>
                      </a:cubicBezTo>
                      <a:cubicBezTo>
                        <a:pt x="45" y="21"/>
                        <a:pt x="23" y="19"/>
                        <a:pt x="0" y="15"/>
                      </a:cubicBezTo>
                      <a:cubicBezTo>
                        <a:pt x="34" y="120"/>
                        <a:pt x="92" y="219"/>
                        <a:pt x="176" y="303"/>
                      </a:cubicBezTo>
                      <a:cubicBezTo>
                        <a:pt x="256" y="383"/>
                        <a:pt x="350" y="440"/>
                        <a:pt x="451" y="475"/>
                      </a:cubicBezTo>
                      <a:cubicBezTo>
                        <a:pt x="479" y="419"/>
                        <a:pt x="498" y="359"/>
                        <a:pt x="505" y="294"/>
                      </a:cubicBezTo>
                      <a:cubicBezTo>
                        <a:pt x="433" y="269"/>
                        <a:pt x="367" y="227"/>
                        <a:pt x="309" y="170"/>
                      </a:cubicBezTo>
                      <a:cubicBezTo>
                        <a:pt x="259" y="120"/>
                        <a:pt x="221" y="62"/>
                        <a:pt x="19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2" name="Freeform 49"/>
                <p:cNvSpPr>
                  <a:spLocks/>
                </p:cNvSpPr>
                <p:nvPr userDrawn="1"/>
              </p:nvSpPr>
              <p:spPr bwMode="auto">
                <a:xfrm>
                  <a:off x="9323185" y="5274912"/>
                  <a:ext cx="265401" cy="311692"/>
                </a:xfrm>
                <a:custGeom>
                  <a:avLst/>
                  <a:gdLst>
                    <a:gd name="T0" fmla="*/ 98 w 210"/>
                    <a:gd name="T1" fmla="*/ 0 h 247"/>
                    <a:gd name="T2" fmla="*/ 0 w 210"/>
                    <a:gd name="T3" fmla="*/ 47 h 247"/>
                    <a:gd name="T4" fmla="*/ 38 w 210"/>
                    <a:gd name="T5" fmla="*/ 247 h 247"/>
                    <a:gd name="T6" fmla="*/ 210 w 210"/>
                    <a:gd name="T7" fmla="*/ 161 h 247"/>
                    <a:gd name="T8" fmla="*/ 190 w 210"/>
                    <a:gd name="T9" fmla="*/ 19 h 247"/>
                    <a:gd name="T10" fmla="*/ 98 w 210"/>
                    <a:gd name="T11" fmla="*/ 0 h 247"/>
                  </a:gdLst>
                  <a:ahLst/>
                  <a:cxnLst>
                    <a:cxn ang="0">
                      <a:pos x="T0" y="T1"/>
                    </a:cxn>
                    <a:cxn ang="0">
                      <a:pos x="T2" y="T3"/>
                    </a:cxn>
                    <a:cxn ang="0">
                      <a:pos x="T4" y="T5"/>
                    </a:cxn>
                    <a:cxn ang="0">
                      <a:pos x="T6" y="T7"/>
                    </a:cxn>
                    <a:cxn ang="0">
                      <a:pos x="T8" y="T9"/>
                    </a:cxn>
                    <a:cxn ang="0">
                      <a:pos x="T10" y="T11"/>
                    </a:cxn>
                  </a:cxnLst>
                  <a:rect l="0" t="0" r="r" b="b"/>
                  <a:pathLst>
                    <a:path w="210" h="247">
                      <a:moveTo>
                        <a:pt x="98" y="0"/>
                      </a:moveTo>
                      <a:cubicBezTo>
                        <a:pt x="65" y="13"/>
                        <a:pt x="32" y="29"/>
                        <a:pt x="0" y="47"/>
                      </a:cubicBezTo>
                      <a:cubicBezTo>
                        <a:pt x="3" y="114"/>
                        <a:pt x="16" y="182"/>
                        <a:pt x="38" y="247"/>
                      </a:cubicBezTo>
                      <a:cubicBezTo>
                        <a:pt x="91" y="207"/>
                        <a:pt x="149" y="179"/>
                        <a:pt x="210" y="161"/>
                      </a:cubicBezTo>
                      <a:cubicBezTo>
                        <a:pt x="197" y="115"/>
                        <a:pt x="190" y="67"/>
                        <a:pt x="190" y="19"/>
                      </a:cubicBezTo>
                      <a:cubicBezTo>
                        <a:pt x="159" y="16"/>
                        <a:pt x="128" y="10"/>
                        <a:pt x="98"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3" name="Freeform 72"/>
                <p:cNvSpPr>
                  <a:spLocks noEditPoints="1"/>
                </p:cNvSpPr>
                <p:nvPr userDrawn="1"/>
              </p:nvSpPr>
              <p:spPr bwMode="auto">
                <a:xfrm>
                  <a:off x="9360217" y="2252886"/>
                  <a:ext cx="620298" cy="633414"/>
                </a:xfrm>
                <a:custGeom>
                  <a:avLst/>
                  <a:gdLst>
                    <a:gd name="T0" fmla="*/ 55 w 492"/>
                    <a:gd name="T1" fmla="*/ 362 h 503"/>
                    <a:gd name="T2" fmla="*/ 54 w 492"/>
                    <a:gd name="T3" fmla="*/ 362 h 503"/>
                    <a:gd name="T4" fmla="*/ 54 w 492"/>
                    <a:gd name="T5" fmla="*/ 363 h 503"/>
                    <a:gd name="T6" fmla="*/ 0 w 492"/>
                    <a:gd name="T7" fmla="*/ 417 h 503"/>
                    <a:gd name="T8" fmla="*/ 200 w 492"/>
                    <a:gd name="T9" fmla="*/ 503 h 503"/>
                    <a:gd name="T10" fmla="*/ 227 w 492"/>
                    <a:gd name="T11" fmla="*/ 425 h 503"/>
                    <a:gd name="T12" fmla="*/ 208 w 492"/>
                    <a:gd name="T13" fmla="*/ 426 h 503"/>
                    <a:gd name="T14" fmla="*/ 55 w 492"/>
                    <a:gd name="T15" fmla="*/ 362 h 503"/>
                    <a:gd name="T16" fmla="*/ 475 w 492"/>
                    <a:gd name="T17" fmla="*/ 333 h 503"/>
                    <a:gd name="T18" fmla="*/ 394 w 492"/>
                    <a:gd name="T19" fmla="*/ 437 h 503"/>
                    <a:gd name="T20" fmla="*/ 417 w 492"/>
                    <a:gd name="T21" fmla="*/ 417 h 503"/>
                    <a:gd name="T22" fmla="*/ 475 w 492"/>
                    <a:gd name="T23" fmla="*/ 333 h 503"/>
                    <a:gd name="T24" fmla="*/ 417 w 492"/>
                    <a:gd name="T25" fmla="*/ 0 h 503"/>
                    <a:gd name="T26" fmla="*/ 416 w 492"/>
                    <a:gd name="T27" fmla="*/ 1 h 503"/>
                    <a:gd name="T28" fmla="*/ 416 w 492"/>
                    <a:gd name="T29" fmla="*/ 1 h 503"/>
                    <a:gd name="T30" fmla="*/ 362 w 492"/>
                    <a:gd name="T31" fmla="*/ 55 h 503"/>
                    <a:gd name="T32" fmla="*/ 423 w 492"/>
                    <a:gd name="T33" fmla="*/ 174 h 503"/>
                    <a:gd name="T34" fmla="*/ 492 w 492"/>
                    <a:gd name="T35" fmla="*/ 129 h 503"/>
                    <a:gd name="T36" fmla="*/ 417 w 492"/>
                    <a:gd name="T37" fmla="*/ 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2" h="503">
                      <a:moveTo>
                        <a:pt x="55" y="362"/>
                      </a:moveTo>
                      <a:cubicBezTo>
                        <a:pt x="54" y="362"/>
                        <a:pt x="54" y="362"/>
                        <a:pt x="54" y="362"/>
                      </a:cubicBezTo>
                      <a:cubicBezTo>
                        <a:pt x="54" y="363"/>
                        <a:pt x="54" y="363"/>
                        <a:pt x="54" y="363"/>
                      </a:cubicBezTo>
                      <a:cubicBezTo>
                        <a:pt x="0" y="417"/>
                        <a:pt x="0" y="417"/>
                        <a:pt x="0" y="417"/>
                      </a:cubicBezTo>
                      <a:cubicBezTo>
                        <a:pt x="56" y="472"/>
                        <a:pt x="128" y="501"/>
                        <a:pt x="200" y="503"/>
                      </a:cubicBezTo>
                      <a:cubicBezTo>
                        <a:pt x="207" y="476"/>
                        <a:pt x="216" y="450"/>
                        <a:pt x="227" y="425"/>
                      </a:cubicBezTo>
                      <a:cubicBezTo>
                        <a:pt x="220" y="426"/>
                        <a:pt x="214" y="426"/>
                        <a:pt x="208" y="426"/>
                      </a:cubicBezTo>
                      <a:cubicBezTo>
                        <a:pt x="153" y="426"/>
                        <a:pt x="97" y="405"/>
                        <a:pt x="55" y="362"/>
                      </a:cubicBezTo>
                      <a:moveTo>
                        <a:pt x="475" y="333"/>
                      </a:moveTo>
                      <a:cubicBezTo>
                        <a:pt x="443" y="364"/>
                        <a:pt x="416" y="399"/>
                        <a:pt x="394" y="437"/>
                      </a:cubicBezTo>
                      <a:cubicBezTo>
                        <a:pt x="402" y="431"/>
                        <a:pt x="409" y="424"/>
                        <a:pt x="417" y="417"/>
                      </a:cubicBezTo>
                      <a:cubicBezTo>
                        <a:pt x="441" y="392"/>
                        <a:pt x="461" y="364"/>
                        <a:pt x="475" y="333"/>
                      </a:cubicBezTo>
                      <a:moveTo>
                        <a:pt x="417" y="0"/>
                      </a:moveTo>
                      <a:cubicBezTo>
                        <a:pt x="416" y="1"/>
                        <a:pt x="416" y="1"/>
                        <a:pt x="416" y="1"/>
                      </a:cubicBezTo>
                      <a:cubicBezTo>
                        <a:pt x="416" y="1"/>
                        <a:pt x="416" y="1"/>
                        <a:pt x="416" y="1"/>
                      </a:cubicBezTo>
                      <a:cubicBezTo>
                        <a:pt x="362" y="55"/>
                        <a:pt x="362" y="55"/>
                        <a:pt x="362" y="55"/>
                      </a:cubicBezTo>
                      <a:cubicBezTo>
                        <a:pt x="396" y="88"/>
                        <a:pt x="416" y="130"/>
                        <a:pt x="423" y="174"/>
                      </a:cubicBezTo>
                      <a:cubicBezTo>
                        <a:pt x="445" y="157"/>
                        <a:pt x="468" y="142"/>
                        <a:pt x="492" y="129"/>
                      </a:cubicBezTo>
                      <a:cubicBezTo>
                        <a:pt x="479" y="82"/>
                        <a:pt x="454" y="37"/>
                        <a:pt x="41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4" name="Freeform 75"/>
                <p:cNvSpPr>
                  <a:spLocks/>
                </p:cNvSpPr>
                <p:nvPr userDrawn="1"/>
              </p:nvSpPr>
              <p:spPr bwMode="auto">
                <a:xfrm>
                  <a:off x="11074525" y="2205052"/>
                  <a:ext cx="855611" cy="810091"/>
                </a:xfrm>
                <a:custGeom>
                  <a:avLst/>
                  <a:gdLst>
                    <a:gd name="T0" fmla="*/ 532 w 679"/>
                    <a:gd name="T1" fmla="*/ 0 h 643"/>
                    <a:gd name="T2" fmla="*/ 532 w 679"/>
                    <a:gd name="T3" fmla="*/ 0 h 643"/>
                    <a:gd name="T4" fmla="*/ 532 w 679"/>
                    <a:gd name="T5" fmla="*/ 0 h 643"/>
                    <a:gd name="T6" fmla="*/ 463 w 679"/>
                    <a:gd name="T7" fmla="*/ 70 h 643"/>
                    <a:gd name="T8" fmla="*/ 463 w 679"/>
                    <a:gd name="T9" fmla="*/ 463 h 643"/>
                    <a:gd name="T10" fmla="*/ 266 w 679"/>
                    <a:gd name="T11" fmla="*/ 544 h 643"/>
                    <a:gd name="T12" fmla="*/ 69 w 679"/>
                    <a:gd name="T13" fmla="*/ 463 h 643"/>
                    <a:gd name="T14" fmla="*/ 69 w 679"/>
                    <a:gd name="T15" fmla="*/ 463 h 643"/>
                    <a:gd name="T16" fmla="*/ 69 w 679"/>
                    <a:gd name="T17" fmla="*/ 463 h 643"/>
                    <a:gd name="T18" fmla="*/ 0 w 679"/>
                    <a:gd name="T19" fmla="*/ 533 h 643"/>
                    <a:gd name="T20" fmla="*/ 266 w 679"/>
                    <a:gd name="T21" fmla="*/ 643 h 643"/>
                    <a:gd name="T22" fmla="*/ 532 w 679"/>
                    <a:gd name="T23" fmla="*/ 533 h 643"/>
                    <a:gd name="T24" fmla="*/ 532 w 679"/>
                    <a:gd name="T25"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9" h="643">
                      <a:moveTo>
                        <a:pt x="532" y="0"/>
                      </a:moveTo>
                      <a:cubicBezTo>
                        <a:pt x="532" y="0"/>
                        <a:pt x="532" y="0"/>
                        <a:pt x="532" y="0"/>
                      </a:cubicBezTo>
                      <a:cubicBezTo>
                        <a:pt x="532" y="0"/>
                        <a:pt x="532" y="0"/>
                        <a:pt x="532" y="0"/>
                      </a:cubicBezTo>
                      <a:cubicBezTo>
                        <a:pt x="463" y="70"/>
                        <a:pt x="463" y="70"/>
                        <a:pt x="463" y="70"/>
                      </a:cubicBezTo>
                      <a:cubicBezTo>
                        <a:pt x="571" y="178"/>
                        <a:pt x="571" y="354"/>
                        <a:pt x="463" y="463"/>
                      </a:cubicBezTo>
                      <a:cubicBezTo>
                        <a:pt x="408" y="517"/>
                        <a:pt x="337" y="544"/>
                        <a:pt x="266" y="544"/>
                      </a:cubicBezTo>
                      <a:cubicBezTo>
                        <a:pt x="195" y="544"/>
                        <a:pt x="124" y="517"/>
                        <a:pt x="69" y="463"/>
                      </a:cubicBezTo>
                      <a:cubicBezTo>
                        <a:pt x="69" y="463"/>
                        <a:pt x="69" y="463"/>
                        <a:pt x="69" y="463"/>
                      </a:cubicBezTo>
                      <a:cubicBezTo>
                        <a:pt x="69" y="463"/>
                        <a:pt x="69" y="463"/>
                        <a:pt x="69" y="463"/>
                      </a:cubicBezTo>
                      <a:cubicBezTo>
                        <a:pt x="0" y="533"/>
                        <a:pt x="0" y="533"/>
                        <a:pt x="0" y="533"/>
                      </a:cubicBezTo>
                      <a:cubicBezTo>
                        <a:pt x="73" y="606"/>
                        <a:pt x="170" y="643"/>
                        <a:pt x="266" y="643"/>
                      </a:cubicBezTo>
                      <a:cubicBezTo>
                        <a:pt x="362" y="643"/>
                        <a:pt x="459" y="606"/>
                        <a:pt x="532" y="533"/>
                      </a:cubicBezTo>
                      <a:cubicBezTo>
                        <a:pt x="679" y="386"/>
                        <a:pt x="679" y="147"/>
                        <a:pt x="53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5" name="Freeform 91"/>
                <p:cNvSpPr>
                  <a:spLocks/>
                </p:cNvSpPr>
                <p:nvPr userDrawn="1"/>
              </p:nvSpPr>
              <p:spPr bwMode="auto">
                <a:xfrm>
                  <a:off x="12022717" y="3186419"/>
                  <a:ext cx="306292" cy="300120"/>
                </a:xfrm>
                <a:custGeom>
                  <a:avLst/>
                  <a:gdLst>
                    <a:gd name="T0" fmla="*/ 47 w 243"/>
                    <a:gd name="T1" fmla="*/ 0 h 238"/>
                    <a:gd name="T2" fmla="*/ 0 w 243"/>
                    <a:gd name="T3" fmla="*/ 51 h 238"/>
                    <a:gd name="T4" fmla="*/ 1 w 243"/>
                    <a:gd name="T5" fmla="*/ 52 h 238"/>
                    <a:gd name="T6" fmla="*/ 1 w 243"/>
                    <a:gd name="T7" fmla="*/ 52 h 238"/>
                    <a:gd name="T8" fmla="*/ 187 w 243"/>
                    <a:gd name="T9" fmla="*/ 238 h 238"/>
                    <a:gd name="T10" fmla="*/ 243 w 243"/>
                    <a:gd name="T11" fmla="*/ 177 h 238"/>
                    <a:gd name="T12" fmla="*/ 47 w 243"/>
                    <a:gd name="T13" fmla="*/ 0 h 238"/>
                  </a:gdLst>
                  <a:ahLst/>
                  <a:cxnLst>
                    <a:cxn ang="0">
                      <a:pos x="T0" y="T1"/>
                    </a:cxn>
                    <a:cxn ang="0">
                      <a:pos x="T2" y="T3"/>
                    </a:cxn>
                    <a:cxn ang="0">
                      <a:pos x="T4" y="T5"/>
                    </a:cxn>
                    <a:cxn ang="0">
                      <a:pos x="T6" y="T7"/>
                    </a:cxn>
                    <a:cxn ang="0">
                      <a:pos x="T8" y="T9"/>
                    </a:cxn>
                    <a:cxn ang="0">
                      <a:pos x="T10" y="T11"/>
                    </a:cxn>
                    <a:cxn ang="0">
                      <a:pos x="T12" y="T13"/>
                    </a:cxn>
                  </a:cxnLst>
                  <a:rect l="0" t="0" r="r" b="b"/>
                  <a:pathLst>
                    <a:path w="243" h="238">
                      <a:moveTo>
                        <a:pt x="47" y="0"/>
                      </a:moveTo>
                      <a:cubicBezTo>
                        <a:pt x="33" y="18"/>
                        <a:pt x="17" y="35"/>
                        <a:pt x="0" y="51"/>
                      </a:cubicBezTo>
                      <a:cubicBezTo>
                        <a:pt x="1" y="52"/>
                        <a:pt x="1" y="52"/>
                        <a:pt x="1" y="52"/>
                      </a:cubicBezTo>
                      <a:cubicBezTo>
                        <a:pt x="1" y="52"/>
                        <a:pt x="1" y="52"/>
                        <a:pt x="1" y="52"/>
                      </a:cubicBezTo>
                      <a:cubicBezTo>
                        <a:pt x="187" y="238"/>
                        <a:pt x="187" y="238"/>
                        <a:pt x="187" y="238"/>
                      </a:cubicBezTo>
                      <a:cubicBezTo>
                        <a:pt x="206" y="218"/>
                        <a:pt x="225" y="198"/>
                        <a:pt x="243" y="177"/>
                      </a:cubicBezTo>
                      <a:cubicBezTo>
                        <a:pt x="189" y="107"/>
                        <a:pt x="123" y="47"/>
                        <a:pt x="4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6" name="Freeform 94"/>
                <p:cNvSpPr>
                  <a:spLocks noEditPoints="1"/>
                </p:cNvSpPr>
                <p:nvPr userDrawn="1"/>
              </p:nvSpPr>
              <p:spPr bwMode="auto">
                <a:xfrm>
                  <a:off x="10340814" y="2323094"/>
                  <a:ext cx="544690" cy="1366354"/>
                </a:xfrm>
                <a:custGeom>
                  <a:avLst/>
                  <a:gdLst>
                    <a:gd name="T0" fmla="*/ 381 w 432"/>
                    <a:gd name="T1" fmla="*/ 818 h 1084"/>
                    <a:gd name="T2" fmla="*/ 182 w 432"/>
                    <a:gd name="T3" fmla="*/ 998 h 1084"/>
                    <a:gd name="T4" fmla="*/ 308 w 432"/>
                    <a:gd name="T5" fmla="*/ 1084 h 1084"/>
                    <a:gd name="T6" fmla="*/ 432 w 432"/>
                    <a:gd name="T7" fmla="*/ 851 h 1084"/>
                    <a:gd name="T8" fmla="*/ 381 w 432"/>
                    <a:gd name="T9" fmla="*/ 818 h 1084"/>
                    <a:gd name="T10" fmla="*/ 0 w 432"/>
                    <a:gd name="T11" fmla="*/ 0 h 1084"/>
                    <a:gd name="T12" fmla="*/ 0 w 432"/>
                    <a:gd name="T13" fmla="*/ 0 h 1084"/>
                    <a:gd name="T14" fmla="*/ 0 w 432"/>
                    <a:gd name="T15" fmla="*/ 0 h 1084"/>
                    <a:gd name="T16" fmla="*/ 0 w 432"/>
                    <a:gd name="T17" fmla="*/ 156 h 1084"/>
                    <a:gd name="T18" fmla="*/ 69 w 432"/>
                    <a:gd name="T19" fmla="*/ 161 h 1084"/>
                    <a:gd name="T20" fmla="*/ 96 w 432"/>
                    <a:gd name="T21" fmla="*/ 7 h 1084"/>
                    <a:gd name="T22" fmla="*/ 0 w 432"/>
                    <a:gd name="T23"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2" h="1084">
                      <a:moveTo>
                        <a:pt x="381" y="818"/>
                      </a:moveTo>
                      <a:cubicBezTo>
                        <a:pt x="335" y="897"/>
                        <a:pt x="265" y="960"/>
                        <a:pt x="182" y="998"/>
                      </a:cubicBezTo>
                      <a:cubicBezTo>
                        <a:pt x="222" y="1030"/>
                        <a:pt x="264" y="1059"/>
                        <a:pt x="308" y="1084"/>
                      </a:cubicBezTo>
                      <a:cubicBezTo>
                        <a:pt x="335" y="998"/>
                        <a:pt x="377" y="920"/>
                        <a:pt x="432" y="851"/>
                      </a:cubicBezTo>
                      <a:cubicBezTo>
                        <a:pt x="414" y="841"/>
                        <a:pt x="398" y="830"/>
                        <a:pt x="381" y="818"/>
                      </a:cubicBezTo>
                      <a:moveTo>
                        <a:pt x="0" y="0"/>
                      </a:moveTo>
                      <a:cubicBezTo>
                        <a:pt x="0" y="0"/>
                        <a:pt x="0" y="0"/>
                        <a:pt x="0" y="0"/>
                      </a:cubicBezTo>
                      <a:cubicBezTo>
                        <a:pt x="0" y="0"/>
                        <a:pt x="0" y="0"/>
                        <a:pt x="0" y="0"/>
                      </a:cubicBezTo>
                      <a:cubicBezTo>
                        <a:pt x="0" y="156"/>
                        <a:pt x="0" y="156"/>
                        <a:pt x="0" y="156"/>
                      </a:cubicBezTo>
                      <a:cubicBezTo>
                        <a:pt x="24" y="156"/>
                        <a:pt x="46" y="158"/>
                        <a:pt x="69" y="161"/>
                      </a:cubicBezTo>
                      <a:cubicBezTo>
                        <a:pt x="72" y="109"/>
                        <a:pt x="81" y="58"/>
                        <a:pt x="96" y="7"/>
                      </a:cubicBezTo>
                      <a:cubicBezTo>
                        <a:pt x="65" y="2"/>
                        <a:pt x="33"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250" name="Group 249"/>
            <p:cNvGrpSpPr/>
            <p:nvPr/>
          </p:nvGrpSpPr>
          <p:grpSpPr>
            <a:xfrm>
              <a:off x="-2776412" y="3448656"/>
              <a:ext cx="4066591" cy="4639149"/>
              <a:chOff x="7650539" y="1692765"/>
              <a:chExt cx="4865949" cy="5551054"/>
            </a:xfrm>
            <a:solidFill>
              <a:schemeClr val="tx2">
                <a:lumMod val="20000"/>
                <a:lumOff val="80000"/>
                <a:alpha val="15000"/>
              </a:schemeClr>
            </a:solidFill>
          </p:grpSpPr>
          <p:sp>
            <p:nvSpPr>
              <p:cNvPr id="251" name="Freeform 7"/>
              <p:cNvSpPr>
                <a:spLocks noEditPoints="1"/>
              </p:cNvSpPr>
              <p:nvPr userDrawn="1"/>
            </p:nvSpPr>
            <p:spPr bwMode="auto">
              <a:xfrm>
                <a:off x="9591672" y="4647669"/>
                <a:ext cx="1293832" cy="1293060"/>
              </a:xfrm>
              <a:custGeom>
                <a:avLst/>
                <a:gdLst>
                  <a:gd name="T0" fmla="*/ 134 w 1026"/>
                  <a:gd name="T1" fmla="*/ 892 h 1026"/>
                  <a:gd name="T2" fmla="*/ 0 w 1026"/>
                  <a:gd name="T3" fmla="*/ 1026 h 1026"/>
                  <a:gd name="T4" fmla="*/ 0 w 1026"/>
                  <a:gd name="T5" fmla="*/ 1026 h 1026"/>
                  <a:gd name="T6" fmla="*/ 134 w 1026"/>
                  <a:gd name="T7" fmla="*/ 892 h 1026"/>
                  <a:gd name="T8" fmla="*/ 134 w 1026"/>
                  <a:gd name="T9" fmla="*/ 892 h 1026"/>
                  <a:gd name="T10" fmla="*/ 1026 w 1026"/>
                  <a:gd name="T11" fmla="*/ 0 h 1026"/>
                  <a:gd name="T12" fmla="*/ 892 w 1026"/>
                  <a:gd name="T13" fmla="*/ 134 h 1026"/>
                  <a:gd name="T14" fmla="*/ 892 w 1026"/>
                  <a:gd name="T15" fmla="*/ 134 h 1026"/>
                  <a:gd name="T16" fmla="*/ 1026 w 1026"/>
                  <a:gd name="T17" fmla="*/ 0 h 1026"/>
                  <a:gd name="T18" fmla="*/ 1026 w 1026"/>
                  <a:gd name="T19" fmla="*/ 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6" h="1026">
                    <a:moveTo>
                      <a:pt x="134" y="892"/>
                    </a:moveTo>
                    <a:cubicBezTo>
                      <a:pt x="0" y="1026"/>
                      <a:pt x="0" y="1026"/>
                      <a:pt x="0" y="1026"/>
                    </a:cubicBezTo>
                    <a:cubicBezTo>
                      <a:pt x="0" y="1026"/>
                      <a:pt x="0" y="1026"/>
                      <a:pt x="0" y="1026"/>
                    </a:cubicBezTo>
                    <a:cubicBezTo>
                      <a:pt x="134" y="892"/>
                      <a:pt x="134" y="892"/>
                      <a:pt x="134" y="892"/>
                    </a:cubicBezTo>
                    <a:cubicBezTo>
                      <a:pt x="134" y="892"/>
                      <a:pt x="134" y="892"/>
                      <a:pt x="134" y="892"/>
                    </a:cubicBezTo>
                    <a:moveTo>
                      <a:pt x="1026" y="0"/>
                    </a:moveTo>
                    <a:cubicBezTo>
                      <a:pt x="892" y="134"/>
                      <a:pt x="892" y="134"/>
                      <a:pt x="892" y="134"/>
                    </a:cubicBezTo>
                    <a:cubicBezTo>
                      <a:pt x="892" y="134"/>
                      <a:pt x="892" y="134"/>
                      <a:pt x="892" y="134"/>
                    </a:cubicBezTo>
                    <a:cubicBezTo>
                      <a:pt x="1026" y="0"/>
                      <a:pt x="1026" y="0"/>
                      <a:pt x="1026" y="0"/>
                    </a:cubicBezTo>
                    <a:cubicBezTo>
                      <a:pt x="1026" y="0"/>
                      <a:pt x="1026" y="0"/>
                      <a:pt x="102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9"/>
              <p:cNvSpPr>
                <a:spLocks noEditPoints="1"/>
              </p:cNvSpPr>
              <p:nvPr userDrawn="1"/>
            </p:nvSpPr>
            <p:spPr bwMode="auto">
              <a:xfrm>
                <a:off x="10860043" y="4998709"/>
                <a:ext cx="293948" cy="320179"/>
              </a:xfrm>
              <a:custGeom>
                <a:avLst/>
                <a:gdLst>
                  <a:gd name="T0" fmla="*/ 227 w 233"/>
                  <a:gd name="T1" fmla="*/ 145 h 254"/>
                  <a:gd name="T2" fmla="*/ 41 w 233"/>
                  <a:gd name="T3" fmla="*/ 186 h 254"/>
                  <a:gd name="T4" fmla="*/ 42 w 233"/>
                  <a:gd name="T5" fmla="*/ 254 h 254"/>
                  <a:gd name="T6" fmla="*/ 205 w 233"/>
                  <a:gd name="T7" fmla="*/ 234 h 254"/>
                  <a:gd name="T8" fmla="*/ 233 w 233"/>
                  <a:gd name="T9" fmla="*/ 234 h 254"/>
                  <a:gd name="T10" fmla="*/ 227 w 233"/>
                  <a:gd name="T11" fmla="*/ 145 h 254"/>
                  <a:gd name="T12" fmla="*/ 195 w 233"/>
                  <a:gd name="T13" fmla="*/ 0 h 254"/>
                  <a:gd name="T14" fmla="*/ 0 w 233"/>
                  <a:gd name="T15" fmla="*/ 24 h 254"/>
                  <a:gd name="T16" fmla="*/ 14 w 233"/>
                  <a:gd name="T17" fmla="*/ 60 h 254"/>
                  <a:gd name="T18" fmla="*/ 34 w 233"/>
                  <a:gd name="T19" fmla="*/ 61 h 254"/>
                  <a:gd name="T20" fmla="*/ 201 w 233"/>
                  <a:gd name="T21" fmla="*/ 19 h 254"/>
                  <a:gd name="T22" fmla="*/ 195 w 233"/>
                  <a:gd name="T23"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 h="254">
                    <a:moveTo>
                      <a:pt x="227" y="145"/>
                    </a:moveTo>
                    <a:cubicBezTo>
                      <a:pt x="168" y="172"/>
                      <a:pt x="104" y="185"/>
                      <a:pt x="41" y="186"/>
                    </a:cubicBezTo>
                    <a:cubicBezTo>
                      <a:pt x="43" y="209"/>
                      <a:pt x="43" y="231"/>
                      <a:pt x="42" y="254"/>
                    </a:cubicBezTo>
                    <a:cubicBezTo>
                      <a:pt x="96" y="240"/>
                      <a:pt x="150" y="234"/>
                      <a:pt x="205" y="234"/>
                    </a:cubicBezTo>
                    <a:cubicBezTo>
                      <a:pt x="214" y="234"/>
                      <a:pt x="223" y="234"/>
                      <a:pt x="233" y="234"/>
                    </a:cubicBezTo>
                    <a:cubicBezTo>
                      <a:pt x="233" y="205"/>
                      <a:pt x="231" y="175"/>
                      <a:pt x="227" y="145"/>
                    </a:cubicBezTo>
                    <a:moveTo>
                      <a:pt x="195" y="0"/>
                    </a:moveTo>
                    <a:cubicBezTo>
                      <a:pt x="129" y="1"/>
                      <a:pt x="64" y="9"/>
                      <a:pt x="0" y="24"/>
                    </a:cubicBezTo>
                    <a:cubicBezTo>
                      <a:pt x="5" y="36"/>
                      <a:pt x="10" y="48"/>
                      <a:pt x="14" y="60"/>
                    </a:cubicBezTo>
                    <a:cubicBezTo>
                      <a:pt x="21" y="60"/>
                      <a:pt x="27" y="61"/>
                      <a:pt x="34" y="61"/>
                    </a:cubicBezTo>
                    <a:cubicBezTo>
                      <a:pt x="91" y="61"/>
                      <a:pt x="149" y="47"/>
                      <a:pt x="201" y="19"/>
                    </a:cubicBezTo>
                    <a:cubicBezTo>
                      <a:pt x="199" y="13"/>
                      <a:pt x="197" y="7"/>
                      <a:pt x="19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0"/>
              <p:cNvSpPr>
                <a:spLocks noEditPoints="1"/>
              </p:cNvSpPr>
              <p:nvPr userDrawn="1"/>
            </p:nvSpPr>
            <p:spPr bwMode="auto">
              <a:xfrm>
                <a:off x="9998261" y="5329689"/>
                <a:ext cx="1914901" cy="1914130"/>
              </a:xfrm>
              <a:custGeom>
                <a:avLst/>
                <a:gdLst>
                  <a:gd name="T0" fmla="*/ 395 w 1519"/>
                  <a:gd name="T1" fmla="*/ 1062 h 1519"/>
                  <a:gd name="T2" fmla="*/ 330 w 1519"/>
                  <a:gd name="T3" fmla="*/ 1137 h 1519"/>
                  <a:gd name="T4" fmla="*/ 330 w 1519"/>
                  <a:gd name="T5" fmla="*/ 1137 h 1519"/>
                  <a:gd name="T6" fmla="*/ 226 w 1519"/>
                  <a:gd name="T7" fmla="*/ 1223 h 1519"/>
                  <a:gd name="T8" fmla="*/ 260 w 1519"/>
                  <a:gd name="T9" fmla="*/ 1258 h 1519"/>
                  <a:gd name="T10" fmla="*/ 889 w 1519"/>
                  <a:gd name="T11" fmla="*/ 1519 h 1519"/>
                  <a:gd name="T12" fmla="*/ 1519 w 1519"/>
                  <a:gd name="T13" fmla="*/ 1258 h 1519"/>
                  <a:gd name="T14" fmla="*/ 1518 w 1519"/>
                  <a:gd name="T15" fmla="*/ 1258 h 1519"/>
                  <a:gd name="T16" fmla="*/ 1518 w 1519"/>
                  <a:gd name="T17" fmla="*/ 1258 h 1519"/>
                  <a:gd name="T18" fmla="*/ 1354 w 1519"/>
                  <a:gd name="T19" fmla="*/ 1094 h 1519"/>
                  <a:gd name="T20" fmla="*/ 889 w 1519"/>
                  <a:gd name="T21" fmla="*/ 1286 h 1519"/>
                  <a:gd name="T22" fmla="*/ 425 w 1519"/>
                  <a:gd name="T23" fmla="*/ 1093 h 1519"/>
                  <a:gd name="T24" fmla="*/ 395 w 1519"/>
                  <a:gd name="T25" fmla="*/ 1062 h 1519"/>
                  <a:gd name="T26" fmla="*/ 0 w 1519"/>
                  <a:gd name="T27" fmla="*/ 672 h 1519"/>
                  <a:gd name="T28" fmla="*/ 116 w 1519"/>
                  <a:gd name="T29" fmla="*/ 1070 h 1519"/>
                  <a:gd name="T30" fmla="*/ 197 w 1519"/>
                  <a:gd name="T31" fmla="*/ 1004 h 1519"/>
                  <a:gd name="T32" fmla="*/ 196 w 1519"/>
                  <a:gd name="T33" fmla="*/ 1004 h 1519"/>
                  <a:gd name="T34" fmla="*/ 285 w 1519"/>
                  <a:gd name="T35" fmla="*/ 887 h 1519"/>
                  <a:gd name="T36" fmla="*/ 236 w 1519"/>
                  <a:gd name="T37" fmla="*/ 696 h 1519"/>
                  <a:gd name="T38" fmla="*/ 191 w 1519"/>
                  <a:gd name="T39" fmla="*/ 697 h 1519"/>
                  <a:gd name="T40" fmla="*/ 0 w 1519"/>
                  <a:gd name="T41" fmla="*/ 672 h 1519"/>
                  <a:gd name="T42" fmla="*/ 116 w 1519"/>
                  <a:gd name="T43" fmla="*/ 187 h 1519"/>
                  <a:gd name="T44" fmla="*/ 12 w 1519"/>
                  <a:gd name="T45" fmla="*/ 477 h 1519"/>
                  <a:gd name="T46" fmla="*/ 191 w 1519"/>
                  <a:gd name="T47" fmla="*/ 507 h 1519"/>
                  <a:gd name="T48" fmla="*/ 244 w 1519"/>
                  <a:gd name="T49" fmla="*/ 505 h 1519"/>
                  <a:gd name="T50" fmla="*/ 285 w 1519"/>
                  <a:gd name="T51" fmla="*/ 371 h 1519"/>
                  <a:gd name="T52" fmla="*/ 196 w 1519"/>
                  <a:gd name="T53" fmla="*/ 253 h 1519"/>
                  <a:gd name="T54" fmla="*/ 116 w 1519"/>
                  <a:gd name="T55" fmla="*/ 187 h 1519"/>
                  <a:gd name="T56" fmla="*/ 260 w 1519"/>
                  <a:gd name="T57" fmla="*/ 0 h 1519"/>
                  <a:gd name="T58" fmla="*/ 226 w 1519"/>
                  <a:gd name="T59" fmla="*/ 35 h 1519"/>
                  <a:gd name="T60" fmla="*/ 329 w 1519"/>
                  <a:gd name="T61" fmla="*/ 120 h 1519"/>
                  <a:gd name="T62" fmla="*/ 395 w 1519"/>
                  <a:gd name="T63" fmla="*/ 196 h 1519"/>
                  <a:gd name="T64" fmla="*/ 425 w 1519"/>
                  <a:gd name="T65" fmla="*/ 164 h 1519"/>
                  <a:gd name="T66" fmla="*/ 424 w 1519"/>
                  <a:gd name="T67" fmla="*/ 164 h 1519"/>
                  <a:gd name="T68" fmla="*/ 424 w 1519"/>
                  <a:gd name="T69" fmla="*/ 164 h 1519"/>
                  <a:gd name="T70" fmla="*/ 260 w 1519"/>
                  <a:gd name="T71" fmla="*/ 0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19" h="1519">
                    <a:moveTo>
                      <a:pt x="395" y="1062"/>
                    </a:moveTo>
                    <a:cubicBezTo>
                      <a:pt x="375" y="1088"/>
                      <a:pt x="353" y="1113"/>
                      <a:pt x="330" y="1137"/>
                    </a:cubicBezTo>
                    <a:cubicBezTo>
                      <a:pt x="330" y="1137"/>
                      <a:pt x="330" y="1137"/>
                      <a:pt x="330" y="1137"/>
                    </a:cubicBezTo>
                    <a:cubicBezTo>
                      <a:pt x="298" y="1170"/>
                      <a:pt x="263" y="1198"/>
                      <a:pt x="226" y="1223"/>
                    </a:cubicBezTo>
                    <a:cubicBezTo>
                      <a:pt x="237" y="1235"/>
                      <a:pt x="248" y="1247"/>
                      <a:pt x="260" y="1258"/>
                    </a:cubicBezTo>
                    <a:cubicBezTo>
                      <a:pt x="434" y="1432"/>
                      <a:pt x="661" y="1519"/>
                      <a:pt x="889" y="1519"/>
                    </a:cubicBezTo>
                    <a:cubicBezTo>
                      <a:pt x="1117" y="1519"/>
                      <a:pt x="1345" y="1432"/>
                      <a:pt x="1519" y="1258"/>
                    </a:cubicBezTo>
                    <a:cubicBezTo>
                      <a:pt x="1518" y="1258"/>
                      <a:pt x="1518" y="1258"/>
                      <a:pt x="1518" y="1258"/>
                    </a:cubicBezTo>
                    <a:cubicBezTo>
                      <a:pt x="1518" y="1258"/>
                      <a:pt x="1518" y="1258"/>
                      <a:pt x="1518" y="1258"/>
                    </a:cubicBezTo>
                    <a:cubicBezTo>
                      <a:pt x="1354" y="1094"/>
                      <a:pt x="1354" y="1094"/>
                      <a:pt x="1354" y="1094"/>
                    </a:cubicBezTo>
                    <a:cubicBezTo>
                      <a:pt x="1225" y="1222"/>
                      <a:pt x="1057" y="1286"/>
                      <a:pt x="889" y="1286"/>
                    </a:cubicBezTo>
                    <a:cubicBezTo>
                      <a:pt x="721" y="1286"/>
                      <a:pt x="553" y="1222"/>
                      <a:pt x="425" y="1093"/>
                    </a:cubicBezTo>
                    <a:cubicBezTo>
                      <a:pt x="414" y="1083"/>
                      <a:pt x="404" y="1073"/>
                      <a:pt x="395" y="1062"/>
                    </a:cubicBezTo>
                    <a:moveTo>
                      <a:pt x="0" y="672"/>
                    </a:moveTo>
                    <a:cubicBezTo>
                      <a:pt x="7" y="810"/>
                      <a:pt x="45" y="947"/>
                      <a:pt x="116" y="1070"/>
                    </a:cubicBezTo>
                    <a:cubicBezTo>
                      <a:pt x="144" y="1051"/>
                      <a:pt x="172" y="1029"/>
                      <a:pt x="197" y="1004"/>
                    </a:cubicBezTo>
                    <a:cubicBezTo>
                      <a:pt x="196" y="1004"/>
                      <a:pt x="196" y="1004"/>
                      <a:pt x="196" y="1004"/>
                    </a:cubicBezTo>
                    <a:cubicBezTo>
                      <a:pt x="232" y="968"/>
                      <a:pt x="261" y="929"/>
                      <a:pt x="285" y="887"/>
                    </a:cubicBezTo>
                    <a:cubicBezTo>
                      <a:pt x="259" y="826"/>
                      <a:pt x="242" y="761"/>
                      <a:pt x="236" y="696"/>
                    </a:cubicBezTo>
                    <a:cubicBezTo>
                      <a:pt x="221" y="697"/>
                      <a:pt x="206" y="697"/>
                      <a:pt x="191" y="697"/>
                    </a:cubicBezTo>
                    <a:cubicBezTo>
                      <a:pt x="127" y="697"/>
                      <a:pt x="62" y="689"/>
                      <a:pt x="0" y="672"/>
                    </a:cubicBezTo>
                    <a:moveTo>
                      <a:pt x="116" y="187"/>
                    </a:moveTo>
                    <a:cubicBezTo>
                      <a:pt x="64" y="278"/>
                      <a:pt x="29" y="376"/>
                      <a:pt x="12" y="477"/>
                    </a:cubicBezTo>
                    <a:cubicBezTo>
                      <a:pt x="70" y="497"/>
                      <a:pt x="130" y="507"/>
                      <a:pt x="191" y="507"/>
                    </a:cubicBezTo>
                    <a:cubicBezTo>
                      <a:pt x="209" y="507"/>
                      <a:pt x="226" y="506"/>
                      <a:pt x="244" y="505"/>
                    </a:cubicBezTo>
                    <a:cubicBezTo>
                      <a:pt x="253" y="459"/>
                      <a:pt x="266" y="414"/>
                      <a:pt x="285" y="371"/>
                    </a:cubicBezTo>
                    <a:cubicBezTo>
                      <a:pt x="262" y="329"/>
                      <a:pt x="232" y="289"/>
                      <a:pt x="196" y="253"/>
                    </a:cubicBezTo>
                    <a:cubicBezTo>
                      <a:pt x="171" y="228"/>
                      <a:pt x="144" y="206"/>
                      <a:pt x="116" y="187"/>
                    </a:cubicBezTo>
                    <a:moveTo>
                      <a:pt x="260" y="0"/>
                    </a:moveTo>
                    <a:cubicBezTo>
                      <a:pt x="248" y="11"/>
                      <a:pt x="237" y="23"/>
                      <a:pt x="226" y="35"/>
                    </a:cubicBezTo>
                    <a:cubicBezTo>
                      <a:pt x="263" y="59"/>
                      <a:pt x="297" y="88"/>
                      <a:pt x="329" y="120"/>
                    </a:cubicBezTo>
                    <a:cubicBezTo>
                      <a:pt x="353" y="144"/>
                      <a:pt x="375" y="169"/>
                      <a:pt x="395" y="196"/>
                    </a:cubicBezTo>
                    <a:cubicBezTo>
                      <a:pt x="405" y="185"/>
                      <a:pt x="414" y="175"/>
                      <a:pt x="425" y="164"/>
                    </a:cubicBezTo>
                    <a:cubicBezTo>
                      <a:pt x="424" y="164"/>
                      <a:pt x="424" y="164"/>
                      <a:pt x="424" y="164"/>
                    </a:cubicBezTo>
                    <a:cubicBezTo>
                      <a:pt x="424" y="164"/>
                      <a:pt x="424" y="164"/>
                      <a:pt x="424" y="164"/>
                    </a:cubicBezTo>
                    <a:cubicBezTo>
                      <a:pt x="260" y="0"/>
                      <a:pt x="260" y="0"/>
                      <a:pt x="26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1"/>
              <p:cNvSpPr>
                <a:spLocks/>
              </p:cNvSpPr>
              <p:nvPr userDrawn="1"/>
            </p:nvSpPr>
            <p:spPr bwMode="auto">
              <a:xfrm>
                <a:off x="9994403" y="5930700"/>
                <a:ext cx="310921" cy="276974"/>
              </a:xfrm>
              <a:custGeom>
                <a:avLst/>
                <a:gdLst>
                  <a:gd name="T0" fmla="*/ 15 w 247"/>
                  <a:gd name="T1" fmla="*/ 0 h 220"/>
                  <a:gd name="T2" fmla="*/ 3 w 247"/>
                  <a:gd name="T3" fmla="*/ 195 h 220"/>
                  <a:gd name="T4" fmla="*/ 194 w 247"/>
                  <a:gd name="T5" fmla="*/ 220 h 220"/>
                  <a:gd name="T6" fmla="*/ 239 w 247"/>
                  <a:gd name="T7" fmla="*/ 219 h 220"/>
                  <a:gd name="T8" fmla="*/ 247 w 247"/>
                  <a:gd name="T9" fmla="*/ 28 h 220"/>
                  <a:gd name="T10" fmla="*/ 194 w 247"/>
                  <a:gd name="T11" fmla="*/ 30 h 220"/>
                  <a:gd name="T12" fmla="*/ 15 w 247"/>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247" h="220">
                    <a:moveTo>
                      <a:pt x="15" y="0"/>
                    </a:moveTo>
                    <a:cubicBezTo>
                      <a:pt x="4" y="64"/>
                      <a:pt x="0" y="130"/>
                      <a:pt x="3" y="195"/>
                    </a:cubicBezTo>
                    <a:cubicBezTo>
                      <a:pt x="65" y="212"/>
                      <a:pt x="130" y="220"/>
                      <a:pt x="194" y="220"/>
                    </a:cubicBezTo>
                    <a:cubicBezTo>
                      <a:pt x="209" y="220"/>
                      <a:pt x="224" y="220"/>
                      <a:pt x="239" y="219"/>
                    </a:cubicBezTo>
                    <a:cubicBezTo>
                      <a:pt x="232" y="155"/>
                      <a:pt x="235" y="91"/>
                      <a:pt x="247" y="28"/>
                    </a:cubicBezTo>
                    <a:cubicBezTo>
                      <a:pt x="229" y="29"/>
                      <a:pt x="212" y="30"/>
                      <a:pt x="194" y="30"/>
                    </a:cubicBezTo>
                    <a:cubicBezTo>
                      <a:pt x="133" y="30"/>
                      <a:pt x="73" y="20"/>
                      <a:pt x="1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2"/>
              <p:cNvSpPr>
                <a:spLocks noEditPoints="1"/>
              </p:cNvSpPr>
              <p:nvPr userDrawn="1"/>
            </p:nvSpPr>
            <p:spPr bwMode="auto">
              <a:xfrm>
                <a:off x="10325383" y="5329689"/>
                <a:ext cx="1586236" cy="1585464"/>
              </a:xfrm>
              <a:custGeom>
                <a:avLst/>
                <a:gdLst>
                  <a:gd name="T0" fmla="*/ 1094 w 1258"/>
                  <a:gd name="T1" fmla="*/ 1093 h 1258"/>
                  <a:gd name="T2" fmla="*/ 1094 w 1258"/>
                  <a:gd name="T3" fmla="*/ 1094 h 1258"/>
                  <a:gd name="T4" fmla="*/ 1258 w 1258"/>
                  <a:gd name="T5" fmla="*/ 1258 h 1258"/>
                  <a:gd name="T6" fmla="*/ 1258 w 1258"/>
                  <a:gd name="T7" fmla="*/ 1258 h 1258"/>
                  <a:gd name="T8" fmla="*/ 1094 w 1258"/>
                  <a:gd name="T9" fmla="*/ 1093 h 1258"/>
                  <a:gd name="T10" fmla="*/ 0 w 1258"/>
                  <a:gd name="T11" fmla="*/ 0 h 1258"/>
                  <a:gd name="T12" fmla="*/ 0 w 1258"/>
                  <a:gd name="T13" fmla="*/ 0 h 1258"/>
                  <a:gd name="T14" fmla="*/ 164 w 1258"/>
                  <a:gd name="T15" fmla="*/ 164 h 1258"/>
                  <a:gd name="T16" fmla="*/ 164 w 1258"/>
                  <a:gd name="T17" fmla="*/ 164 h 1258"/>
                  <a:gd name="T18" fmla="*/ 0 w 1258"/>
                  <a:gd name="T19" fmla="*/ 0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8" h="1258">
                    <a:moveTo>
                      <a:pt x="1094" y="1093"/>
                    </a:moveTo>
                    <a:cubicBezTo>
                      <a:pt x="1094" y="1093"/>
                      <a:pt x="1094" y="1093"/>
                      <a:pt x="1094" y="1094"/>
                    </a:cubicBezTo>
                    <a:cubicBezTo>
                      <a:pt x="1258" y="1258"/>
                      <a:pt x="1258" y="1258"/>
                      <a:pt x="1258" y="1258"/>
                    </a:cubicBezTo>
                    <a:cubicBezTo>
                      <a:pt x="1258" y="1258"/>
                      <a:pt x="1258" y="1258"/>
                      <a:pt x="1258" y="1258"/>
                    </a:cubicBezTo>
                    <a:cubicBezTo>
                      <a:pt x="1094" y="1093"/>
                      <a:pt x="1094" y="1093"/>
                      <a:pt x="1094" y="1093"/>
                    </a:cubicBezTo>
                    <a:moveTo>
                      <a:pt x="0" y="0"/>
                    </a:moveTo>
                    <a:cubicBezTo>
                      <a:pt x="0" y="0"/>
                      <a:pt x="0" y="0"/>
                      <a:pt x="0" y="0"/>
                    </a:cubicBezTo>
                    <a:cubicBezTo>
                      <a:pt x="164" y="164"/>
                      <a:pt x="164" y="164"/>
                      <a:pt x="164" y="164"/>
                    </a:cubicBezTo>
                    <a:cubicBezTo>
                      <a:pt x="164" y="164"/>
                      <a:pt x="164" y="164"/>
                      <a:pt x="164" y="164"/>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3"/>
              <p:cNvSpPr>
                <a:spLocks noEditPoints="1"/>
              </p:cNvSpPr>
              <p:nvPr userDrawn="1"/>
            </p:nvSpPr>
            <p:spPr bwMode="auto">
              <a:xfrm>
                <a:off x="7959145" y="5759423"/>
                <a:ext cx="1830806" cy="915017"/>
              </a:xfrm>
              <a:custGeom>
                <a:avLst/>
                <a:gdLst>
                  <a:gd name="T0" fmla="*/ 1208 w 1452"/>
                  <a:gd name="T1" fmla="*/ 183 h 726"/>
                  <a:gd name="T2" fmla="*/ 1126 w 1452"/>
                  <a:gd name="T3" fmla="*/ 369 h 726"/>
                  <a:gd name="T4" fmla="*/ 1262 w 1452"/>
                  <a:gd name="T5" fmla="*/ 726 h 726"/>
                  <a:gd name="T6" fmla="*/ 1262 w 1452"/>
                  <a:gd name="T7" fmla="*/ 726 h 726"/>
                  <a:gd name="T8" fmla="*/ 1262 w 1452"/>
                  <a:gd name="T9" fmla="*/ 726 h 726"/>
                  <a:gd name="T10" fmla="*/ 1452 w 1452"/>
                  <a:gd name="T11" fmla="*/ 726 h 726"/>
                  <a:gd name="T12" fmla="*/ 1208 w 1452"/>
                  <a:gd name="T13" fmla="*/ 183 h 726"/>
                  <a:gd name="T14" fmla="*/ 322 w 1452"/>
                  <a:gd name="T15" fmla="*/ 122 h 726"/>
                  <a:gd name="T16" fmla="*/ 133 w 1452"/>
                  <a:gd name="T17" fmla="*/ 307 h 726"/>
                  <a:gd name="T18" fmla="*/ 263 w 1452"/>
                  <a:gd name="T19" fmla="*/ 239 h 726"/>
                  <a:gd name="T20" fmla="*/ 263 w 1452"/>
                  <a:gd name="T21" fmla="*/ 239 h 726"/>
                  <a:gd name="T22" fmla="*/ 322 w 1452"/>
                  <a:gd name="T23" fmla="*/ 122 h 726"/>
                  <a:gd name="T24" fmla="*/ 437 w 1452"/>
                  <a:gd name="T25" fmla="*/ 60 h 726"/>
                  <a:gd name="T26" fmla="*/ 407 w 1452"/>
                  <a:gd name="T27" fmla="*/ 73 h 726"/>
                  <a:gd name="T28" fmla="*/ 322 w 1452"/>
                  <a:gd name="T29" fmla="*/ 295 h 726"/>
                  <a:gd name="T30" fmla="*/ 322 w 1452"/>
                  <a:gd name="T31" fmla="*/ 295 h 726"/>
                  <a:gd name="T32" fmla="*/ 97 w 1452"/>
                  <a:gd name="T33" fmla="*/ 391 h 726"/>
                  <a:gd name="T34" fmla="*/ 82 w 1452"/>
                  <a:gd name="T35" fmla="*/ 390 h 726"/>
                  <a:gd name="T36" fmla="*/ 0 w 1452"/>
                  <a:gd name="T37" fmla="*/ 726 h 726"/>
                  <a:gd name="T38" fmla="*/ 1 w 1452"/>
                  <a:gd name="T39" fmla="*/ 726 h 726"/>
                  <a:gd name="T40" fmla="*/ 1 w 1452"/>
                  <a:gd name="T41" fmla="*/ 726 h 726"/>
                  <a:gd name="T42" fmla="*/ 190 w 1452"/>
                  <a:gd name="T43" fmla="*/ 726 h 726"/>
                  <a:gd name="T44" fmla="*/ 457 w 1452"/>
                  <a:gd name="T45" fmla="*/ 262 h 726"/>
                  <a:gd name="T46" fmla="*/ 437 w 1452"/>
                  <a:gd name="T47" fmla="*/ 60 h 726"/>
                  <a:gd name="T48" fmla="*/ 968 w 1452"/>
                  <a:gd name="T49" fmla="*/ 41 h 726"/>
                  <a:gd name="T50" fmla="*/ 912 w 1452"/>
                  <a:gd name="T51" fmla="*/ 223 h 726"/>
                  <a:gd name="T52" fmla="*/ 1051 w 1452"/>
                  <a:gd name="T53" fmla="*/ 299 h 726"/>
                  <a:gd name="T54" fmla="*/ 1110 w 1452"/>
                  <a:gd name="T55" fmla="*/ 110 h 726"/>
                  <a:gd name="T56" fmla="*/ 968 w 1452"/>
                  <a:gd name="T57" fmla="*/ 41 h 726"/>
                  <a:gd name="T58" fmla="*/ 726 w 1452"/>
                  <a:gd name="T59" fmla="*/ 0 h 726"/>
                  <a:gd name="T60" fmla="*/ 726 w 1452"/>
                  <a:gd name="T61" fmla="*/ 0 h 726"/>
                  <a:gd name="T62" fmla="*/ 553 w 1452"/>
                  <a:gd name="T63" fmla="*/ 21 h 726"/>
                  <a:gd name="T64" fmla="*/ 550 w 1452"/>
                  <a:gd name="T65" fmla="*/ 220 h 726"/>
                  <a:gd name="T66" fmla="*/ 726 w 1452"/>
                  <a:gd name="T67" fmla="*/ 190 h 726"/>
                  <a:gd name="T68" fmla="*/ 726 w 1452"/>
                  <a:gd name="T69" fmla="*/ 190 h 726"/>
                  <a:gd name="T70" fmla="*/ 779 w 1452"/>
                  <a:gd name="T71" fmla="*/ 2 h 726"/>
                  <a:gd name="T72" fmla="*/ 726 w 1452"/>
                  <a:gd name="T73"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52" h="726">
                    <a:moveTo>
                      <a:pt x="1208" y="183"/>
                    </a:moveTo>
                    <a:cubicBezTo>
                      <a:pt x="1198" y="250"/>
                      <a:pt x="1170" y="314"/>
                      <a:pt x="1126" y="369"/>
                    </a:cubicBezTo>
                    <a:cubicBezTo>
                      <a:pt x="1210" y="464"/>
                      <a:pt x="1262" y="589"/>
                      <a:pt x="1262" y="726"/>
                    </a:cubicBezTo>
                    <a:cubicBezTo>
                      <a:pt x="1262" y="726"/>
                      <a:pt x="1262" y="726"/>
                      <a:pt x="1262" y="726"/>
                    </a:cubicBezTo>
                    <a:cubicBezTo>
                      <a:pt x="1262" y="726"/>
                      <a:pt x="1262" y="726"/>
                      <a:pt x="1262" y="726"/>
                    </a:cubicBezTo>
                    <a:cubicBezTo>
                      <a:pt x="1452" y="726"/>
                      <a:pt x="1452" y="726"/>
                      <a:pt x="1452" y="726"/>
                    </a:cubicBezTo>
                    <a:cubicBezTo>
                      <a:pt x="1452" y="510"/>
                      <a:pt x="1358" y="316"/>
                      <a:pt x="1208" y="183"/>
                    </a:cubicBezTo>
                    <a:moveTo>
                      <a:pt x="322" y="122"/>
                    </a:moveTo>
                    <a:cubicBezTo>
                      <a:pt x="249" y="172"/>
                      <a:pt x="185" y="234"/>
                      <a:pt x="133" y="307"/>
                    </a:cubicBezTo>
                    <a:cubicBezTo>
                      <a:pt x="181" y="299"/>
                      <a:pt x="227" y="276"/>
                      <a:pt x="263" y="239"/>
                    </a:cubicBezTo>
                    <a:cubicBezTo>
                      <a:pt x="263" y="239"/>
                      <a:pt x="263" y="239"/>
                      <a:pt x="263" y="239"/>
                    </a:cubicBezTo>
                    <a:cubicBezTo>
                      <a:pt x="295" y="205"/>
                      <a:pt x="315" y="165"/>
                      <a:pt x="322" y="122"/>
                    </a:cubicBezTo>
                    <a:moveTo>
                      <a:pt x="437" y="60"/>
                    </a:moveTo>
                    <a:cubicBezTo>
                      <a:pt x="427" y="64"/>
                      <a:pt x="417" y="69"/>
                      <a:pt x="407" y="73"/>
                    </a:cubicBezTo>
                    <a:cubicBezTo>
                      <a:pt x="409" y="153"/>
                      <a:pt x="381" y="233"/>
                      <a:pt x="322" y="295"/>
                    </a:cubicBezTo>
                    <a:cubicBezTo>
                      <a:pt x="322" y="295"/>
                      <a:pt x="322" y="295"/>
                      <a:pt x="322" y="295"/>
                    </a:cubicBezTo>
                    <a:cubicBezTo>
                      <a:pt x="261" y="359"/>
                      <a:pt x="179" y="391"/>
                      <a:pt x="97" y="391"/>
                    </a:cubicBezTo>
                    <a:cubicBezTo>
                      <a:pt x="92" y="391"/>
                      <a:pt x="87" y="391"/>
                      <a:pt x="82" y="390"/>
                    </a:cubicBezTo>
                    <a:cubicBezTo>
                      <a:pt x="30" y="491"/>
                      <a:pt x="0" y="605"/>
                      <a:pt x="0" y="726"/>
                    </a:cubicBezTo>
                    <a:cubicBezTo>
                      <a:pt x="1" y="726"/>
                      <a:pt x="1" y="726"/>
                      <a:pt x="1" y="726"/>
                    </a:cubicBezTo>
                    <a:cubicBezTo>
                      <a:pt x="1" y="726"/>
                      <a:pt x="1" y="726"/>
                      <a:pt x="1" y="726"/>
                    </a:cubicBezTo>
                    <a:cubicBezTo>
                      <a:pt x="190" y="726"/>
                      <a:pt x="190" y="726"/>
                      <a:pt x="190" y="726"/>
                    </a:cubicBezTo>
                    <a:cubicBezTo>
                      <a:pt x="190" y="528"/>
                      <a:pt x="298" y="355"/>
                      <a:pt x="457" y="262"/>
                    </a:cubicBezTo>
                    <a:cubicBezTo>
                      <a:pt x="433" y="198"/>
                      <a:pt x="426" y="127"/>
                      <a:pt x="437" y="60"/>
                    </a:cubicBezTo>
                    <a:moveTo>
                      <a:pt x="968" y="41"/>
                    </a:moveTo>
                    <a:cubicBezTo>
                      <a:pt x="938" y="99"/>
                      <a:pt x="920" y="160"/>
                      <a:pt x="912" y="223"/>
                    </a:cubicBezTo>
                    <a:cubicBezTo>
                      <a:pt x="962" y="242"/>
                      <a:pt x="1009" y="268"/>
                      <a:pt x="1051" y="299"/>
                    </a:cubicBezTo>
                    <a:cubicBezTo>
                      <a:pt x="1093" y="244"/>
                      <a:pt x="1113" y="176"/>
                      <a:pt x="1110" y="110"/>
                    </a:cubicBezTo>
                    <a:cubicBezTo>
                      <a:pt x="1066" y="82"/>
                      <a:pt x="1018" y="59"/>
                      <a:pt x="968" y="41"/>
                    </a:cubicBezTo>
                    <a:moveTo>
                      <a:pt x="726" y="0"/>
                    </a:moveTo>
                    <a:cubicBezTo>
                      <a:pt x="726" y="0"/>
                      <a:pt x="726" y="0"/>
                      <a:pt x="726" y="0"/>
                    </a:cubicBezTo>
                    <a:cubicBezTo>
                      <a:pt x="666" y="0"/>
                      <a:pt x="608" y="7"/>
                      <a:pt x="553" y="21"/>
                    </a:cubicBezTo>
                    <a:cubicBezTo>
                      <a:pt x="529" y="85"/>
                      <a:pt x="528" y="155"/>
                      <a:pt x="550" y="220"/>
                    </a:cubicBezTo>
                    <a:cubicBezTo>
                      <a:pt x="605" y="200"/>
                      <a:pt x="665" y="190"/>
                      <a:pt x="726" y="190"/>
                    </a:cubicBezTo>
                    <a:cubicBezTo>
                      <a:pt x="726" y="190"/>
                      <a:pt x="726" y="190"/>
                      <a:pt x="726" y="190"/>
                    </a:cubicBezTo>
                    <a:cubicBezTo>
                      <a:pt x="735" y="126"/>
                      <a:pt x="753" y="62"/>
                      <a:pt x="779" y="2"/>
                    </a:cubicBezTo>
                    <a:cubicBezTo>
                      <a:pt x="761" y="1"/>
                      <a:pt x="744" y="0"/>
                      <a:pt x="72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5"/>
              <p:cNvSpPr>
                <a:spLocks noEditPoints="1"/>
              </p:cNvSpPr>
              <p:nvPr userDrawn="1"/>
            </p:nvSpPr>
            <p:spPr bwMode="auto">
              <a:xfrm>
                <a:off x="7960688" y="6674441"/>
                <a:ext cx="1829263" cy="0"/>
              </a:xfrm>
              <a:custGeom>
                <a:avLst/>
                <a:gdLst>
                  <a:gd name="T0" fmla="*/ 1451 w 1451"/>
                  <a:gd name="T1" fmla="*/ 1261 w 1451"/>
                  <a:gd name="T2" fmla="*/ 1261 w 1451"/>
                  <a:gd name="T3" fmla="*/ 1451 w 1451"/>
                  <a:gd name="T4" fmla="*/ 1451 w 1451"/>
                  <a:gd name="T5" fmla="*/ 189 w 1451"/>
                  <a:gd name="T6" fmla="*/ 0 w 1451"/>
                  <a:gd name="T7" fmla="*/ 0 w 1451"/>
                  <a:gd name="T8" fmla="*/ 189 w 1451"/>
                  <a:gd name="T9" fmla="*/ 189 w 145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451">
                    <a:moveTo>
                      <a:pt x="1451" y="0"/>
                    </a:moveTo>
                    <a:cubicBezTo>
                      <a:pt x="1261" y="0"/>
                      <a:pt x="1261" y="0"/>
                      <a:pt x="1261" y="0"/>
                    </a:cubicBezTo>
                    <a:cubicBezTo>
                      <a:pt x="1261" y="0"/>
                      <a:pt x="1261" y="0"/>
                      <a:pt x="1261" y="0"/>
                    </a:cubicBezTo>
                    <a:cubicBezTo>
                      <a:pt x="1451" y="0"/>
                      <a:pt x="1451" y="0"/>
                      <a:pt x="1451" y="0"/>
                    </a:cubicBezTo>
                    <a:cubicBezTo>
                      <a:pt x="1451" y="0"/>
                      <a:pt x="1451" y="0"/>
                      <a:pt x="1451" y="0"/>
                    </a:cubicBezTo>
                    <a:moveTo>
                      <a:pt x="189" y="0"/>
                    </a:moveTo>
                    <a:cubicBezTo>
                      <a:pt x="0" y="0"/>
                      <a:pt x="0" y="0"/>
                      <a:pt x="0" y="0"/>
                    </a:cubicBezTo>
                    <a:cubicBezTo>
                      <a:pt x="0" y="0"/>
                      <a:pt x="0" y="0"/>
                      <a:pt x="0" y="0"/>
                    </a:cubicBezTo>
                    <a:cubicBezTo>
                      <a:pt x="189" y="0"/>
                      <a:pt x="189" y="0"/>
                      <a:pt x="189" y="0"/>
                    </a:cubicBezTo>
                    <a:cubicBezTo>
                      <a:pt x="189" y="0"/>
                      <a:pt x="189" y="0"/>
                      <a:pt x="189"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p:cNvSpPr>
                <a:spLocks noEditPoints="1"/>
              </p:cNvSpPr>
              <p:nvPr userDrawn="1"/>
            </p:nvSpPr>
            <p:spPr bwMode="auto">
              <a:xfrm>
                <a:off x="9702770" y="3395500"/>
                <a:ext cx="829379" cy="413532"/>
              </a:xfrm>
              <a:custGeom>
                <a:avLst/>
                <a:gdLst>
                  <a:gd name="T0" fmla="*/ 658 w 658"/>
                  <a:gd name="T1" fmla="*/ 323 h 328"/>
                  <a:gd name="T2" fmla="*/ 635 w 658"/>
                  <a:gd name="T3" fmla="*/ 328 h 328"/>
                  <a:gd name="T4" fmla="*/ 658 w 658"/>
                  <a:gd name="T5" fmla="*/ 328 h 328"/>
                  <a:gd name="T6" fmla="*/ 658 w 658"/>
                  <a:gd name="T7" fmla="*/ 323 h 328"/>
                  <a:gd name="T8" fmla="*/ 59 w 658"/>
                  <a:gd name="T9" fmla="*/ 141 h 328"/>
                  <a:gd name="T10" fmla="*/ 0 w 658"/>
                  <a:gd name="T11" fmla="*/ 328 h 328"/>
                  <a:gd name="T12" fmla="*/ 0 w 658"/>
                  <a:gd name="T13" fmla="*/ 328 h 328"/>
                  <a:gd name="T14" fmla="*/ 0 w 658"/>
                  <a:gd name="T15" fmla="*/ 328 h 328"/>
                  <a:gd name="T16" fmla="*/ 86 w 658"/>
                  <a:gd name="T17" fmla="*/ 328 h 328"/>
                  <a:gd name="T18" fmla="*/ 121 w 658"/>
                  <a:gd name="T19" fmla="*/ 202 h 328"/>
                  <a:gd name="T20" fmla="*/ 59 w 658"/>
                  <a:gd name="T21" fmla="*/ 141 h 328"/>
                  <a:gd name="T22" fmla="*/ 329 w 658"/>
                  <a:gd name="T23" fmla="*/ 0 h 328"/>
                  <a:gd name="T24" fmla="*/ 329 w 658"/>
                  <a:gd name="T25" fmla="*/ 0 h 328"/>
                  <a:gd name="T26" fmla="*/ 176 w 658"/>
                  <a:gd name="T27" fmla="*/ 37 h 328"/>
                  <a:gd name="T28" fmla="*/ 245 w 658"/>
                  <a:gd name="T29" fmla="*/ 101 h 328"/>
                  <a:gd name="T30" fmla="*/ 329 w 658"/>
                  <a:gd name="T31" fmla="*/ 86 h 328"/>
                  <a:gd name="T32" fmla="*/ 525 w 658"/>
                  <a:gd name="T33" fmla="*/ 186 h 328"/>
                  <a:gd name="T34" fmla="*/ 618 w 658"/>
                  <a:gd name="T35" fmla="*/ 172 h 328"/>
                  <a:gd name="T36" fmla="*/ 329 w 658"/>
                  <a:gd name="T3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8" h="328">
                    <a:moveTo>
                      <a:pt x="658" y="323"/>
                    </a:moveTo>
                    <a:cubicBezTo>
                      <a:pt x="650" y="325"/>
                      <a:pt x="643" y="327"/>
                      <a:pt x="635" y="328"/>
                    </a:cubicBezTo>
                    <a:cubicBezTo>
                      <a:pt x="658" y="328"/>
                      <a:pt x="658" y="328"/>
                      <a:pt x="658" y="328"/>
                    </a:cubicBezTo>
                    <a:cubicBezTo>
                      <a:pt x="658" y="327"/>
                      <a:pt x="658" y="325"/>
                      <a:pt x="658" y="323"/>
                    </a:cubicBezTo>
                    <a:moveTo>
                      <a:pt x="59" y="141"/>
                    </a:moveTo>
                    <a:cubicBezTo>
                      <a:pt x="22" y="194"/>
                      <a:pt x="0" y="259"/>
                      <a:pt x="0" y="328"/>
                    </a:cubicBezTo>
                    <a:cubicBezTo>
                      <a:pt x="0" y="328"/>
                      <a:pt x="0" y="328"/>
                      <a:pt x="0" y="328"/>
                    </a:cubicBezTo>
                    <a:cubicBezTo>
                      <a:pt x="0" y="328"/>
                      <a:pt x="0" y="328"/>
                      <a:pt x="0" y="328"/>
                    </a:cubicBezTo>
                    <a:cubicBezTo>
                      <a:pt x="86" y="328"/>
                      <a:pt x="86" y="328"/>
                      <a:pt x="86" y="328"/>
                    </a:cubicBezTo>
                    <a:cubicBezTo>
                      <a:pt x="86" y="282"/>
                      <a:pt x="99" y="239"/>
                      <a:pt x="121" y="202"/>
                    </a:cubicBezTo>
                    <a:cubicBezTo>
                      <a:pt x="99" y="183"/>
                      <a:pt x="78" y="163"/>
                      <a:pt x="59" y="141"/>
                    </a:cubicBezTo>
                    <a:moveTo>
                      <a:pt x="329" y="0"/>
                    </a:moveTo>
                    <a:cubicBezTo>
                      <a:pt x="329" y="0"/>
                      <a:pt x="329" y="0"/>
                      <a:pt x="329" y="0"/>
                    </a:cubicBezTo>
                    <a:cubicBezTo>
                      <a:pt x="274" y="0"/>
                      <a:pt x="222" y="13"/>
                      <a:pt x="176" y="37"/>
                    </a:cubicBezTo>
                    <a:cubicBezTo>
                      <a:pt x="197" y="61"/>
                      <a:pt x="220" y="82"/>
                      <a:pt x="245" y="101"/>
                    </a:cubicBezTo>
                    <a:cubicBezTo>
                      <a:pt x="271" y="91"/>
                      <a:pt x="299" y="86"/>
                      <a:pt x="329" y="86"/>
                    </a:cubicBezTo>
                    <a:cubicBezTo>
                      <a:pt x="410" y="86"/>
                      <a:pt x="481" y="125"/>
                      <a:pt x="525" y="186"/>
                    </a:cubicBezTo>
                    <a:cubicBezTo>
                      <a:pt x="557" y="184"/>
                      <a:pt x="588" y="180"/>
                      <a:pt x="618" y="172"/>
                    </a:cubicBezTo>
                    <a:cubicBezTo>
                      <a:pt x="562" y="69"/>
                      <a:pt x="454" y="0"/>
                      <a:pt x="329"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8"/>
              <p:cNvSpPr>
                <a:spLocks noEditPoints="1"/>
              </p:cNvSpPr>
              <p:nvPr userDrawn="1"/>
            </p:nvSpPr>
            <p:spPr bwMode="auto">
              <a:xfrm>
                <a:off x="9702770" y="3809032"/>
                <a:ext cx="829379" cy="0"/>
              </a:xfrm>
              <a:custGeom>
                <a:avLst/>
                <a:gdLst>
                  <a:gd name="T0" fmla="*/ 658 w 658"/>
                  <a:gd name="T1" fmla="*/ 635 w 658"/>
                  <a:gd name="T2" fmla="*/ 635 w 658"/>
                  <a:gd name="T3" fmla="*/ 658 w 658"/>
                  <a:gd name="T4" fmla="*/ 658 w 658"/>
                  <a:gd name="T5" fmla="*/ 86 w 658"/>
                  <a:gd name="T6" fmla="*/ 0 w 658"/>
                  <a:gd name="T7" fmla="*/ 0 w 658"/>
                  <a:gd name="T8" fmla="*/ 86 w 658"/>
                  <a:gd name="T9" fmla="*/ 86 w 658"/>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658">
                    <a:moveTo>
                      <a:pt x="658" y="0"/>
                    </a:moveTo>
                    <a:cubicBezTo>
                      <a:pt x="635" y="0"/>
                      <a:pt x="635" y="0"/>
                      <a:pt x="635" y="0"/>
                    </a:cubicBezTo>
                    <a:cubicBezTo>
                      <a:pt x="635" y="0"/>
                      <a:pt x="635" y="0"/>
                      <a:pt x="635" y="0"/>
                    </a:cubicBezTo>
                    <a:cubicBezTo>
                      <a:pt x="658" y="0"/>
                      <a:pt x="658" y="0"/>
                      <a:pt x="658" y="0"/>
                    </a:cubicBezTo>
                    <a:cubicBezTo>
                      <a:pt x="658" y="0"/>
                      <a:pt x="658" y="0"/>
                      <a:pt x="658" y="0"/>
                    </a:cubicBezTo>
                    <a:moveTo>
                      <a:pt x="86" y="0"/>
                    </a:moveTo>
                    <a:cubicBezTo>
                      <a:pt x="0" y="0"/>
                      <a:pt x="0" y="0"/>
                      <a:pt x="0" y="0"/>
                    </a:cubicBezTo>
                    <a:cubicBezTo>
                      <a:pt x="0" y="0"/>
                      <a:pt x="0" y="0"/>
                      <a:pt x="0" y="0"/>
                    </a:cubicBezTo>
                    <a:cubicBezTo>
                      <a:pt x="86" y="0"/>
                      <a:pt x="86" y="0"/>
                      <a:pt x="86" y="0"/>
                    </a:cubicBezTo>
                    <a:cubicBezTo>
                      <a:pt x="86" y="0"/>
                      <a:pt x="86" y="0"/>
                      <a:pt x="8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9"/>
              <p:cNvSpPr>
                <a:spLocks noEditPoints="1"/>
              </p:cNvSpPr>
              <p:nvPr userDrawn="1"/>
            </p:nvSpPr>
            <p:spPr bwMode="auto">
              <a:xfrm>
                <a:off x="10686453" y="3050633"/>
                <a:ext cx="1830035" cy="915017"/>
              </a:xfrm>
              <a:custGeom>
                <a:avLst/>
                <a:gdLst>
                  <a:gd name="T0" fmla="*/ 54 w 1452"/>
                  <a:gd name="T1" fmla="*/ 518 h 726"/>
                  <a:gd name="T2" fmla="*/ 25 w 1452"/>
                  <a:gd name="T3" fmla="*/ 536 h 726"/>
                  <a:gd name="T4" fmla="*/ 0 w 1452"/>
                  <a:gd name="T5" fmla="*/ 726 h 726"/>
                  <a:gd name="T6" fmla="*/ 1 w 1452"/>
                  <a:gd name="T7" fmla="*/ 726 h 726"/>
                  <a:gd name="T8" fmla="*/ 1 w 1452"/>
                  <a:gd name="T9" fmla="*/ 726 h 726"/>
                  <a:gd name="T10" fmla="*/ 190 w 1452"/>
                  <a:gd name="T11" fmla="*/ 726 h 726"/>
                  <a:gd name="T12" fmla="*/ 209 w 1452"/>
                  <a:gd name="T13" fmla="*/ 586 h 726"/>
                  <a:gd name="T14" fmla="*/ 54 w 1452"/>
                  <a:gd name="T15" fmla="*/ 518 h 726"/>
                  <a:gd name="T16" fmla="*/ 1303 w 1452"/>
                  <a:gd name="T17" fmla="*/ 285 h 726"/>
                  <a:gd name="T18" fmla="*/ 1247 w 1452"/>
                  <a:gd name="T19" fmla="*/ 346 h 726"/>
                  <a:gd name="T20" fmla="*/ 1247 w 1452"/>
                  <a:gd name="T21" fmla="*/ 346 h 726"/>
                  <a:gd name="T22" fmla="*/ 1166 w 1452"/>
                  <a:gd name="T23" fmla="*/ 419 h 726"/>
                  <a:gd name="T24" fmla="*/ 1262 w 1452"/>
                  <a:gd name="T25" fmla="*/ 726 h 726"/>
                  <a:gd name="T26" fmla="*/ 1262 w 1452"/>
                  <a:gd name="T27" fmla="*/ 726 h 726"/>
                  <a:gd name="T28" fmla="*/ 1262 w 1452"/>
                  <a:gd name="T29" fmla="*/ 726 h 726"/>
                  <a:gd name="T30" fmla="*/ 1452 w 1452"/>
                  <a:gd name="T31" fmla="*/ 726 h 726"/>
                  <a:gd name="T32" fmla="*/ 1303 w 1452"/>
                  <a:gd name="T33" fmla="*/ 285 h 726"/>
                  <a:gd name="T34" fmla="*/ 726 w 1452"/>
                  <a:gd name="T35" fmla="*/ 0 h 726"/>
                  <a:gd name="T36" fmla="*/ 726 w 1452"/>
                  <a:gd name="T37" fmla="*/ 0 h 726"/>
                  <a:gd name="T38" fmla="*/ 313 w 1452"/>
                  <a:gd name="T39" fmla="*/ 129 h 726"/>
                  <a:gd name="T40" fmla="*/ 243 w 1452"/>
                  <a:gd name="T41" fmla="*/ 317 h 726"/>
                  <a:gd name="T42" fmla="*/ 342 w 1452"/>
                  <a:gd name="T43" fmla="*/ 352 h 726"/>
                  <a:gd name="T44" fmla="*/ 726 w 1452"/>
                  <a:gd name="T45" fmla="*/ 190 h 726"/>
                  <a:gd name="T46" fmla="*/ 961 w 1452"/>
                  <a:gd name="T47" fmla="*/ 244 h 726"/>
                  <a:gd name="T48" fmla="*/ 1061 w 1452"/>
                  <a:gd name="T49" fmla="*/ 160 h 726"/>
                  <a:gd name="T50" fmla="*/ 1060 w 1452"/>
                  <a:gd name="T51" fmla="*/ 159 h 726"/>
                  <a:gd name="T52" fmla="*/ 1107 w 1452"/>
                  <a:gd name="T53" fmla="*/ 108 h 726"/>
                  <a:gd name="T54" fmla="*/ 726 w 1452"/>
                  <a:gd name="T55"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52" h="726">
                    <a:moveTo>
                      <a:pt x="54" y="518"/>
                    </a:moveTo>
                    <a:cubicBezTo>
                      <a:pt x="45" y="525"/>
                      <a:pt x="35" y="531"/>
                      <a:pt x="25" y="536"/>
                    </a:cubicBezTo>
                    <a:cubicBezTo>
                      <a:pt x="9" y="597"/>
                      <a:pt x="0" y="660"/>
                      <a:pt x="0" y="726"/>
                    </a:cubicBezTo>
                    <a:cubicBezTo>
                      <a:pt x="1" y="726"/>
                      <a:pt x="1" y="726"/>
                      <a:pt x="1" y="726"/>
                    </a:cubicBezTo>
                    <a:cubicBezTo>
                      <a:pt x="1" y="726"/>
                      <a:pt x="1" y="726"/>
                      <a:pt x="1" y="726"/>
                    </a:cubicBezTo>
                    <a:cubicBezTo>
                      <a:pt x="190" y="726"/>
                      <a:pt x="190" y="726"/>
                      <a:pt x="190" y="726"/>
                    </a:cubicBezTo>
                    <a:cubicBezTo>
                      <a:pt x="190" y="677"/>
                      <a:pt x="197" y="631"/>
                      <a:pt x="209" y="586"/>
                    </a:cubicBezTo>
                    <a:cubicBezTo>
                      <a:pt x="156" y="568"/>
                      <a:pt x="104" y="545"/>
                      <a:pt x="54" y="518"/>
                    </a:cubicBezTo>
                    <a:moveTo>
                      <a:pt x="1303" y="285"/>
                    </a:moveTo>
                    <a:cubicBezTo>
                      <a:pt x="1285" y="306"/>
                      <a:pt x="1266" y="326"/>
                      <a:pt x="1247" y="346"/>
                    </a:cubicBezTo>
                    <a:cubicBezTo>
                      <a:pt x="1247" y="346"/>
                      <a:pt x="1247" y="346"/>
                      <a:pt x="1247" y="346"/>
                    </a:cubicBezTo>
                    <a:cubicBezTo>
                      <a:pt x="1221" y="372"/>
                      <a:pt x="1194" y="397"/>
                      <a:pt x="1166" y="419"/>
                    </a:cubicBezTo>
                    <a:cubicBezTo>
                      <a:pt x="1226" y="506"/>
                      <a:pt x="1262" y="612"/>
                      <a:pt x="1262" y="726"/>
                    </a:cubicBezTo>
                    <a:cubicBezTo>
                      <a:pt x="1262" y="726"/>
                      <a:pt x="1262" y="726"/>
                      <a:pt x="1262" y="726"/>
                    </a:cubicBezTo>
                    <a:cubicBezTo>
                      <a:pt x="1262" y="726"/>
                      <a:pt x="1262" y="726"/>
                      <a:pt x="1262" y="726"/>
                    </a:cubicBezTo>
                    <a:cubicBezTo>
                      <a:pt x="1452" y="726"/>
                      <a:pt x="1452" y="726"/>
                      <a:pt x="1452" y="726"/>
                    </a:cubicBezTo>
                    <a:cubicBezTo>
                      <a:pt x="1452" y="560"/>
                      <a:pt x="1396" y="407"/>
                      <a:pt x="1303" y="285"/>
                    </a:cubicBezTo>
                    <a:moveTo>
                      <a:pt x="726" y="0"/>
                    </a:moveTo>
                    <a:cubicBezTo>
                      <a:pt x="726" y="0"/>
                      <a:pt x="726" y="0"/>
                      <a:pt x="726" y="0"/>
                    </a:cubicBezTo>
                    <a:cubicBezTo>
                      <a:pt x="573" y="0"/>
                      <a:pt x="430" y="47"/>
                      <a:pt x="313" y="129"/>
                    </a:cubicBezTo>
                    <a:cubicBezTo>
                      <a:pt x="301" y="196"/>
                      <a:pt x="277" y="260"/>
                      <a:pt x="243" y="317"/>
                    </a:cubicBezTo>
                    <a:cubicBezTo>
                      <a:pt x="276" y="331"/>
                      <a:pt x="309" y="343"/>
                      <a:pt x="342" y="352"/>
                    </a:cubicBezTo>
                    <a:cubicBezTo>
                      <a:pt x="440" y="252"/>
                      <a:pt x="576" y="190"/>
                      <a:pt x="726" y="190"/>
                    </a:cubicBezTo>
                    <a:cubicBezTo>
                      <a:pt x="810" y="190"/>
                      <a:pt x="890" y="209"/>
                      <a:pt x="961" y="244"/>
                    </a:cubicBezTo>
                    <a:cubicBezTo>
                      <a:pt x="996" y="219"/>
                      <a:pt x="1029" y="191"/>
                      <a:pt x="1061" y="160"/>
                    </a:cubicBezTo>
                    <a:cubicBezTo>
                      <a:pt x="1060" y="159"/>
                      <a:pt x="1060" y="159"/>
                      <a:pt x="1060" y="159"/>
                    </a:cubicBezTo>
                    <a:cubicBezTo>
                      <a:pt x="1077" y="143"/>
                      <a:pt x="1093" y="126"/>
                      <a:pt x="1107" y="108"/>
                    </a:cubicBezTo>
                    <a:cubicBezTo>
                      <a:pt x="996" y="39"/>
                      <a:pt x="866" y="0"/>
                      <a:pt x="72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21"/>
              <p:cNvSpPr>
                <a:spLocks noEditPoints="1"/>
              </p:cNvSpPr>
              <p:nvPr userDrawn="1"/>
            </p:nvSpPr>
            <p:spPr bwMode="auto">
              <a:xfrm>
                <a:off x="10687224" y="3965650"/>
                <a:ext cx="1829263" cy="0"/>
              </a:xfrm>
              <a:custGeom>
                <a:avLst/>
                <a:gdLst>
                  <a:gd name="T0" fmla="*/ 189 w 1451"/>
                  <a:gd name="T1" fmla="*/ 0 w 1451"/>
                  <a:gd name="T2" fmla="*/ 0 w 1451"/>
                  <a:gd name="T3" fmla="*/ 189 w 1451"/>
                  <a:gd name="T4" fmla="*/ 189 w 1451"/>
                  <a:gd name="T5" fmla="*/ 1451 w 1451"/>
                  <a:gd name="T6" fmla="*/ 1261 w 1451"/>
                  <a:gd name="T7" fmla="*/ 1261 w 1451"/>
                  <a:gd name="T8" fmla="*/ 1451 w 1451"/>
                  <a:gd name="T9" fmla="*/ 1451 w 145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451">
                    <a:moveTo>
                      <a:pt x="189" y="0"/>
                    </a:moveTo>
                    <a:cubicBezTo>
                      <a:pt x="0" y="0"/>
                      <a:pt x="0" y="0"/>
                      <a:pt x="0" y="0"/>
                    </a:cubicBezTo>
                    <a:cubicBezTo>
                      <a:pt x="0" y="0"/>
                      <a:pt x="0" y="0"/>
                      <a:pt x="0" y="0"/>
                    </a:cubicBezTo>
                    <a:cubicBezTo>
                      <a:pt x="189" y="0"/>
                      <a:pt x="189" y="0"/>
                      <a:pt x="189" y="0"/>
                    </a:cubicBezTo>
                    <a:cubicBezTo>
                      <a:pt x="189" y="0"/>
                      <a:pt x="189" y="0"/>
                      <a:pt x="189" y="0"/>
                    </a:cubicBezTo>
                    <a:moveTo>
                      <a:pt x="1451" y="0"/>
                    </a:moveTo>
                    <a:cubicBezTo>
                      <a:pt x="1261" y="0"/>
                      <a:pt x="1261" y="0"/>
                      <a:pt x="1261" y="0"/>
                    </a:cubicBezTo>
                    <a:cubicBezTo>
                      <a:pt x="1261" y="0"/>
                      <a:pt x="1261" y="0"/>
                      <a:pt x="1261" y="0"/>
                    </a:cubicBezTo>
                    <a:cubicBezTo>
                      <a:pt x="1451" y="0"/>
                      <a:pt x="1451" y="0"/>
                      <a:pt x="1451" y="0"/>
                    </a:cubicBezTo>
                    <a:cubicBezTo>
                      <a:pt x="1451" y="0"/>
                      <a:pt x="1451" y="0"/>
                      <a:pt x="1451"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22"/>
              <p:cNvSpPr>
                <a:spLocks noEditPoints="1"/>
              </p:cNvSpPr>
              <p:nvPr userDrawn="1"/>
            </p:nvSpPr>
            <p:spPr bwMode="auto">
              <a:xfrm>
                <a:off x="10296837" y="4202505"/>
                <a:ext cx="989855" cy="935077"/>
              </a:xfrm>
              <a:custGeom>
                <a:avLst/>
                <a:gdLst>
                  <a:gd name="T0" fmla="*/ 731 w 785"/>
                  <a:gd name="T1" fmla="*/ 589 h 742"/>
                  <a:gd name="T2" fmla="*/ 678 w 785"/>
                  <a:gd name="T3" fmla="*/ 633 h 742"/>
                  <a:gd name="T4" fmla="*/ 785 w 785"/>
                  <a:gd name="T5" fmla="*/ 642 h 742"/>
                  <a:gd name="T6" fmla="*/ 731 w 785"/>
                  <a:gd name="T7" fmla="*/ 589 h 742"/>
                  <a:gd name="T8" fmla="*/ 2 w 785"/>
                  <a:gd name="T9" fmla="*/ 332 h 742"/>
                  <a:gd name="T10" fmla="*/ 142 w 785"/>
                  <a:gd name="T11" fmla="*/ 678 h 742"/>
                  <a:gd name="T12" fmla="*/ 222 w 785"/>
                  <a:gd name="T13" fmla="*/ 742 h 742"/>
                  <a:gd name="T14" fmla="*/ 375 w 785"/>
                  <a:gd name="T15" fmla="*/ 676 h 742"/>
                  <a:gd name="T16" fmla="*/ 231 w 785"/>
                  <a:gd name="T17" fmla="*/ 589 h 742"/>
                  <a:gd name="T18" fmla="*/ 128 w 785"/>
                  <a:gd name="T19" fmla="*/ 359 h 742"/>
                  <a:gd name="T20" fmla="*/ 2 w 785"/>
                  <a:gd name="T21" fmla="*/ 332 h 742"/>
                  <a:gd name="T22" fmla="*/ 142 w 785"/>
                  <a:gd name="T23" fmla="*/ 0 h 742"/>
                  <a:gd name="T24" fmla="*/ 42 w 785"/>
                  <a:gd name="T25" fmla="*/ 145 h 742"/>
                  <a:gd name="T26" fmla="*/ 169 w 785"/>
                  <a:gd name="T27" fmla="*/ 172 h 742"/>
                  <a:gd name="T28" fmla="*/ 231 w 785"/>
                  <a:gd name="T29" fmla="*/ 89 h 742"/>
                  <a:gd name="T30" fmla="*/ 231 w 785"/>
                  <a:gd name="T31" fmla="*/ 88 h 742"/>
                  <a:gd name="T32" fmla="*/ 231 w 785"/>
                  <a:gd name="T33" fmla="*/ 88 h 742"/>
                  <a:gd name="T34" fmla="*/ 142 w 785"/>
                  <a:gd name="T35"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5" h="742">
                    <a:moveTo>
                      <a:pt x="731" y="589"/>
                    </a:moveTo>
                    <a:cubicBezTo>
                      <a:pt x="715" y="606"/>
                      <a:pt x="697" y="620"/>
                      <a:pt x="678" y="633"/>
                    </a:cubicBezTo>
                    <a:cubicBezTo>
                      <a:pt x="714" y="634"/>
                      <a:pt x="749" y="637"/>
                      <a:pt x="785" y="642"/>
                    </a:cubicBezTo>
                    <a:cubicBezTo>
                      <a:pt x="731" y="589"/>
                      <a:pt x="731" y="589"/>
                      <a:pt x="731" y="589"/>
                    </a:cubicBezTo>
                    <a:moveTo>
                      <a:pt x="2" y="332"/>
                    </a:moveTo>
                    <a:cubicBezTo>
                      <a:pt x="0" y="457"/>
                      <a:pt x="47" y="582"/>
                      <a:pt x="142" y="678"/>
                    </a:cubicBezTo>
                    <a:cubicBezTo>
                      <a:pt x="167" y="703"/>
                      <a:pt x="194" y="724"/>
                      <a:pt x="222" y="742"/>
                    </a:cubicBezTo>
                    <a:cubicBezTo>
                      <a:pt x="271" y="715"/>
                      <a:pt x="323" y="693"/>
                      <a:pt x="375" y="676"/>
                    </a:cubicBezTo>
                    <a:cubicBezTo>
                      <a:pt x="322" y="660"/>
                      <a:pt x="273" y="631"/>
                      <a:pt x="231" y="589"/>
                    </a:cubicBezTo>
                    <a:cubicBezTo>
                      <a:pt x="167" y="525"/>
                      <a:pt x="133" y="443"/>
                      <a:pt x="128" y="359"/>
                    </a:cubicBezTo>
                    <a:cubicBezTo>
                      <a:pt x="87" y="345"/>
                      <a:pt x="44" y="336"/>
                      <a:pt x="2" y="332"/>
                    </a:cubicBezTo>
                    <a:moveTo>
                      <a:pt x="142" y="0"/>
                    </a:moveTo>
                    <a:cubicBezTo>
                      <a:pt x="99" y="43"/>
                      <a:pt x="65" y="93"/>
                      <a:pt x="42" y="145"/>
                    </a:cubicBezTo>
                    <a:cubicBezTo>
                      <a:pt x="85" y="151"/>
                      <a:pt x="127" y="160"/>
                      <a:pt x="169" y="172"/>
                    </a:cubicBezTo>
                    <a:cubicBezTo>
                      <a:pt x="185" y="142"/>
                      <a:pt x="205" y="114"/>
                      <a:pt x="231" y="89"/>
                    </a:cubicBezTo>
                    <a:cubicBezTo>
                      <a:pt x="231" y="88"/>
                      <a:pt x="231" y="88"/>
                      <a:pt x="231" y="88"/>
                    </a:cubicBezTo>
                    <a:cubicBezTo>
                      <a:pt x="231" y="88"/>
                      <a:pt x="231" y="88"/>
                      <a:pt x="231" y="88"/>
                    </a:cubicBezTo>
                    <a:cubicBezTo>
                      <a:pt x="142" y="0"/>
                      <a:pt x="142" y="0"/>
                      <a:pt x="14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23"/>
              <p:cNvSpPr>
                <a:spLocks/>
              </p:cNvSpPr>
              <p:nvPr userDrawn="1"/>
            </p:nvSpPr>
            <p:spPr bwMode="auto">
              <a:xfrm>
                <a:off x="10299152" y="4385354"/>
                <a:ext cx="210624" cy="269259"/>
              </a:xfrm>
              <a:custGeom>
                <a:avLst/>
                <a:gdLst>
                  <a:gd name="T0" fmla="*/ 40 w 167"/>
                  <a:gd name="T1" fmla="*/ 0 h 214"/>
                  <a:gd name="T2" fmla="*/ 0 w 167"/>
                  <a:gd name="T3" fmla="*/ 187 h 214"/>
                  <a:gd name="T4" fmla="*/ 126 w 167"/>
                  <a:gd name="T5" fmla="*/ 214 h 214"/>
                  <a:gd name="T6" fmla="*/ 167 w 167"/>
                  <a:gd name="T7" fmla="*/ 27 h 214"/>
                  <a:gd name="T8" fmla="*/ 40 w 167"/>
                  <a:gd name="T9" fmla="*/ 0 h 214"/>
                </a:gdLst>
                <a:ahLst/>
                <a:cxnLst>
                  <a:cxn ang="0">
                    <a:pos x="T0" y="T1"/>
                  </a:cxn>
                  <a:cxn ang="0">
                    <a:pos x="T2" y="T3"/>
                  </a:cxn>
                  <a:cxn ang="0">
                    <a:pos x="T4" y="T5"/>
                  </a:cxn>
                  <a:cxn ang="0">
                    <a:pos x="T6" y="T7"/>
                  </a:cxn>
                  <a:cxn ang="0">
                    <a:pos x="T8" y="T9"/>
                  </a:cxn>
                </a:cxnLst>
                <a:rect l="0" t="0" r="r" b="b"/>
                <a:pathLst>
                  <a:path w="167" h="214">
                    <a:moveTo>
                      <a:pt x="40" y="0"/>
                    </a:moveTo>
                    <a:cubicBezTo>
                      <a:pt x="14" y="60"/>
                      <a:pt x="1" y="123"/>
                      <a:pt x="0" y="187"/>
                    </a:cubicBezTo>
                    <a:cubicBezTo>
                      <a:pt x="42" y="191"/>
                      <a:pt x="85" y="200"/>
                      <a:pt x="126" y="214"/>
                    </a:cubicBezTo>
                    <a:cubicBezTo>
                      <a:pt x="122" y="150"/>
                      <a:pt x="136" y="85"/>
                      <a:pt x="167" y="27"/>
                    </a:cubicBezTo>
                    <a:cubicBezTo>
                      <a:pt x="125" y="15"/>
                      <a:pt x="83" y="6"/>
                      <a:pt x="4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27"/>
              <p:cNvSpPr>
                <a:spLocks/>
              </p:cNvSpPr>
              <p:nvPr userDrawn="1"/>
            </p:nvSpPr>
            <p:spPr bwMode="auto">
              <a:xfrm>
                <a:off x="11286692" y="5011825"/>
                <a:ext cx="71751" cy="43977"/>
              </a:xfrm>
              <a:custGeom>
                <a:avLst/>
                <a:gdLst>
                  <a:gd name="T0" fmla="*/ 0 w 57"/>
                  <a:gd name="T1" fmla="*/ 0 h 35"/>
                  <a:gd name="T2" fmla="*/ 35 w 57"/>
                  <a:gd name="T3" fmla="*/ 35 h 35"/>
                  <a:gd name="T4" fmla="*/ 57 w 57"/>
                  <a:gd name="T5" fmla="*/ 11 h 35"/>
                  <a:gd name="T6" fmla="*/ 0 w 57"/>
                  <a:gd name="T7" fmla="*/ 0 h 35"/>
                </a:gdLst>
                <a:ahLst/>
                <a:cxnLst>
                  <a:cxn ang="0">
                    <a:pos x="T0" y="T1"/>
                  </a:cxn>
                  <a:cxn ang="0">
                    <a:pos x="T2" y="T3"/>
                  </a:cxn>
                  <a:cxn ang="0">
                    <a:pos x="T4" y="T5"/>
                  </a:cxn>
                  <a:cxn ang="0">
                    <a:pos x="T6" y="T7"/>
                  </a:cxn>
                </a:cxnLst>
                <a:rect l="0" t="0" r="r" b="b"/>
                <a:pathLst>
                  <a:path w="57" h="35">
                    <a:moveTo>
                      <a:pt x="0" y="0"/>
                    </a:moveTo>
                    <a:cubicBezTo>
                      <a:pt x="35" y="35"/>
                      <a:pt x="35" y="35"/>
                      <a:pt x="35" y="35"/>
                    </a:cubicBezTo>
                    <a:cubicBezTo>
                      <a:pt x="43" y="27"/>
                      <a:pt x="50" y="19"/>
                      <a:pt x="57" y="11"/>
                    </a:cubicBezTo>
                    <a:cubicBezTo>
                      <a:pt x="38" y="7"/>
                      <a:pt x="19" y="3"/>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28"/>
              <p:cNvSpPr>
                <a:spLocks noEditPoints="1"/>
              </p:cNvSpPr>
              <p:nvPr userDrawn="1"/>
            </p:nvSpPr>
            <p:spPr bwMode="auto">
              <a:xfrm>
                <a:off x="10692625" y="4025057"/>
                <a:ext cx="813949" cy="843267"/>
              </a:xfrm>
              <a:custGeom>
                <a:avLst/>
                <a:gdLst>
                  <a:gd name="T0" fmla="*/ 519 w 646"/>
                  <a:gd name="T1" fmla="*/ 449 h 669"/>
                  <a:gd name="T2" fmla="*/ 483 w 646"/>
                  <a:gd name="T3" fmla="*/ 638 h 669"/>
                  <a:gd name="T4" fmla="*/ 607 w 646"/>
                  <a:gd name="T5" fmla="*/ 669 h 669"/>
                  <a:gd name="T6" fmla="*/ 646 w 646"/>
                  <a:gd name="T7" fmla="*/ 483 h 669"/>
                  <a:gd name="T8" fmla="*/ 519 w 646"/>
                  <a:gd name="T9" fmla="*/ 449 h 669"/>
                  <a:gd name="T10" fmla="*/ 167 w 646"/>
                  <a:gd name="T11" fmla="*/ 0 h 669"/>
                  <a:gd name="T12" fmla="*/ 0 w 646"/>
                  <a:gd name="T13" fmla="*/ 30 h 669"/>
                  <a:gd name="T14" fmla="*/ 24 w 646"/>
                  <a:gd name="T15" fmla="*/ 155 h 669"/>
                  <a:gd name="T16" fmla="*/ 167 w 646"/>
                  <a:gd name="T17" fmla="*/ 126 h 669"/>
                  <a:gd name="T18" fmla="*/ 216 w 646"/>
                  <a:gd name="T19" fmla="*/ 129 h 669"/>
                  <a:gd name="T20" fmla="*/ 188 w 646"/>
                  <a:gd name="T21" fmla="*/ 1 h 669"/>
                  <a:gd name="T22" fmla="*/ 167 w 646"/>
                  <a:gd name="T23"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6" h="669">
                    <a:moveTo>
                      <a:pt x="519" y="449"/>
                    </a:moveTo>
                    <a:cubicBezTo>
                      <a:pt x="525" y="513"/>
                      <a:pt x="513" y="579"/>
                      <a:pt x="483" y="638"/>
                    </a:cubicBezTo>
                    <a:cubicBezTo>
                      <a:pt x="523" y="652"/>
                      <a:pt x="564" y="663"/>
                      <a:pt x="607" y="669"/>
                    </a:cubicBezTo>
                    <a:cubicBezTo>
                      <a:pt x="633" y="610"/>
                      <a:pt x="646" y="547"/>
                      <a:pt x="646" y="483"/>
                    </a:cubicBezTo>
                    <a:cubicBezTo>
                      <a:pt x="602" y="477"/>
                      <a:pt x="559" y="465"/>
                      <a:pt x="519" y="449"/>
                    </a:cubicBezTo>
                    <a:moveTo>
                      <a:pt x="167" y="0"/>
                    </a:moveTo>
                    <a:cubicBezTo>
                      <a:pt x="110" y="0"/>
                      <a:pt x="54" y="10"/>
                      <a:pt x="0" y="30"/>
                    </a:cubicBezTo>
                    <a:cubicBezTo>
                      <a:pt x="4" y="73"/>
                      <a:pt x="13" y="115"/>
                      <a:pt x="24" y="155"/>
                    </a:cubicBezTo>
                    <a:cubicBezTo>
                      <a:pt x="70" y="136"/>
                      <a:pt x="118" y="126"/>
                      <a:pt x="167" y="126"/>
                    </a:cubicBezTo>
                    <a:cubicBezTo>
                      <a:pt x="183" y="126"/>
                      <a:pt x="199" y="127"/>
                      <a:pt x="216" y="129"/>
                    </a:cubicBezTo>
                    <a:cubicBezTo>
                      <a:pt x="201" y="88"/>
                      <a:pt x="192" y="45"/>
                      <a:pt x="188" y="1"/>
                    </a:cubicBezTo>
                    <a:cubicBezTo>
                      <a:pt x="181" y="0"/>
                      <a:pt x="174" y="0"/>
                      <a:pt x="16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29"/>
              <p:cNvSpPr>
                <a:spLocks noEditPoints="1"/>
              </p:cNvSpPr>
              <p:nvPr userDrawn="1"/>
            </p:nvSpPr>
            <p:spPr bwMode="auto">
              <a:xfrm>
                <a:off x="10475829" y="4202505"/>
                <a:ext cx="810863" cy="809320"/>
              </a:xfrm>
              <a:custGeom>
                <a:avLst/>
                <a:gdLst>
                  <a:gd name="T0" fmla="*/ 589 w 643"/>
                  <a:gd name="T1" fmla="*/ 589 h 642"/>
                  <a:gd name="T2" fmla="*/ 589 w 643"/>
                  <a:gd name="T3" fmla="*/ 589 h 642"/>
                  <a:gd name="T4" fmla="*/ 643 w 643"/>
                  <a:gd name="T5" fmla="*/ 642 h 642"/>
                  <a:gd name="T6" fmla="*/ 643 w 643"/>
                  <a:gd name="T7" fmla="*/ 642 h 642"/>
                  <a:gd name="T8" fmla="*/ 589 w 643"/>
                  <a:gd name="T9" fmla="*/ 589 h 642"/>
                  <a:gd name="T10" fmla="*/ 0 w 643"/>
                  <a:gd name="T11" fmla="*/ 0 h 642"/>
                  <a:gd name="T12" fmla="*/ 0 w 643"/>
                  <a:gd name="T13" fmla="*/ 0 h 642"/>
                  <a:gd name="T14" fmla="*/ 89 w 643"/>
                  <a:gd name="T15" fmla="*/ 88 h 642"/>
                  <a:gd name="T16" fmla="*/ 89 w 643"/>
                  <a:gd name="T17" fmla="*/ 88 h 642"/>
                  <a:gd name="T18" fmla="*/ 0 w 643"/>
                  <a:gd name="T19" fmla="*/ 0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3" h="642">
                    <a:moveTo>
                      <a:pt x="589" y="589"/>
                    </a:moveTo>
                    <a:cubicBezTo>
                      <a:pt x="589" y="589"/>
                      <a:pt x="589" y="589"/>
                      <a:pt x="589" y="589"/>
                    </a:cubicBezTo>
                    <a:cubicBezTo>
                      <a:pt x="643" y="642"/>
                      <a:pt x="643" y="642"/>
                      <a:pt x="643" y="642"/>
                    </a:cubicBezTo>
                    <a:cubicBezTo>
                      <a:pt x="643" y="642"/>
                      <a:pt x="643" y="642"/>
                      <a:pt x="643" y="642"/>
                    </a:cubicBezTo>
                    <a:cubicBezTo>
                      <a:pt x="589" y="589"/>
                      <a:pt x="589" y="589"/>
                      <a:pt x="589" y="589"/>
                    </a:cubicBezTo>
                    <a:moveTo>
                      <a:pt x="0" y="0"/>
                    </a:moveTo>
                    <a:cubicBezTo>
                      <a:pt x="0" y="0"/>
                      <a:pt x="0" y="0"/>
                      <a:pt x="0" y="0"/>
                    </a:cubicBezTo>
                    <a:cubicBezTo>
                      <a:pt x="89" y="88"/>
                      <a:pt x="89" y="88"/>
                      <a:pt x="89" y="88"/>
                    </a:cubicBezTo>
                    <a:cubicBezTo>
                      <a:pt x="89" y="88"/>
                      <a:pt x="89" y="88"/>
                      <a:pt x="89" y="88"/>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30"/>
              <p:cNvSpPr>
                <a:spLocks/>
              </p:cNvSpPr>
              <p:nvPr userDrawn="1"/>
            </p:nvSpPr>
            <p:spPr bwMode="auto">
              <a:xfrm>
                <a:off x="11286692" y="5011825"/>
                <a:ext cx="43977" cy="43977"/>
              </a:xfrm>
              <a:custGeom>
                <a:avLst/>
                <a:gdLst>
                  <a:gd name="T0" fmla="*/ 0 w 35"/>
                  <a:gd name="T1" fmla="*/ 0 h 35"/>
                  <a:gd name="T2" fmla="*/ 35 w 35"/>
                  <a:gd name="T3" fmla="*/ 35 h 35"/>
                  <a:gd name="T4" fmla="*/ 35 w 35"/>
                  <a:gd name="T5" fmla="*/ 35 h 35"/>
                  <a:gd name="T6" fmla="*/ 0 w 35"/>
                  <a:gd name="T7" fmla="*/ 0 h 35"/>
                  <a:gd name="T8" fmla="*/ 0 w 35"/>
                  <a:gd name="T9" fmla="*/ 0 h 35"/>
                </a:gdLst>
                <a:ahLst/>
                <a:cxnLst>
                  <a:cxn ang="0">
                    <a:pos x="T0" y="T1"/>
                  </a:cxn>
                  <a:cxn ang="0">
                    <a:pos x="T2" y="T3"/>
                  </a:cxn>
                  <a:cxn ang="0">
                    <a:pos x="T4" y="T5"/>
                  </a:cxn>
                  <a:cxn ang="0">
                    <a:pos x="T6" y="T7"/>
                  </a:cxn>
                  <a:cxn ang="0">
                    <a:pos x="T8" y="T9"/>
                  </a:cxn>
                </a:cxnLst>
                <a:rect l="0" t="0" r="r" b="b"/>
                <a:pathLst>
                  <a:path w="35" h="35">
                    <a:moveTo>
                      <a:pt x="0" y="0"/>
                    </a:moveTo>
                    <a:cubicBezTo>
                      <a:pt x="35" y="35"/>
                      <a:pt x="35" y="35"/>
                      <a:pt x="35" y="35"/>
                    </a:cubicBezTo>
                    <a:cubicBezTo>
                      <a:pt x="35" y="35"/>
                      <a:pt x="35" y="35"/>
                      <a:pt x="35" y="35"/>
                    </a:cubicBezTo>
                    <a:cubicBezTo>
                      <a:pt x="0" y="0"/>
                      <a:pt x="0" y="0"/>
                      <a:pt x="0" y="0"/>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31"/>
              <p:cNvSpPr>
                <a:spLocks noEditPoints="1"/>
              </p:cNvSpPr>
              <p:nvPr userDrawn="1"/>
            </p:nvSpPr>
            <p:spPr bwMode="auto">
              <a:xfrm>
                <a:off x="8962887" y="4271942"/>
                <a:ext cx="1090152" cy="968252"/>
              </a:xfrm>
              <a:custGeom>
                <a:avLst/>
                <a:gdLst>
                  <a:gd name="T0" fmla="*/ 776 w 865"/>
                  <a:gd name="T1" fmla="*/ 589 h 768"/>
                  <a:gd name="T2" fmla="*/ 526 w 865"/>
                  <a:gd name="T3" fmla="*/ 692 h 768"/>
                  <a:gd name="T4" fmla="*/ 490 w 865"/>
                  <a:gd name="T5" fmla="*/ 690 h 768"/>
                  <a:gd name="T6" fmla="*/ 478 w 865"/>
                  <a:gd name="T7" fmla="*/ 768 h 768"/>
                  <a:gd name="T8" fmla="*/ 642 w 865"/>
                  <a:gd name="T9" fmla="*/ 749 h 768"/>
                  <a:gd name="T10" fmla="*/ 758 w 865"/>
                  <a:gd name="T11" fmla="*/ 758 h 768"/>
                  <a:gd name="T12" fmla="*/ 865 w 865"/>
                  <a:gd name="T13" fmla="*/ 677 h 768"/>
                  <a:gd name="T14" fmla="*/ 865 w 865"/>
                  <a:gd name="T15" fmla="*/ 677 h 768"/>
                  <a:gd name="T16" fmla="*/ 865 w 865"/>
                  <a:gd name="T17" fmla="*/ 677 h 768"/>
                  <a:gd name="T18" fmla="*/ 776 w 865"/>
                  <a:gd name="T19" fmla="*/ 589 h 768"/>
                  <a:gd name="T20" fmla="*/ 187 w 865"/>
                  <a:gd name="T21" fmla="*/ 0 h 768"/>
                  <a:gd name="T22" fmla="*/ 187 w 865"/>
                  <a:gd name="T23" fmla="*/ 677 h 768"/>
                  <a:gd name="T24" fmla="*/ 288 w 865"/>
                  <a:gd name="T25" fmla="*/ 755 h 768"/>
                  <a:gd name="T26" fmla="*/ 311 w 865"/>
                  <a:gd name="T27" fmla="*/ 620 h 768"/>
                  <a:gd name="T28" fmla="*/ 276 w 865"/>
                  <a:gd name="T29" fmla="*/ 589 h 768"/>
                  <a:gd name="T30" fmla="*/ 276 w 865"/>
                  <a:gd name="T31" fmla="*/ 88 h 768"/>
                  <a:gd name="T32" fmla="*/ 276 w 865"/>
                  <a:gd name="T33" fmla="*/ 88 h 768"/>
                  <a:gd name="T34" fmla="*/ 276 w 865"/>
                  <a:gd name="T35" fmla="*/ 88 h 768"/>
                  <a:gd name="T36" fmla="*/ 187 w 865"/>
                  <a:gd name="T37" fmla="*/ 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5" h="768">
                    <a:moveTo>
                      <a:pt x="776" y="589"/>
                    </a:moveTo>
                    <a:cubicBezTo>
                      <a:pt x="707" y="658"/>
                      <a:pt x="617" y="692"/>
                      <a:pt x="526" y="692"/>
                    </a:cubicBezTo>
                    <a:cubicBezTo>
                      <a:pt x="514" y="692"/>
                      <a:pt x="502" y="692"/>
                      <a:pt x="490" y="690"/>
                    </a:cubicBezTo>
                    <a:cubicBezTo>
                      <a:pt x="484" y="716"/>
                      <a:pt x="480" y="742"/>
                      <a:pt x="478" y="768"/>
                    </a:cubicBezTo>
                    <a:cubicBezTo>
                      <a:pt x="532" y="755"/>
                      <a:pt x="587" y="749"/>
                      <a:pt x="642" y="749"/>
                    </a:cubicBezTo>
                    <a:cubicBezTo>
                      <a:pt x="681" y="749"/>
                      <a:pt x="720" y="752"/>
                      <a:pt x="758" y="758"/>
                    </a:cubicBezTo>
                    <a:cubicBezTo>
                      <a:pt x="796" y="737"/>
                      <a:pt x="832" y="710"/>
                      <a:pt x="865" y="677"/>
                    </a:cubicBezTo>
                    <a:cubicBezTo>
                      <a:pt x="865" y="677"/>
                      <a:pt x="865" y="677"/>
                      <a:pt x="865" y="677"/>
                    </a:cubicBezTo>
                    <a:cubicBezTo>
                      <a:pt x="865" y="677"/>
                      <a:pt x="865" y="677"/>
                      <a:pt x="865" y="677"/>
                    </a:cubicBezTo>
                    <a:cubicBezTo>
                      <a:pt x="776" y="589"/>
                      <a:pt x="776" y="589"/>
                      <a:pt x="776" y="589"/>
                    </a:cubicBezTo>
                    <a:moveTo>
                      <a:pt x="187" y="0"/>
                    </a:moveTo>
                    <a:cubicBezTo>
                      <a:pt x="0" y="187"/>
                      <a:pt x="0" y="490"/>
                      <a:pt x="187" y="677"/>
                    </a:cubicBezTo>
                    <a:cubicBezTo>
                      <a:pt x="218" y="708"/>
                      <a:pt x="252" y="734"/>
                      <a:pt x="288" y="755"/>
                    </a:cubicBezTo>
                    <a:cubicBezTo>
                      <a:pt x="291" y="709"/>
                      <a:pt x="299" y="664"/>
                      <a:pt x="311" y="620"/>
                    </a:cubicBezTo>
                    <a:cubicBezTo>
                      <a:pt x="299" y="610"/>
                      <a:pt x="287" y="600"/>
                      <a:pt x="276" y="589"/>
                    </a:cubicBezTo>
                    <a:cubicBezTo>
                      <a:pt x="138" y="450"/>
                      <a:pt x="138" y="226"/>
                      <a:pt x="276" y="88"/>
                    </a:cubicBezTo>
                    <a:cubicBezTo>
                      <a:pt x="276" y="88"/>
                      <a:pt x="276" y="88"/>
                      <a:pt x="276" y="88"/>
                    </a:cubicBezTo>
                    <a:cubicBezTo>
                      <a:pt x="276" y="88"/>
                      <a:pt x="276" y="88"/>
                      <a:pt x="276" y="88"/>
                    </a:cubicBezTo>
                    <a:cubicBezTo>
                      <a:pt x="187" y="0"/>
                      <a:pt x="187" y="0"/>
                      <a:pt x="18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35"/>
              <p:cNvSpPr>
                <a:spLocks/>
              </p:cNvSpPr>
              <p:nvPr userDrawn="1"/>
            </p:nvSpPr>
            <p:spPr bwMode="auto">
              <a:xfrm>
                <a:off x="9883305" y="4150814"/>
                <a:ext cx="69436" cy="39348"/>
              </a:xfrm>
              <a:custGeom>
                <a:avLst/>
                <a:gdLst>
                  <a:gd name="T0" fmla="*/ 0 w 55"/>
                  <a:gd name="T1" fmla="*/ 0 h 31"/>
                  <a:gd name="T2" fmla="*/ 55 w 55"/>
                  <a:gd name="T3" fmla="*/ 31 h 31"/>
                  <a:gd name="T4" fmla="*/ 0 w 55"/>
                  <a:gd name="T5" fmla="*/ 0 h 31"/>
                </a:gdLst>
                <a:ahLst/>
                <a:cxnLst>
                  <a:cxn ang="0">
                    <a:pos x="T0" y="T1"/>
                  </a:cxn>
                  <a:cxn ang="0">
                    <a:pos x="T2" y="T3"/>
                  </a:cxn>
                  <a:cxn ang="0">
                    <a:pos x="T4" y="T5"/>
                  </a:cxn>
                </a:cxnLst>
                <a:rect l="0" t="0" r="r" b="b"/>
                <a:pathLst>
                  <a:path w="55" h="31">
                    <a:moveTo>
                      <a:pt x="0" y="0"/>
                    </a:moveTo>
                    <a:cubicBezTo>
                      <a:pt x="17" y="12"/>
                      <a:pt x="36" y="23"/>
                      <a:pt x="55" y="31"/>
                    </a:cubicBezTo>
                    <a:cubicBezTo>
                      <a:pt x="37" y="20"/>
                      <a:pt x="19" y="9"/>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36"/>
              <p:cNvSpPr>
                <a:spLocks noEditPoints="1"/>
              </p:cNvSpPr>
              <p:nvPr userDrawn="1"/>
            </p:nvSpPr>
            <p:spPr bwMode="auto">
              <a:xfrm>
                <a:off x="9198971" y="4270399"/>
                <a:ext cx="854068" cy="854839"/>
              </a:xfrm>
              <a:custGeom>
                <a:avLst/>
                <a:gdLst>
                  <a:gd name="T0" fmla="*/ 589 w 678"/>
                  <a:gd name="T1" fmla="*/ 590 h 678"/>
                  <a:gd name="T2" fmla="*/ 589 w 678"/>
                  <a:gd name="T3" fmla="*/ 590 h 678"/>
                  <a:gd name="T4" fmla="*/ 678 w 678"/>
                  <a:gd name="T5" fmla="*/ 678 h 678"/>
                  <a:gd name="T6" fmla="*/ 678 w 678"/>
                  <a:gd name="T7" fmla="*/ 678 h 678"/>
                  <a:gd name="T8" fmla="*/ 589 w 678"/>
                  <a:gd name="T9" fmla="*/ 590 h 678"/>
                  <a:gd name="T10" fmla="*/ 0 w 678"/>
                  <a:gd name="T11" fmla="*/ 0 h 678"/>
                  <a:gd name="T12" fmla="*/ 0 w 678"/>
                  <a:gd name="T13" fmla="*/ 1 h 678"/>
                  <a:gd name="T14" fmla="*/ 89 w 678"/>
                  <a:gd name="T15" fmla="*/ 89 h 678"/>
                  <a:gd name="T16" fmla="*/ 89 w 678"/>
                  <a:gd name="T17" fmla="*/ 89 h 678"/>
                  <a:gd name="T18" fmla="*/ 0 w 678"/>
                  <a:gd name="T19" fmla="*/ 0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8" h="678">
                    <a:moveTo>
                      <a:pt x="589" y="590"/>
                    </a:moveTo>
                    <a:cubicBezTo>
                      <a:pt x="589" y="590"/>
                      <a:pt x="589" y="590"/>
                      <a:pt x="589" y="590"/>
                    </a:cubicBezTo>
                    <a:cubicBezTo>
                      <a:pt x="678" y="678"/>
                      <a:pt x="678" y="678"/>
                      <a:pt x="678" y="678"/>
                    </a:cubicBezTo>
                    <a:cubicBezTo>
                      <a:pt x="678" y="678"/>
                      <a:pt x="678" y="678"/>
                      <a:pt x="678" y="678"/>
                    </a:cubicBezTo>
                    <a:cubicBezTo>
                      <a:pt x="589" y="590"/>
                      <a:pt x="589" y="590"/>
                      <a:pt x="589" y="590"/>
                    </a:cubicBezTo>
                    <a:moveTo>
                      <a:pt x="0" y="0"/>
                    </a:moveTo>
                    <a:cubicBezTo>
                      <a:pt x="0" y="0"/>
                      <a:pt x="0" y="1"/>
                      <a:pt x="0" y="1"/>
                    </a:cubicBezTo>
                    <a:cubicBezTo>
                      <a:pt x="89" y="89"/>
                      <a:pt x="89" y="89"/>
                      <a:pt x="89" y="89"/>
                    </a:cubicBezTo>
                    <a:cubicBezTo>
                      <a:pt x="89" y="89"/>
                      <a:pt x="89" y="89"/>
                      <a:pt x="89" y="89"/>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37"/>
              <p:cNvSpPr>
                <a:spLocks/>
              </p:cNvSpPr>
              <p:nvPr userDrawn="1"/>
            </p:nvSpPr>
            <p:spPr bwMode="auto">
              <a:xfrm>
                <a:off x="7650539" y="5590461"/>
                <a:ext cx="476797" cy="660417"/>
              </a:xfrm>
              <a:custGeom>
                <a:avLst/>
                <a:gdLst>
                  <a:gd name="T0" fmla="*/ 118 w 378"/>
                  <a:gd name="T1" fmla="*/ 0 h 524"/>
                  <a:gd name="T2" fmla="*/ 128 w 378"/>
                  <a:gd name="T3" fmla="*/ 439 h 524"/>
                  <a:gd name="T4" fmla="*/ 327 w 378"/>
                  <a:gd name="T5" fmla="*/ 524 h 524"/>
                  <a:gd name="T6" fmla="*/ 378 w 378"/>
                  <a:gd name="T7" fmla="*/ 441 h 524"/>
                  <a:gd name="T8" fmla="*/ 342 w 378"/>
                  <a:gd name="T9" fmla="*/ 444 h 524"/>
                  <a:gd name="T10" fmla="*/ 184 w 378"/>
                  <a:gd name="T11" fmla="*/ 380 h 524"/>
                  <a:gd name="T12" fmla="*/ 177 w 378"/>
                  <a:gd name="T13" fmla="*/ 56 h 524"/>
                  <a:gd name="T14" fmla="*/ 177 w 378"/>
                  <a:gd name="T15" fmla="*/ 56 h 524"/>
                  <a:gd name="T16" fmla="*/ 177 w 378"/>
                  <a:gd name="T17" fmla="*/ 56 h 524"/>
                  <a:gd name="T18" fmla="*/ 118 w 378"/>
                  <a:gd name="T19"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524">
                    <a:moveTo>
                      <a:pt x="118" y="0"/>
                    </a:moveTo>
                    <a:cubicBezTo>
                      <a:pt x="0" y="124"/>
                      <a:pt x="4" y="321"/>
                      <a:pt x="128" y="439"/>
                    </a:cubicBezTo>
                    <a:cubicBezTo>
                      <a:pt x="184" y="492"/>
                      <a:pt x="255" y="521"/>
                      <a:pt x="327" y="524"/>
                    </a:cubicBezTo>
                    <a:cubicBezTo>
                      <a:pt x="342" y="495"/>
                      <a:pt x="360" y="467"/>
                      <a:pt x="378" y="441"/>
                    </a:cubicBezTo>
                    <a:cubicBezTo>
                      <a:pt x="367" y="443"/>
                      <a:pt x="355" y="444"/>
                      <a:pt x="342" y="444"/>
                    </a:cubicBezTo>
                    <a:cubicBezTo>
                      <a:pt x="286" y="444"/>
                      <a:pt x="229" y="422"/>
                      <a:pt x="184" y="380"/>
                    </a:cubicBezTo>
                    <a:cubicBezTo>
                      <a:pt x="93" y="293"/>
                      <a:pt x="90" y="148"/>
                      <a:pt x="177" y="56"/>
                    </a:cubicBezTo>
                    <a:cubicBezTo>
                      <a:pt x="177" y="56"/>
                      <a:pt x="177" y="56"/>
                      <a:pt x="177" y="56"/>
                    </a:cubicBezTo>
                    <a:cubicBezTo>
                      <a:pt x="177" y="56"/>
                      <a:pt x="177" y="56"/>
                      <a:pt x="177" y="56"/>
                    </a:cubicBezTo>
                    <a:cubicBezTo>
                      <a:pt x="118" y="0"/>
                      <a:pt x="118" y="0"/>
                      <a:pt x="118"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38"/>
              <p:cNvSpPr>
                <a:spLocks/>
              </p:cNvSpPr>
              <p:nvPr userDrawn="1"/>
            </p:nvSpPr>
            <p:spPr bwMode="auto">
              <a:xfrm>
                <a:off x="8062528" y="6060314"/>
                <a:ext cx="303206" cy="191336"/>
              </a:xfrm>
              <a:custGeom>
                <a:avLst/>
                <a:gdLst>
                  <a:gd name="T0" fmla="*/ 181 w 240"/>
                  <a:gd name="T1" fmla="*/ 0 h 152"/>
                  <a:gd name="T2" fmla="*/ 51 w 240"/>
                  <a:gd name="T3" fmla="*/ 68 h 152"/>
                  <a:gd name="T4" fmla="*/ 0 w 240"/>
                  <a:gd name="T5" fmla="*/ 151 h 152"/>
                  <a:gd name="T6" fmla="*/ 15 w 240"/>
                  <a:gd name="T7" fmla="*/ 152 h 152"/>
                  <a:gd name="T8" fmla="*/ 240 w 240"/>
                  <a:gd name="T9" fmla="*/ 56 h 152"/>
                  <a:gd name="T10" fmla="*/ 240 w 240"/>
                  <a:gd name="T11" fmla="*/ 56 h 152"/>
                  <a:gd name="T12" fmla="*/ 240 w 240"/>
                  <a:gd name="T13" fmla="*/ 56 h 152"/>
                  <a:gd name="T14" fmla="*/ 181 w 240"/>
                  <a:gd name="T15" fmla="*/ 0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152">
                    <a:moveTo>
                      <a:pt x="181" y="0"/>
                    </a:moveTo>
                    <a:cubicBezTo>
                      <a:pt x="145" y="37"/>
                      <a:pt x="99" y="60"/>
                      <a:pt x="51" y="68"/>
                    </a:cubicBezTo>
                    <a:cubicBezTo>
                      <a:pt x="33" y="94"/>
                      <a:pt x="15" y="122"/>
                      <a:pt x="0" y="151"/>
                    </a:cubicBezTo>
                    <a:cubicBezTo>
                      <a:pt x="5" y="152"/>
                      <a:pt x="10" y="152"/>
                      <a:pt x="15" y="152"/>
                    </a:cubicBezTo>
                    <a:cubicBezTo>
                      <a:pt x="97" y="152"/>
                      <a:pt x="179" y="120"/>
                      <a:pt x="240" y="56"/>
                    </a:cubicBezTo>
                    <a:cubicBezTo>
                      <a:pt x="240" y="56"/>
                      <a:pt x="240" y="56"/>
                      <a:pt x="240" y="56"/>
                    </a:cubicBezTo>
                    <a:cubicBezTo>
                      <a:pt x="240" y="56"/>
                      <a:pt x="240" y="56"/>
                      <a:pt x="240" y="56"/>
                    </a:cubicBezTo>
                    <a:cubicBezTo>
                      <a:pt x="181" y="0"/>
                      <a:pt x="181" y="0"/>
                      <a:pt x="181"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39"/>
              <p:cNvSpPr>
                <a:spLocks/>
              </p:cNvSpPr>
              <p:nvPr userDrawn="1"/>
            </p:nvSpPr>
            <p:spPr bwMode="auto">
              <a:xfrm>
                <a:off x="7799442" y="5469334"/>
                <a:ext cx="672761" cy="443622"/>
              </a:xfrm>
              <a:custGeom>
                <a:avLst/>
                <a:gdLst>
                  <a:gd name="T0" fmla="*/ 224 w 534"/>
                  <a:gd name="T1" fmla="*/ 0 h 352"/>
                  <a:gd name="T2" fmla="*/ 0 w 534"/>
                  <a:gd name="T3" fmla="*/ 96 h 352"/>
                  <a:gd name="T4" fmla="*/ 0 w 534"/>
                  <a:gd name="T5" fmla="*/ 96 h 352"/>
                  <a:gd name="T6" fmla="*/ 0 w 534"/>
                  <a:gd name="T7" fmla="*/ 96 h 352"/>
                  <a:gd name="T8" fmla="*/ 59 w 534"/>
                  <a:gd name="T9" fmla="*/ 152 h 352"/>
                  <a:gd name="T10" fmla="*/ 224 w 534"/>
                  <a:gd name="T11" fmla="*/ 81 h 352"/>
                  <a:gd name="T12" fmla="*/ 382 w 534"/>
                  <a:gd name="T13" fmla="*/ 145 h 352"/>
                  <a:gd name="T14" fmla="*/ 449 w 534"/>
                  <a:gd name="T15" fmla="*/ 352 h 352"/>
                  <a:gd name="T16" fmla="*/ 534 w 534"/>
                  <a:gd name="T17" fmla="*/ 303 h 352"/>
                  <a:gd name="T18" fmla="*/ 439 w 534"/>
                  <a:gd name="T19" fmla="*/ 86 h 352"/>
                  <a:gd name="T20" fmla="*/ 224 w 534"/>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4" h="352">
                    <a:moveTo>
                      <a:pt x="224" y="0"/>
                    </a:moveTo>
                    <a:cubicBezTo>
                      <a:pt x="143" y="0"/>
                      <a:pt x="61" y="32"/>
                      <a:pt x="0" y="96"/>
                    </a:cubicBezTo>
                    <a:cubicBezTo>
                      <a:pt x="0" y="96"/>
                      <a:pt x="0" y="96"/>
                      <a:pt x="0" y="96"/>
                    </a:cubicBezTo>
                    <a:cubicBezTo>
                      <a:pt x="0" y="96"/>
                      <a:pt x="0" y="96"/>
                      <a:pt x="0" y="96"/>
                    </a:cubicBezTo>
                    <a:cubicBezTo>
                      <a:pt x="59" y="152"/>
                      <a:pt x="59" y="152"/>
                      <a:pt x="59" y="152"/>
                    </a:cubicBezTo>
                    <a:cubicBezTo>
                      <a:pt x="104" y="105"/>
                      <a:pt x="164" y="81"/>
                      <a:pt x="224" y="81"/>
                    </a:cubicBezTo>
                    <a:cubicBezTo>
                      <a:pt x="281" y="81"/>
                      <a:pt x="338" y="103"/>
                      <a:pt x="382" y="145"/>
                    </a:cubicBezTo>
                    <a:cubicBezTo>
                      <a:pt x="441" y="200"/>
                      <a:pt x="463" y="279"/>
                      <a:pt x="449" y="352"/>
                    </a:cubicBezTo>
                    <a:cubicBezTo>
                      <a:pt x="477" y="334"/>
                      <a:pt x="505" y="318"/>
                      <a:pt x="534" y="303"/>
                    </a:cubicBezTo>
                    <a:cubicBezTo>
                      <a:pt x="533" y="224"/>
                      <a:pt x="501" y="145"/>
                      <a:pt x="439" y="86"/>
                    </a:cubicBezTo>
                    <a:cubicBezTo>
                      <a:pt x="379" y="29"/>
                      <a:pt x="301" y="0"/>
                      <a:pt x="22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41"/>
              <p:cNvSpPr>
                <a:spLocks/>
              </p:cNvSpPr>
              <p:nvPr userDrawn="1"/>
            </p:nvSpPr>
            <p:spPr bwMode="auto">
              <a:xfrm>
                <a:off x="7799442" y="5590461"/>
                <a:ext cx="74065" cy="70208"/>
              </a:xfrm>
              <a:custGeom>
                <a:avLst/>
                <a:gdLst>
                  <a:gd name="T0" fmla="*/ 0 w 59"/>
                  <a:gd name="T1" fmla="*/ 0 h 56"/>
                  <a:gd name="T2" fmla="*/ 0 w 59"/>
                  <a:gd name="T3" fmla="*/ 0 h 56"/>
                  <a:gd name="T4" fmla="*/ 59 w 59"/>
                  <a:gd name="T5" fmla="*/ 56 h 56"/>
                  <a:gd name="T6" fmla="*/ 59 w 59"/>
                  <a:gd name="T7" fmla="*/ 56 h 56"/>
                  <a:gd name="T8" fmla="*/ 0 w 59"/>
                  <a:gd name="T9" fmla="*/ 0 h 56"/>
                </a:gdLst>
                <a:ahLst/>
                <a:cxnLst>
                  <a:cxn ang="0">
                    <a:pos x="T0" y="T1"/>
                  </a:cxn>
                  <a:cxn ang="0">
                    <a:pos x="T2" y="T3"/>
                  </a:cxn>
                  <a:cxn ang="0">
                    <a:pos x="T4" y="T5"/>
                  </a:cxn>
                  <a:cxn ang="0">
                    <a:pos x="T6" y="T7"/>
                  </a:cxn>
                  <a:cxn ang="0">
                    <a:pos x="T8" y="T9"/>
                  </a:cxn>
                </a:cxnLst>
                <a:rect l="0" t="0" r="r" b="b"/>
                <a:pathLst>
                  <a:path w="59" h="56">
                    <a:moveTo>
                      <a:pt x="0" y="0"/>
                    </a:moveTo>
                    <a:cubicBezTo>
                      <a:pt x="0" y="0"/>
                      <a:pt x="0" y="0"/>
                      <a:pt x="0" y="0"/>
                    </a:cubicBezTo>
                    <a:cubicBezTo>
                      <a:pt x="59" y="56"/>
                      <a:pt x="59" y="56"/>
                      <a:pt x="59" y="56"/>
                    </a:cubicBezTo>
                    <a:cubicBezTo>
                      <a:pt x="59" y="56"/>
                      <a:pt x="59" y="56"/>
                      <a:pt x="59" y="5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42"/>
              <p:cNvSpPr>
                <a:spLocks/>
              </p:cNvSpPr>
              <p:nvPr userDrawn="1"/>
            </p:nvSpPr>
            <p:spPr bwMode="auto">
              <a:xfrm>
                <a:off x="8290897" y="6060314"/>
                <a:ext cx="74837" cy="70979"/>
              </a:xfrm>
              <a:custGeom>
                <a:avLst/>
                <a:gdLst>
                  <a:gd name="T0" fmla="*/ 0 w 59"/>
                  <a:gd name="T1" fmla="*/ 0 h 56"/>
                  <a:gd name="T2" fmla="*/ 0 w 59"/>
                  <a:gd name="T3" fmla="*/ 0 h 56"/>
                  <a:gd name="T4" fmla="*/ 59 w 59"/>
                  <a:gd name="T5" fmla="*/ 56 h 56"/>
                  <a:gd name="T6" fmla="*/ 59 w 59"/>
                  <a:gd name="T7" fmla="*/ 56 h 56"/>
                  <a:gd name="T8" fmla="*/ 0 w 59"/>
                  <a:gd name="T9" fmla="*/ 0 h 56"/>
                </a:gdLst>
                <a:ahLst/>
                <a:cxnLst>
                  <a:cxn ang="0">
                    <a:pos x="T0" y="T1"/>
                  </a:cxn>
                  <a:cxn ang="0">
                    <a:pos x="T2" y="T3"/>
                  </a:cxn>
                  <a:cxn ang="0">
                    <a:pos x="T4" y="T5"/>
                  </a:cxn>
                  <a:cxn ang="0">
                    <a:pos x="T6" y="T7"/>
                  </a:cxn>
                  <a:cxn ang="0">
                    <a:pos x="T8" y="T9"/>
                  </a:cxn>
                </a:cxnLst>
                <a:rect l="0" t="0" r="r" b="b"/>
                <a:pathLst>
                  <a:path w="59" h="56">
                    <a:moveTo>
                      <a:pt x="0" y="0"/>
                    </a:moveTo>
                    <a:cubicBezTo>
                      <a:pt x="0" y="0"/>
                      <a:pt x="0" y="0"/>
                      <a:pt x="0" y="0"/>
                    </a:cubicBezTo>
                    <a:cubicBezTo>
                      <a:pt x="59" y="56"/>
                      <a:pt x="59" y="56"/>
                      <a:pt x="59" y="56"/>
                    </a:cubicBezTo>
                    <a:cubicBezTo>
                      <a:pt x="59" y="56"/>
                      <a:pt x="59" y="56"/>
                      <a:pt x="59" y="5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43"/>
              <p:cNvSpPr>
                <a:spLocks noEditPoints="1"/>
              </p:cNvSpPr>
              <p:nvPr userDrawn="1"/>
            </p:nvSpPr>
            <p:spPr bwMode="auto">
              <a:xfrm>
                <a:off x="8863361" y="5557286"/>
                <a:ext cx="408132" cy="721367"/>
              </a:xfrm>
              <a:custGeom>
                <a:avLst/>
                <a:gdLst>
                  <a:gd name="T0" fmla="*/ 9 w 324"/>
                  <a:gd name="T1" fmla="*/ 350 h 572"/>
                  <a:gd name="T2" fmla="*/ 11 w 324"/>
                  <a:gd name="T3" fmla="*/ 556 h 572"/>
                  <a:gd name="T4" fmla="*/ 105 w 324"/>
                  <a:gd name="T5" fmla="*/ 572 h 572"/>
                  <a:gd name="T6" fmla="*/ 202 w 324"/>
                  <a:gd name="T7" fmla="*/ 555 h 572"/>
                  <a:gd name="T8" fmla="*/ 195 w 324"/>
                  <a:gd name="T9" fmla="*/ 383 h 572"/>
                  <a:gd name="T10" fmla="*/ 9 w 324"/>
                  <a:gd name="T11" fmla="*/ 350 h 572"/>
                  <a:gd name="T12" fmla="*/ 159 w 324"/>
                  <a:gd name="T13" fmla="*/ 0 h 572"/>
                  <a:gd name="T14" fmla="*/ 62 w 324"/>
                  <a:gd name="T15" fmla="*/ 162 h 572"/>
                  <a:gd name="T16" fmla="*/ 251 w 324"/>
                  <a:gd name="T17" fmla="*/ 201 h 572"/>
                  <a:gd name="T18" fmla="*/ 324 w 324"/>
                  <a:gd name="T19" fmla="*/ 96 h 572"/>
                  <a:gd name="T20" fmla="*/ 309 w 324"/>
                  <a:gd name="T21" fmla="*/ 80 h 572"/>
                  <a:gd name="T22" fmla="*/ 309 w 324"/>
                  <a:gd name="T23" fmla="*/ 80 h 572"/>
                  <a:gd name="T24" fmla="*/ 159 w 324"/>
                  <a:gd name="T25"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4" h="572">
                    <a:moveTo>
                      <a:pt x="9" y="350"/>
                    </a:moveTo>
                    <a:cubicBezTo>
                      <a:pt x="0" y="418"/>
                      <a:pt x="0" y="488"/>
                      <a:pt x="11" y="556"/>
                    </a:cubicBezTo>
                    <a:cubicBezTo>
                      <a:pt x="41" y="566"/>
                      <a:pt x="73" y="572"/>
                      <a:pt x="105" y="572"/>
                    </a:cubicBezTo>
                    <a:cubicBezTo>
                      <a:pt x="138" y="572"/>
                      <a:pt x="171" y="566"/>
                      <a:pt x="202" y="555"/>
                    </a:cubicBezTo>
                    <a:cubicBezTo>
                      <a:pt x="190" y="498"/>
                      <a:pt x="188" y="440"/>
                      <a:pt x="195" y="383"/>
                    </a:cubicBezTo>
                    <a:cubicBezTo>
                      <a:pt x="137" y="362"/>
                      <a:pt x="75" y="350"/>
                      <a:pt x="9" y="350"/>
                    </a:cubicBezTo>
                    <a:moveTo>
                      <a:pt x="159" y="0"/>
                    </a:moveTo>
                    <a:cubicBezTo>
                      <a:pt x="119" y="51"/>
                      <a:pt x="86" y="105"/>
                      <a:pt x="62" y="162"/>
                    </a:cubicBezTo>
                    <a:cubicBezTo>
                      <a:pt x="128" y="167"/>
                      <a:pt x="191" y="180"/>
                      <a:pt x="251" y="201"/>
                    </a:cubicBezTo>
                    <a:cubicBezTo>
                      <a:pt x="271" y="164"/>
                      <a:pt x="295" y="129"/>
                      <a:pt x="324" y="96"/>
                    </a:cubicBezTo>
                    <a:cubicBezTo>
                      <a:pt x="320" y="90"/>
                      <a:pt x="314" y="85"/>
                      <a:pt x="309" y="80"/>
                    </a:cubicBezTo>
                    <a:cubicBezTo>
                      <a:pt x="309" y="80"/>
                      <a:pt x="309" y="80"/>
                      <a:pt x="309" y="80"/>
                    </a:cubicBezTo>
                    <a:cubicBezTo>
                      <a:pt x="266" y="37"/>
                      <a:pt x="214" y="11"/>
                      <a:pt x="159"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46"/>
              <p:cNvSpPr>
                <a:spLocks/>
              </p:cNvSpPr>
              <p:nvPr userDrawn="1"/>
            </p:nvSpPr>
            <p:spPr bwMode="auto">
              <a:xfrm>
                <a:off x="10144077" y="6594974"/>
                <a:ext cx="270030" cy="275431"/>
              </a:xfrm>
              <a:custGeom>
                <a:avLst/>
                <a:gdLst>
                  <a:gd name="T0" fmla="*/ 81 w 214"/>
                  <a:gd name="T1" fmla="*/ 0 h 219"/>
                  <a:gd name="T2" fmla="*/ 0 w 214"/>
                  <a:gd name="T3" fmla="*/ 66 h 219"/>
                  <a:gd name="T4" fmla="*/ 110 w 214"/>
                  <a:gd name="T5" fmla="*/ 219 h 219"/>
                  <a:gd name="T6" fmla="*/ 214 w 214"/>
                  <a:gd name="T7" fmla="*/ 133 h 219"/>
                  <a:gd name="T8" fmla="*/ 214 w 214"/>
                  <a:gd name="T9" fmla="*/ 133 h 219"/>
                  <a:gd name="T10" fmla="*/ 213 w 214"/>
                  <a:gd name="T11" fmla="*/ 133 h 219"/>
                  <a:gd name="T12" fmla="*/ 81 w 214"/>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214" h="219">
                    <a:moveTo>
                      <a:pt x="81" y="0"/>
                    </a:moveTo>
                    <a:cubicBezTo>
                      <a:pt x="56" y="25"/>
                      <a:pt x="28" y="47"/>
                      <a:pt x="0" y="66"/>
                    </a:cubicBezTo>
                    <a:cubicBezTo>
                      <a:pt x="31" y="120"/>
                      <a:pt x="68" y="171"/>
                      <a:pt x="110" y="219"/>
                    </a:cubicBezTo>
                    <a:cubicBezTo>
                      <a:pt x="147" y="194"/>
                      <a:pt x="182" y="166"/>
                      <a:pt x="214" y="133"/>
                    </a:cubicBezTo>
                    <a:cubicBezTo>
                      <a:pt x="214" y="133"/>
                      <a:pt x="214" y="133"/>
                      <a:pt x="214" y="133"/>
                    </a:cubicBezTo>
                    <a:cubicBezTo>
                      <a:pt x="213" y="133"/>
                      <a:pt x="213" y="133"/>
                      <a:pt x="213" y="133"/>
                    </a:cubicBezTo>
                    <a:cubicBezTo>
                      <a:pt x="81" y="0"/>
                      <a:pt x="81" y="0"/>
                      <a:pt x="81"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47"/>
              <p:cNvSpPr>
                <a:spLocks/>
              </p:cNvSpPr>
              <p:nvPr userDrawn="1"/>
            </p:nvSpPr>
            <p:spPr bwMode="auto">
              <a:xfrm>
                <a:off x="9478259" y="6750820"/>
                <a:ext cx="305520" cy="276203"/>
              </a:xfrm>
              <a:custGeom>
                <a:avLst/>
                <a:gdLst>
                  <a:gd name="T0" fmla="*/ 54 w 242"/>
                  <a:gd name="T1" fmla="*/ 0 h 219"/>
                  <a:gd name="T2" fmla="*/ 0 w 242"/>
                  <a:gd name="T3" fmla="*/ 181 h 219"/>
                  <a:gd name="T4" fmla="*/ 192 w 242"/>
                  <a:gd name="T5" fmla="*/ 219 h 219"/>
                  <a:gd name="T6" fmla="*/ 242 w 242"/>
                  <a:gd name="T7" fmla="*/ 31 h 219"/>
                  <a:gd name="T8" fmla="*/ 234 w 242"/>
                  <a:gd name="T9" fmla="*/ 31 h 219"/>
                  <a:gd name="T10" fmla="*/ 54 w 242"/>
                  <a:gd name="T11" fmla="*/ 0 h 219"/>
                </a:gdLst>
                <a:ahLst/>
                <a:cxnLst>
                  <a:cxn ang="0">
                    <a:pos x="T0" y="T1"/>
                  </a:cxn>
                  <a:cxn ang="0">
                    <a:pos x="T2" y="T3"/>
                  </a:cxn>
                  <a:cxn ang="0">
                    <a:pos x="T4" y="T5"/>
                  </a:cxn>
                  <a:cxn ang="0">
                    <a:pos x="T6" y="T7"/>
                  </a:cxn>
                  <a:cxn ang="0">
                    <a:pos x="T8" y="T9"/>
                  </a:cxn>
                  <a:cxn ang="0">
                    <a:pos x="T10" y="T11"/>
                  </a:cxn>
                </a:cxnLst>
                <a:rect l="0" t="0" r="r" b="b"/>
                <a:pathLst>
                  <a:path w="242" h="219">
                    <a:moveTo>
                      <a:pt x="54" y="0"/>
                    </a:moveTo>
                    <a:cubicBezTo>
                      <a:pt x="47" y="65"/>
                      <a:pt x="28" y="125"/>
                      <a:pt x="0" y="181"/>
                    </a:cubicBezTo>
                    <a:cubicBezTo>
                      <a:pt x="62" y="202"/>
                      <a:pt x="127" y="215"/>
                      <a:pt x="192" y="219"/>
                    </a:cubicBezTo>
                    <a:cubicBezTo>
                      <a:pt x="216" y="160"/>
                      <a:pt x="233" y="97"/>
                      <a:pt x="242" y="31"/>
                    </a:cubicBezTo>
                    <a:cubicBezTo>
                      <a:pt x="239" y="31"/>
                      <a:pt x="236" y="31"/>
                      <a:pt x="234" y="31"/>
                    </a:cubicBezTo>
                    <a:cubicBezTo>
                      <a:pt x="173" y="31"/>
                      <a:pt x="112" y="21"/>
                      <a:pt x="5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50"/>
              <p:cNvSpPr>
                <a:spLocks/>
              </p:cNvSpPr>
              <p:nvPr userDrawn="1"/>
            </p:nvSpPr>
            <p:spPr bwMode="auto">
              <a:xfrm>
                <a:off x="10417965" y="5841204"/>
                <a:ext cx="260772" cy="344868"/>
              </a:xfrm>
              <a:custGeom>
                <a:avLst/>
                <a:gdLst>
                  <a:gd name="T0" fmla="*/ 172 w 207"/>
                  <a:gd name="T1" fmla="*/ 0 h 274"/>
                  <a:gd name="T2" fmla="*/ 0 w 207"/>
                  <a:gd name="T3" fmla="*/ 82 h 274"/>
                  <a:gd name="T4" fmla="*/ 16 w 207"/>
                  <a:gd name="T5" fmla="*/ 274 h 274"/>
                  <a:gd name="T6" fmla="*/ 207 w 207"/>
                  <a:gd name="T7" fmla="*/ 202 h 274"/>
                  <a:gd name="T8" fmla="*/ 172 w 207"/>
                  <a:gd name="T9" fmla="*/ 0 h 274"/>
                </a:gdLst>
                <a:ahLst/>
                <a:cxnLst>
                  <a:cxn ang="0">
                    <a:pos x="T0" y="T1"/>
                  </a:cxn>
                  <a:cxn ang="0">
                    <a:pos x="T2" y="T3"/>
                  </a:cxn>
                  <a:cxn ang="0">
                    <a:pos x="T4" y="T5"/>
                  </a:cxn>
                  <a:cxn ang="0">
                    <a:pos x="T6" y="T7"/>
                  </a:cxn>
                  <a:cxn ang="0">
                    <a:pos x="T8" y="T9"/>
                  </a:cxn>
                </a:cxnLst>
                <a:rect l="0" t="0" r="r" b="b"/>
                <a:pathLst>
                  <a:path w="207" h="274">
                    <a:moveTo>
                      <a:pt x="172" y="0"/>
                    </a:moveTo>
                    <a:cubicBezTo>
                      <a:pt x="119" y="38"/>
                      <a:pt x="61" y="66"/>
                      <a:pt x="0" y="82"/>
                    </a:cubicBezTo>
                    <a:cubicBezTo>
                      <a:pt x="17" y="145"/>
                      <a:pt x="22" y="210"/>
                      <a:pt x="16" y="274"/>
                    </a:cubicBezTo>
                    <a:cubicBezTo>
                      <a:pt x="82" y="259"/>
                      <a:pt x="146" y="235"/>
                      <a:pt x="207" y="202"/>
                    </a:cubicBezTo>
                    <a:cubicBezTo>
                      <a:pt x="205" y="134"/>
                      <a:pt x="193" y="66"/>
                      <a:pt x="17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51"/>
              <p:cNvSpPr>
                <a:spLocks noEditPoints="1"/>
              </p:cNvSpPr>
              <p:nvPr userDrawn="1"/>
            </p:nvSpPr>
            <p:spPr bwMode="auto">
              <a:xfrm>
                <a:off x="10144077" y="5373666"/>
                <a:ext cx="351811" cy="1388728"/>
              </a:xfrm>
              <a:custGeom>
                <a:avLst/>
                <a:gdLst>
                  <a:gd name="T0" fmla="*/ 169 w 279"/>
                  <a:gd name="T1" fmla="*/ 852 h 1102"/>
                  <a:gd name="T2" fmla="*/ 80 w 279"/>
                  <a:gd name="T3" fmla="*/ 969 h 1102"/>
                  <a:gd name="T4" fmla="*/ 81 w 279"/>
                  <a:gd name="T5" fmla="*/ 969 h 1102"/>
                  <a:gd name="T6" fmla="*/ 81 w 279"/>
                  <a:gd name="T7" fmla="*/ 969 h 1102"/>
                  <a:gd name="T8" fmla="*/ 214 w 279"/>
                  <a:gd name="T9" fmla="*/ 1102 h 1102"/>
                  <a:gd name="T10" fmla="*/ 279 w 279"/>
                  <a:gd name="T11" fmla="*/ 1027 h 1102"/>
                  <a:gd name="T12" fmla="*/ 169 w 279"/>
                  <a:gd name="T13" fmla="*/ 852 h 1102"/>
                  <a:gd name="T14" fmla="*/ 110 w 279"/>
                  <a:gd name="T15" fmla="*/ 0 h 1102"/>
                  <a:gd name="T16" fmla="*/ 0 w 279"/>
                  <a:gd name="T17" fmla="*/ 152 h 1102"/>
                  <a:gd name="T18" fmla="*/ 80 w 279"/>
                  <a:gd name="T19" fmla="*/ 218 h 1102"/>
                  <a:gd name="T20" fmla="*/ 169 w 279"/>
                  <a:gd name="T21" fmla="*/ 336 h 1102"/>
                  <a:gd name="T22" fmla="*/ 279 w 279"/>
                  <a:gd name="T23" fmla="*/ 161 h 1102"/>
                  <a:gd name="T24" fmla="*/ 213 w 279"/>
                  <a:gd name="T25" fmla="*/ 85 h 1102"/>
                  <a:gd name="T26" fmla="*/ 110 w 279"/>
                  <a:gd name="T27" fmla="*/ 0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9" h="1102">
                    <a:moveTo>
                      <a:pt x="169" y="852"/>
                    </a:moveTo>
                    <a:cubicBezTo>
                      <a:pt x="145" y="894"/>
                      <a:pt x="116" y="933"/>
                      <a:pt x="80" y="969"/>
                    </a:cubicBezTo>
                    <a:cubicBezTo>
                      <a:pt x="81" y="969"/>
                      <a:pt x="81" y="969"/>
                      <a:pt x="81" y="969"/>
                    </a:cubicBezTo>
                    <a:cubicBezTo>
                      <a:pt x="81" y="969"/>
                      <a:pt x="81" y="969"/>
                      <a:pt x="81" y="969"/>
                    </a:cubicBezTo>
                    <a:cubicBezTo>
                      <a:pt x="214" y="1102"/>
                      <a:pt x="214" y="1102"/>
                      <a:pt x="214" y="1102"/>
                    </a:cubicBezTo>
                    <a:cubicBezTo>
                      <a:pt x="237" y="1078"/>
                      <a:pt x="259" y="1053"/>
                      <a:pt x="279" y="1027"/>
                    </a:cubicBezTo>
                    <a:cubicBezTo>
                      <a:pt x="232" y="973"/>
                      <a:pt x="195" y="914"/>
                      <a:pt x="169" y="852"/>
                    </a:cubicBezTo>
                    <a:moveTo>
                      <a:pt x="110" y="0"/>
                    </a:moveTo>
                    <a:cubicBezTo>
                      <a:pt x="68" y="47"/>
                      <a:pt x="31" y="99"/>
                      <a:pt x="0" y="152"/>
                    </a:cubicBezTo>
                    <a:cubicBezTo>
                      <a:pt x="28" y="171"/>
                      <a:pt x="55" y="193"/>
                      <a:pt x="80" y="218"/>
                    </a:cubicBezTo>
                    <a:cubicBezTo>
                      <a:pt x="116" y="254"/>
                      <a:pt x="146" y="294"/>
                      <a:pt x="169" y="336"/>
                    </a:cubicBezTo>
                    <a:cubicBezTo>
                      <a:pt x="196" y="273"/>
                      <a:pt x="232" y="214"/>
                      <a:pt x="279" y="161"/>
                    </a:cubicBezTo>
                    <a:cubicBezTo>
                      <a:pt x="259" y="134"/>
                      <a:pt x="237" y="109"/>
                      <a:pt x="213" y="85"/>
                    </a:cubicBezTo>
                    <a:cubicBezTo>
                      <a:pt x="181" y="53"/>
                      <a:pt x="147" y="24"/>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52"/>
              <p:cNvSpPr>
                <a:spLocks/>
              </p:cNvSpPr>
              <p:nvPr userDrawn="1"/>
            </p:nvSpPr>
            <p:spPr bwMode="auto">
              <a:xfrm>
                <a:off x="9563126" y="5215505"/>
                <a:ext cx="355669" cy="87181"/>
              </a:xfrm>
              <a:custGeom>
                <a:avLst/>
                <a:gdLst>
                  <a:gd name="T0" fmla="*/ 166 w 282"/>
                  <a:gd name="T1" fmla="*/ 0 h 69"/>
                  <a:gd name="T2" fmla="*/ 2 w 282"/>
                  <a:gd name="T3" fmla="*/ 19 h 69"/>
                  <a:gd name="T4" fmla="*/ 0 w 282"/>
                  <a:gd name="T5" fmla="*/ 66 h 69"/>
                  <a:gd name="T6" fmla="*/ 50 w 282"/>
                  <a:gd name="T7" fmla="*/ 69 h 69"/>
                  <a:gd name="T8" fmla="*/ 282 w 282"/>
                  <a:gd name="T9" fmla="*/ 9 h 69"/>
                  <a:gd name="T10" fmla="*/ 166 w 282"/>
                  <a:gd name="T11" fmla="*/ 0 h 69"/>
                </a:gdLst>
                <a:ahLst/>
                <a:cxnLst>
                  <a:cxn ang="0">
                    <a:pos x="T0" y="T1"/>
                  </a:cxn>
                  <a:cxn ang="0">
                    <a:pos x="T2" y="T3"/>
                  </a:cxn>
                  <a:cxn ang="0">
                    <a:pos x="T4" y="T5"/>
                  </a:cxn>
                  <a:cxn ang="0">
                    <a:pos x="T6" y="T7"/>
                  </a:cxn>
                  <a:cxn ang="0">
                    <a:pos x="T8" y="T9"/>
                  </a:cxn>
                  <a:cxn ang="0">
                    <a:pos x="T10" y="T11"/>
                  </a:cxn>
                </a:cxnLst>
                <a:rect l="0" t="0" r="r" b="b"/>
                <a:pathLst>
                  <a:path w="282" h="69">
                    <a:moveTo>
                      <a:pt x="166" y="0"/>
                    </a:moveTo>
                    <a:cubicBezTo>
                      <a:pt x="111" y="0"/>
                      <a:pt x="56" y="6"/>
                      <a:pt x="2" y="19"/>
                    </a:cubicBezTo>
                    <a:cubicBezTo>
                      <a:pt x="0" y="34"/>
                      <a:pt x="0" y="50"/>
                      <a:pt x="0" y="66"/>
                    </a:cubicBezTo>
                    <a:cubicBezTo>
                      <a:pt x="17" y="68"/>
                      <a:pt x="33" y="69"/>
                      <a:pt x="50" y="69"/>
                    </a:cubicBezTo>
                    <a:cubicBezTo>
                      <a:pt x="130" y="69"/>
                      <a:pt x="210" y="49"/>
                      <a:pt x="282" y="9"/>
                    </a:cubicBezTo>
                    <a:cubicBezTo>
                      <a:pt x="244" y="3"/>
                      <a:pt x="205" y="0"/>
                      <a:pt x="16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53"/>
              <p:cNvSpPr>
                <a:spLocks/>
              </p:cNvSpPr>
              <p:nvPr userDrawn="1"/>
            </p:nvSpPr>
            <p:spPr bwMode="auto">
              <a:xfrm>
                <a:off x="9447399" y="5240193"/>
                <a:ext cx="118042" cy="58635"/>
              </a:xfrm>
              <a:custGeom>
                <a:avLst/>
                <a:gdLst>
                  <a:gd name="T0" fmla="*/ 94 w 94"/>
                  <a:gd name="T1" fmla="*/ 0 h 47"/>
                  <a:gd name="T2" fmla="*/ 0 w 94"/>
                  <a:gd name="T3" fmla="*/ 28 h 47"/>
                  <a:gd name="T4" fmla="*/ 92 w 94"/>
                  <a:gd name="T5" fmla="*/ 47 h 47"/>
                  <a:gd name="T6" fmla="*/ 94 w 94"/>
                  <a:gd name="T7" fmla="*/ 0 h 47"/>
                </a:gdLst>
                <a:ahLst/>
                <a:cxnLst>
                  <a:cxn ang="0">
                    <a:pos x="T0" y="T1"/>
                  </a:cxn>
                  <a:cxn ang="0">
                    <a:pos x="T2" y="T3"/>
                  </a:cxn>
                  <a:cxn ang="0">
                    <a:pos x="T4" y="T5"/>
                  </a:cxn>
                  <a:cxn ang="0">
                    <a:pos x="T6" y="T7"/>
                  </a:cxn>
                </a:cxnLst>
                <a:rect l="0" t="0" r="r" b="b"/>
                <a:pathLst>
                  <a:path w="94" h="47">
                    <a:moveTo>
                      <a:pt x="94" y="0"/>
                    </a:moveTo>
                    <a:cubicBezTo>
                      <a:pt x="62" y="7"/>
                      <a:pt x="31" y="17"/>
                      <a:pt x="0" y="28"/>
                    </a:cubicBezTo>
                    <a:cubicBezTo>
                      <a:pt x="30" y="38"/>
                      <a:pt x="61" y="44"/>
                      <a:pt x="92" y="47"/>
                    </a:cubicBezTo>
                    <a:cubicBezTo>
                      <a:pt x="92" y="31"/>
                      <a:pt x="92" y="15"/>
                      <a:pt x="9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54"/>
              <p:cNvSpPr>
                <a:spLocks/>
              </p:cNvSpPr>
              <p:nvPr userDrawn="1"/>
            </p:nvSpPr>
            <p:spPr bwMode="auto">
              <a:xfrm>
                <a:off x="10245917" y="6594974"/>
                <a:ext cx="168190" cy="167419"/>
              </a:xfrm>
              <a:custGeom>
                <a:avLst/>
                <a:gdLst>
                  <a:gd name="T0" fmla="*/ 0 w 133"/>
                  <a:gd name="T1" fmla="*/ 0 h 133"/>
                  <a:gd name="T2" fmla="*/ 0 w 133"/>
                  <a:gd name="T3" fmla="*/ 0 h 133"/>
                  <a:gd name="T4" fmla="*/ 132 w 133"/>
                  <a:gd name="T5" fmla="*/ 133 h 133"/>
                  <a:gd name="T6" fmla="*/ 133 w 133"/>
                  <a:gd name="T7" fmla="*/ 133 h 133"/>
                  <a:gd name="T8" fmla="*/ 0 w 133"/>
                  <a:gd name="T9" fmla="*/ 0 h 133"/>
                </a:gdLst>
                <a:ahLst/>
                <a:cxnLst>
                  <a:cxn ang="0">
                    <a:pos x="T0" y="T1"/>
                  </a:cxn>
                  <a:cxn ang="0">
                    <a:pos x="T2" y="T3"/>
                  </a:cxn>
                  <a:cxn ang="0">
                    <a:pos x="T4" y="T5"/>
                  </a:cxn>
                  <a:cxn ang="0">
                    <a:pos x="T6" y="T7"/>
                  </a:cxn>
                  <a:cxn ang="0">
                    <a:pos x="T8" y="T9"/>
                  </a:cxn>
                </a:cxnLst>
                <a:rect l="0" t="0" r="r" b="b"/>
                <a:pathLst>
                  <a:path w="133" h="133">
                    <a:moveTo>
                      <a:pt x="0" y="0"/>
                    </a:moveTo>
                    <a:cubicBezTo>
                      <a:pt x="0" y="0"/>
                      <a:pt x="0" y="0"/>
                      <a:pt x="0" y="0"/>
                    </a:cubicBezTo>
                    <a:cubicBezTo>
                      <a:pt x="132" y="133"/>
                      <a:pt x="132" y="133"/>
                      <a:pt x="132" y="133"/>
                    </a:cubicBezTo>
                    <a:cubicBezTo>
                      <a:pt x="132" y="133"/>
                      <a:pt x="132" y="133"/>
                      <a:pt x="133" y="133"/>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55"/>
              <p:cNvSpPr>
                <a:spLocks noEditPoints="1"/>
              </p:cNvSpPr>
              <p:nvPr userDrawn="1"/>
            </p:nvSpPr>
            <p:spPr bwMode="auto">
              <a:xfrm>
                <a:off x="9117961" y="5590461"/>
                <a:ext cx="374185" cy="790032"/>
              </a:xfrm>
              <a:custGeom>
                <a:avLst/>
                <a:gdLst>
                  <a:gd name="T0" fmla="*/ 132 w 297"/>
                  <a:gd name="T1" fmla="*/ 433 h 627"/>
                  <a:gd name="T2" fmla="*/ 107 w 297"/>
                  <a:gd name="T3" fmla="*/ 461 h 627"/>
                  <a:gd name="T4" fmla="*/ 0 w 297"/>
                  <a:gd name="T5" fmla="*/ 529 h 627"/>
                  <a:gd name="T6" fmla="*/ 30 w 297"/>
                  <a:gd name="T7" fmla="*/ 627 h 627"/>
                  <a:gd name="T8" fmla="*/ 179 w 297"/>
                  <a:gd name="T9" fmla="*/ 533 h 627"/>
                  <a:gd name="T10" fmla="*/ 207 w 297"/>
                  <a:gd name="T11" fmla="*/ 503 h 627"/>
                  <a:gd name="T12" fmla="*/ 132 w 297"/>
                  <a:gd name="T13" fmla="*/ 433 h 627"/>
                  <a:gd name="T14" fmla="*/ 197 w 297"/>
                  <a:gd name="T15" fmla="*/ 0 h 627"/>
                  <a:gd name="T16" fmla="*/ 144 w 297"/>
                  <a:gd name="T17" fmla="*/ 46 h 627"/>
                  <a:gd name="T18" fmla="*/ 144 w 297"/>
                  <a:gd name="T19" fmla="*/ 47 h 627"/>
                  <a:gd name="T20" fmla="*/ 122 w 297"/>
                  <a:gd name="T21" fmla="*/ 70 h 627"/>
                  <a:gd name="T22" fmla="*/ 191 w 297"/>
                  <a:gd name="T23" fmla="*/ 244 h 627"/>
                  <a:gd name="T24" fmla="*/ 289 w 297"/>
                  <a:gd name="T25" fmla="*/ 317 h 627"/>
                  <a:gd name="T26" fmla="*/ 283 w 297"/>
                  <a:gd name="T27" fmla="*/ 165 h 627"/>
                  <a:gd name="T28" fmla="*/ 205 w 297"/>
                  <a:gd name="T29" fmla="*/ 10 h 627"/>
                  <a:gd name="T30" fmla="*/ 197 w 297"/>
                  <a:gd name="T31" fmla="*/ 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7" h="627">
                    <a:moveTo>
                      <a:pt x="132" y="433"/>
                    </a:moveTo>
                    <a:cubicBezTo>
                      <a:pt x="124" y="443"/>
                      <a:pt x="116" y="452"/>
                      <a:pt x="107" y="461"/>
                    </a:cubicBezTo>
                    <a:cubicBezTo>
                      <a:pt x="76" y="492"/>
                      <a:pt x="39" y="515"/>
                      <a:pt x="0" y="529"/>
                    </a:cubicBezTo>
                    <a:cubicBezTo>
                      <a:pt x="7" y="562"/>
                      <a:pt x="17" y="595"/>
                      <a:pt x="30" y="627"/>
                    </a:cubicBezTo>
                    <a:cubicBezTo>
                      <a:pt x="85" y="608"/>
                      <a:pt x="136" y="577"/>
                      <a:pt x="179" y="533"/>
                    </a:cubicBezTo>
                    <a:cubicBezTo>
                      <a:pt x="189" y="524"/>
                      <a:pt x="198" y="514"/>
                      <a:pt x="207" y="503"/>
                    </a:cubicBezTo>
                    <a:cubicBezTo>
                      <a:pt x="184" y="478"/>
                      <a:pt x="159" y="454"/>
                      <a:pt x="132" y="433"/>
                    </a:cubicBezTo>
                    <a:moveTo>
                      <a:pt x="197" y="0"/>
                    </a:moveTo>
                    <a:cubicBezTo>
                      <a:pt x="179" y="14"/>
                      <a:pt x="161" y="29"/>
                      <a:pt x="144" y="46"/>
                    </a:cubicBezTo>
                    <a:cubicBezTo>
                      <a:pt x="144" y="47"/>
                      <a:pt x="144" y="47"/>
                      <a:pt x="144" y="47"/>
                    </a:cubicBezTo>
                    <a:cubicBezTo>
                      <a:pt x="137" y="54"/>
                      <a:pt x="129" y="62"/>
                      <a:pt x="122" y="70"/>
                    </a:cubicBezTo>
                    <a:cubicBezTo>
                      <a:pt x="165" y="120"/>
                      <a:pt x="188" y="182"/>
                      <a:pt x="191" y="244"/>
                    </a:cubicBezTo>
                    <a:cubicBezTo>
                      <a:pt x="226" y="266"/>
                      <a:pt x="259" y="290"/>
                      <a:pt x="289" y="317"/>
                    </a:cubicBezTo>
                    <a:cubicBezTo>
                      <a:pt x="297" y="267"/>
                      <a:pt x="295" y="215"/>
                      <a:pt x="283" y="165"/>
                    </a:cubicBezTo>
                    <a:cubicBezTo>
                      <a:pt x="250" y="116"/>
                      <a:pt x="224" y="64"/>
                      <a:pt x="205" y="10"/>
                    </a:cubicBezTo>
                    <a:cubicBezTo>
                      <a:pt x="202" y="6"/>
                      <a:pt x="200" y="3"/>
                      <a:pt x="19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5" name="Freeform 56"/>
              <p:cNvSpPr>
                <a:spLocks/>
              </p:cNvSpPr>
              <p:nvPr userDrawn="1"/>
            </p:nvSpPr>
            <p:spPr bwMode="auto">
              <a:xfrm>
                <a:off x="9376419" y="5602806"/>
                <a:ext cx="97983" cy="195194"/>
              </a:xfrm>
              <a:custGeom>
                <a:avLst/>
                <a:gdLst>
                  <a:gd name="T0" fmla="*/ 0 w 78"/>
                  <a:gd name="T1" fmla="*/ 0 h 155"/>
                  <a:gd name="T2" fmla="*/ 78 w 78"/>
                  <a:gd name="T3" fmla="*/ 155 h 155"/>
                  <a:gd name="T4" fmla="*/ 0 w 78"/>
                  <a:gd name="T5" fmla="*/ 0 h 155"/>
                </a:gdLst>
                <a:ahLst/>
                <a:cxnLst>
                  <a:cxn ang="0">
                    <a:pos x="T0" y="T1"/>
                  </a:cxn>
                  <a:cxn ang="0">
                    <a:pos x="T2" y="T3"/>
                  </a:cxn>
                  <a:cxn ang="0">
                    <a:pos x="T4" y="T5"/>
                  </a:cxn>
                </a:cxnLst>
                <a:rect l="0" t="0" r="r" b="b"/>
                <a:pathLst>
                  <a:path w="78" h="155">
                    <a:moveTo>
                      <a:pt x="0" y="0"/>
                    </a:moveTo>
                    <a:cubicBezTo>
                      <a:pt x="19" y="54"/>
                      <a:pt x="45" y="106"/>
                      <a:pt x="78" y="155"/>
                    </a:cubicBezTo>
                    <a:cubicBezTo>
                      <a:pt x="64" y="99"/>
                      <a:pt x="38" y="46"/>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57"/>
              <p:cNvSpPr>
                <a:spLocks/>
              </p:cNvSpPr>
              <p:nvPr userDrawn="1"/>
            </p:nvSpPr>
            <p:spPr bwMode="auto">
              <a:xfrm>
                <a:off x="9284609" y="5897524"/>
                <a:ext cx="197508" cy="326351"/>
              </a:xfrm>
              <a:custGeom>
                <a:avLst/>
                <a:gdLst>
                  <a:gd name="T0" fmla="*/ 59 w 157"/>
                  <a:gd name="T1" fmla="*/ 0 h 259"/>
                  <a:gd name="T2" fmla="*/ 0 w 157"/>
                  <a:gd name="T3" fmla="*/ 189 h 259"/>
                  <a:gd name="T4" fmla="*/ 75 w 157"/>
                  <a:gd name="T5" fmla="*/ 259 h 259"/>
                  <a:gd name="T6" fmla="*/ 157 w 157"/>
                  <a:gd name="T7" fmla="*/ 73 h 259"/>
                  <a:gd name="T8" fmla="*/ 59 w 157"/>
                  <a:gd name="T9" fmla="*/ 0 h 259"/>
                </a:gdLst>
                <a:ahLst/>
                <a:cxnLst>
                  <a:cxn ang="0">
                    <a:pos x="T0" y="T1"/>
                  </a:cxn>
                  <a:cxn ang="0">
                    <a:pos x="T2" y="T3"/>
                  </a:cxn>
                  <a:cxn ang="0">
                    <a:pos x="T4" y="T5"/>
                  </a:cxn>
                  <a:cxn ang="0">
                    <a:pos x="T6" y="T7"/>
                  </a:cxn>
                  <a:cxn ang="0">
                    <a:pos x="T8" y="T9"/>
                  </a:cxn>
                </a:cxnLst>
                <a:rect l="0" t="0" r="r" b="b"/>
                <a:pathLst>
                  <a:path w="157" h="259">
                    <a:moveTo>
                      <a:pt x="59" y="0"/>
                    </a:moveTo>
                    <a:cubicBezTo>
                      <a:pt x="62" y="66"/>
                      <a:pt x="42" y="134"/>
                      <a:pt x="0" y="189"/>
                    </a:cubicBezTo>
                    <a:cubicBezTo>
                      <a:pt x="27" y="210"/>
                      <a:pt x="52" y="234"/>
                      <a:pt x="75" y="259"/>
                    </a:cubicBezTo>
                    <a:cubicBezTo>
                      <a:pt x="119" y="204"/>
                      <a:pt x="147" y="140"/>
                      <a:pt x="157" y="73"/>
                    </a:cubicBezTo>
                    <a:cubicBezTo>
                      <a:pt x="127" y="46"/>
                      <a:pt x="94" y="22"/>
                      <a:pt x="59"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58"/>
              <p:cNvSpPr>
                <a:spLocks/>
              </p:cNvSpPr>
              <p:nvPr userDrawn="1"/>
            </p:nvSpPr>
            <p:spPr bwMode="auto">
              <a:xfrm>
                <a:off x="8648109" y="6171413"/>
                <a:ext cx="261544" cy="227597"/>
              </a:xfrm>
              <a:custGeom>
                <a:avLst/>
                <a:gdLst>
                  <a:gd name="T0" fmla="*/ 73 w 208"/>
                  <a:gd name="T1" fmla="*/ 0 h 181"/>
                  <a:gd name="T2" fmla="*/ 72 w 208"/>
                  <a:gd name="T3" fmla="*/ 0 h 181"/>
                  <a:gd name="T4" fmla="*/ 72 w 208"/>
                  <a:gd name="T5" fmla="*/ 0 h 181"/>
                  <a:gd name="T6" fmla="*/ 0 w 208"/>
                  <a:gd name="T7" fmla="*/ 72 h 181"/>
                  <a:gd name="T8" fmla="*/ 208 w 208"/>
                  <a:gd name="T9" fmla="*/ 181 h 181"/>
                  <a:gd name="T10" fmla="*/ 182 w 208"/>
                  <a:gd name="T11" fmla="*/ 69 h 181"/>
                  <a:gd name="T12" fmla="*/ 73 w 208"/>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208" h="181">
                    <a:moveTo>
                      <a:pt x="73" y="0"/>
                    </a:moveTo>
                    <a:cubicBezTo>
                      <a:pt x="72" y="0"/>
                      <a:pt x="72" y="0"/>
                      <a:pt x="72" y="0"/>
                    </a:cubicBezTo>
                    <a:cubicBezTo>
                      <a:pt x="72" y="0"/>
                      <a:pt x="72" y="0"/>
                      <a:pt x="72" y="0"/>
                    </a:cubicBezTo>
                    <a:cubicBezTo>
                      <a:pt x="0" y="72"/>
                      <a:pt x="0" y="72"/>
                      <a:pt x="0" y="72"/>
                    </a:cubicBezTo>
                    <a:cubicBezTo>
                      <a:pt x="59" y="131"/>
                      <a:pt x="132" y="167"/>
                      <a:pt x="208" y="181"/>
                    </a:cubicBezTo>
                    <a:cubicBezTo>
                      <a:pt x="196" y="144"/>
                      <a:pt x="187" y="106"/>
                      <a:pt x="182" y="69"/>
                    </a:cubicBezTo>
                    <a:cubicBezTo>
                      <a:pt x="142" y="55"/>
                      <a:pt x="104" y="32"/>
                      <a:pt x="7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60"/>
              <p:cNvSpPr>
                <a:spLocks/>
              </p:cNvSpPr>
              <p:nvPr userDrawn="1"/>
            </p:nvSpPr>
            <p:spPr bwMode="auto">
              <a:xfrm>
                <a:off x="9280751" y="5566545"/>
                <a:ext cx="85638" cy="81781"/>
              </a:xfrm>
              <a:custGeom>
                <a:avLst/>
                <a:gdLst>
                  <a:gd name="T0" fmla="*/ 50 w 68"/>
                  <a:gd name="T1" fmla="*/ 0 h 65"/>
                  <a:gd name="T2" fmla="*/ 50 w 68"/>
                  <a:gd name="T3" fmla="*/ 0 h 65"/>
                  <a:gd name="T4" fmla="*/ 50 w 68"/>
                  <a:gd name="T5" fmla="*/ 1 h 65"/>
                  <a:gd name="T6" fmla="*/ 0 w 68"/>
                  <a:gd name="T7" fmla="*/ 51 h 65"/>
                  <a:gd name="T8" fmla="*/ 15 w 68"/>
                  <a:gd name="T9" fmla="*/ 65 h 65"/>
                  <a:gd name="T10" fmla="*/ 68 w 68"/>
                  <a:gd name="T11" fmla="*/ 19 h 65"/>
                  <a:gd name="T12" fmla="*/ 50 w 68"/>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68" h="65">
                    <a:moveTo>
                      <a:pt x="50" y="0"/>
                    </a:moveTo>
                    <a:cubicBezTo>
                      <a:pt x="50" y="0"/>
                      <a:pt x="50" y="0"/>
                      <a:pt x="50" y="0"/>
                    </a:cubicBezTo>
                    <a:cubicBezTo>
                      <a:pt x="50" y="0"/>
                      <a:pt x="50" y="0"/>
                      <a:pt x="50" y="1"/>
                    </a:cubicBezTo>
                    <a:cubicBezTo>
                      <a:pt x="0" y="51"/>
                      <a:pt x="0" y="51"/>
                      <a:pt x="0" y="51"/>
                    </a:cubicBezTo>
                    <a:cubicBezTo>
                      <a:pt x="15" y="65"/>
                      <a:pt x="15" y="65"/>
                      <a:pt x="15" y="65"/>
                    </a:cubicBezTo>
                    <a:cubicBezTo>
                      <a:pt x="32" y="48"/>
                      <a:pt x="50" y="33"/>
                      <a:pt x="68" y="19"/>
                    </a:cubicBezTo>
                    <a:cubicBezTo>
                      <a:pt x="62" y="13"/>
                      <a:pt x="57" y="6"/>
                      <a:pt x="5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61"/>
              <p:cNvSpPr>
                <a:spLocks/>
              </p:cNvSpPr>
              <p:nvPr userDrawn="1"/>
            </p:nvSpPr>
            <p:spPr bwMode="auto">
              <a:xfrm>
                <a:off x="9280751" y="5630580"/>
                <a:ext cx="18516" cy="17745"/>
              </a:xfrm>
              <a:custGeom>
                <a:avLst/>
                <a:gdLst>
                  <a:gd name="T0" fmla="*/ 0 w 15"/>
                  <a:gd name="T1" fmla="*/ 0 h 14"/>
                  <a:gd name="T2" fmla="*/ 0 w 15"/>
                  <a:gd name="T3" fmla="*/ 0 h 14"/>
                  <a:gd name="T4" fmla="*/ 15 w 15"/>
                  <a:gd name="T5" fmla="*/ 14 h 14"/>
                  <a:gd name="T6" fmla="*/ 15 w 15"/>
                  <a:gd name="T7" fmla="*/ 14 h 14"/>
                  <a:gd name="T8" fmla="*/ 0 w 15"/>
                  <a:gd name="T9" fmla="*/ 0 h 14"/>
                </a:gdLst>
                <a:ahLst/>
                <a:cxnLst>
                  <a:cxn ang="0">
                    <a:pos x="T0" y="T1"/>
                  </a:cxn>
                  <a:cxn ang="0">
                    <a:pos x="T2" y="T3"/>
                  </a:cxn>
                  <a:cxn ang="0">
                    <a:pos x="T4" y="T5"/>
                  </a:cxn>
                  <a:cxn ang="0">
                    <a:pos x="T6" y="T7"/>
                  </a:cxn>
                  <a:cxn ang="0">
                    <a:pos x="T8" y="T9"/>
                  </a:cxn>
                </a:cxnLst>
                <a:rect l="0" t="0" r="r" b="b"/>
                <a:pathLst>
                  <a:path w="15" h="14">
                    <a:moveTo>
                      <a:pt x="0" y="0"/>
                    </a:moveTo>
                    <a:cubicBezTo>
                      <a:pt x="0" y="0"/>
                      <a:pt x="0" y="0"/>
                      <a:pt x="0" y="0"/>
                    </a:cubicBezTo>
                    <a:cubicBezTo>
                      <a:pt x="15" y="14"/>
                      <a:pt x="15" y="14"/>
                      <a:pt x="15" y="14"/>
                    </a:cubicBezTo>
                    <a:cubicBezTo>
                      <a:pt x="15" y="14"/>
                      <a:pt x="15" y="14"/>
                      <a:pt x="15" y="14"/>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63"/>
              <p:cNvSpPr>
                <a:spLocks/>
              </p:cNvSpPr>
              <p:nvPr userDrawn="1"/>
            </p:nvSpPr>
            <p:spPr bwMode="auto">
              <a:xfrm>
                <a:off x="8496892" y="5785655"/>
                <a:ext cx="159704" cy="303977"/>
              </a:xfrm>
              <a:custGeom>
                <a:avLst/>
                <a:gdLst>
                  <a:gd name="T0" fmla="*/ 127 w 127"/>
                  <a:gd name="T1" fmla="*/ 0 h 241"/>
                  <a:gd name="T2" fmla="*/ 11 w 127"/>
                  <a:gd name="T3" fmla="*/ 39 h 241"/>
                  <a:gd name="T4" fmla="*/ 31 w 127"/>
                  <a:gd name="T5" fmla="*/ 241 h 241"/>
                  <a:gd name="T6" fmla="*/ 124 w 127"/>
                  <a:gd name="T7" fmla="*/ 199 h 241"/>
                  <a:gd name="T8" fmla="*/ 127 w 127"/>
                  <a:gd name="T9" fmla="*/ 0 h 241"/>
                </a:gdLst>
                <a:ahLst/>
                <a:cxnLst>
                  <a:cxn ang="0">
                    <a:pos x="T0" y="T1"/>
                  </a:cxn>
                  <a:cxn ang="0">
                    <a:pos x="T2" y="T3"/>
                  </a:cxn>
                  <a:cxn ang="0">
                    <a:pos x="T4" y="T5"/>
                  </a:cxn>
                  <a:cxn ang="0">
                    <a:pos x="T6" y="T7"/>
                  </a:cxn>
                  <a:cxn ang="0">
                    <a:pos x="T8" y="T9"/>
                  </a:cxn>
                </a:cxnLst>
                <a:rect l="0" t="0" r="r" b="b"/>
                <a:pathLst>
                  <a:path w="127" h="241">
                    <a:moveTo>
                      <a:pt x="127" y="0"/>
                    </a:moveTo>
                    <a:cubicBezTo>
                      <a:pt x="87" y="10"/>
                      <a:pt x="48" y="23"/>
                      <a:pt x="11" y="39"/>
                    </a:cubicBezTo>
                    <a:cubicBezTo>
                      <a:pt x="0" y="106"/>
                      <a:pt x="7" y="177"/>
                      <a:pt x="31" y="241"/>
                    </a:cubicBezTo>
                    <a:cubicBezTo>
                      <a:pt x="61" y="224"/>
                      <a:pt x="92" y="210"/>
                      <a:pt x="124" y="199"/>
                    </a:cubicBezTo>
                    <a:cubicBezTo>
                      <a:pt x="102" y="134"/>
                      <a:pt x="103" y="64"/>
                      <a:pt x="12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64"/>
              <p:cNvSpPr>
                <a:spLocks/>
              </p:cNvSpPr>
              <p:nvPr userDrawn="1"/>
            </p:nvSpPr>
            <p:spPr bwMode="auto">
              <a:xfrm>
                <a:off x="9063955" y="5481678"/>
                <a:ext cx="216796" cy="176677"/>
              </a:xfrm>
              <a:custGeom>
                <a:avLst/>
                <a:gdLst>
                  <a:gd name="T0" fmla="*/ 54 w 172"/>
                  <a:gd name="T1" fmla="*/ 0 h 140"/>
                  <a:gd name="T2" fmla="*/ 0 w 172"/>
                  <a:gd name="T3" fmla="*/ 60 h 140"/>
                  <a:gd name="T4" fmla="*/ 150 w 172"/>
                  <a:gd name="T5" fmla="*/ 140 h 140"/>
                  <a:gd name="T6" fmla="*/ 150 w 172"/>
                  <a:gd name="T7" fmla="*/ 140 h 140"/>
                  <a:gd name="T8" fmla="*/ 150 w 172"/>
                  <a:gd name="T9" fmla="*/ 140 h 140"/>
                  <a:gd name="T10" fmla="*/ 172 w 172"/>
                  <a:gd name="T11" fmla="*/ 118 h 140"/>
                  <a:gd name="T12" fmla="*/ 54 w 172"/>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72" h="140">
                    <a:moveTo>
                      <a:pt x="54" y="0"/>
                    </a:moveTo>
                    <a:cubicBezTo>
                      <a:pt x="35" y="19"/>
                      <a:pt x="17" y="39"/>
                      <a:pt x="0" y="60"/>
                    </a:cubicBezTo>
                    <a:cubicBezTo>
                      <a:pt x="55" y="71"/>
                      <a:pt x="107" y="97"/>
                      <a:pt x="150" y="140"/>
                    </a:cubicBezTo>
                    <a:cubicBezTo>
                      <a:pt x="150" y="140"/>
                      <a:pt x="150" y="140"/>
                      <a:pt x="150" y="140"/>
                    </a:cubicBezTo>
                    <a:cubicBezTo>
                      <a:pt x="150" y="140"/>
                      <a:pt x="150" y="140"/>
                      <a:pt x="150" y="140"/>
                    </a:cubicBezTo>
                    <a:cubicBezTo>
                      <a:pt x="172" y="118"/>
                      <a:pt x="172" y="118"/>
                      <a:pt x="172" y="118"/>
                    </a:cubicBezTo>
                    <a:cubicBezTo>
                      <a:pt x="54" y="0"/>
                      <a:pt x="54" y="0"/>
                      <a:pt x="5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65"/>
              <p:cNvSpPr>
                <a:spLocks/>
              </p:cNvSpPr>
              <p:nvPr userDrawn="1"/>
            </p:nvSpPr>
            <p:spPr bwMode="auto">
              <a:xfrm>
                <a:off x="9131849" y="5451589"/>
                <a:ext cx="212167" cy="178992"/>
              </a:xfrm>
              <a:custGeom>
                <a:avLst/>
                <a:gdLst>
                  <a:gd name="T0" fmla="*/ 24 w 168"/>
                  <a:gd name="T1" fmla="*/ 0 h 142"/>
                  <a:gd name="T2" fmla="*/ 0 w 168"/>
                  <a:gd name="T3" fmla="*/ 23 h 142"/>
                  <a:gd name="T4" fmla="*/ 0 w 168"/>
                  <a:gd name="T5" fmla="*/ 24 h 142"/>
                  <a:gd name="T6" fmla="*/ 0 w 168"/>
                  <a:gd name="T7" fmla="*/ 24 h 142"/>
                  <a:gd name="T8" fmla="*/ 118 w 168"/>
                  <a:gd name="T9" fmla="*/ 142 h 142"/>
                  <a:gd name="T10" fmla="*/ 168 w 168"/>
                  <a:gd name="T11" fmla="*/ 91 h 142"/>
                  <a:gd name="T12" fmla="*/ 24 w 168"/>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168" h="142">
                    <a:moveTo>
                      <a:pt x="24" y="0"/>
                    </a:moveTo>
                    <a:cubicBezTo>
                      <a:pt x="16" y="8"/>
                      <a:pt x="8" y="15"/>
                      <a:pt x="0" y="23"/>
                    </a:cubicBezTo>
                    <a:cubicBezTo>
                      <a:pt x="0" y="24"/>
                      <a:pt x="0" y="24"/>
                      <a:pt x="0" y="24"/>
                    </a:cubicBezTo>
                    <a:cubicBezTo>
                      <a:pt x="0" y="24"/>
                      <a:pt x="0" y="24"/>
                      <a:pt x="0" y="24"/>
                    </a:cubicBezTo>
                    <a:cubicBezTo>
                      <a:pt x="118" y="142"/>
                      <a:pt x="118" y="142"/>
                      <a:pt x="118" y="142"/>
                    </a:cubicBezTo>
                    <a:cubicBezTo>
                      <a:pt x="168" y="91"/>
                      <a:pt x="168" y="91"/>
                      <a:pt x="168" y="91"/>
                    </a:cubicBezTo>
                    <a:cubicBezTo>
                      <a:pt x="126" y="49"/>
                      <a:pt x="77" y="19"/>
                      <a:pt x="2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66"/>
              <p:cNvSpPr>
                <a:spLocks/>
              </p:cNvSpPr>
              <p:nvPr userDrawn="1"/>
            </p:nvSpPr>
            <p:spPr bwMode="auto">
              <a:xfrm>
                <a:off x="9131849" y="5481678"/>
                <a:ext cx="148903" cy="148903"/>
              </a:xfrm>
              <a:custGeom>
                <a:avLst/>
                <a:gdLst>
                  <a:gd name="T0" fmla="*/ 0 w 118"/>
                  <a:gd name="T1" fmla="*/ 0 h 118"/>
                  <a:gd name="T2" fmla="*/ 0 w 118"/>
                  <a:gd name="T3" fmla="*/ 0 h 118"/>
                  <a:gd name="T4" fmla="*/ 118 w 118"/>
                  <a:gd name="T5" fmla="*/ 118 h 118"/>
                  <a:gd name="T6" fmla="*/ 118 w 118"/>
                  <a:gd name="T7" fmla="*/ 118 h 118"/>
                  <a:gd name="T8" fmla="*/ 0 w 118"/>
                  <a:gd name="T9" fmla="*/ 0 h 118"/>
                </a:gdLst>
                <a:ahLst/>
                <a:cxnLst>
                  <a:cxn ang="0">
                    <a:pos x="T0" y="T1"/>
                  </a:cxn>
                  <a:cxn ang="0">
                    <a:pos x="T2" y="T3"/>
                  </a:cxn>
                  <a:cxn ang="0">
                    <a:pos x="T4" y="T5"/>
                  </a:cxn>
                  <a:cxn ang="0">
                    <a:pos x="T6" y="T7"/>
                  </a:cxn>
                  <a:cxn ang="0">
                    <a:pos x="T8" y="T9"/>
                  </a:cxn>
                </a:cxnLst>
                <a:rect l="0" t="0" r="r" b="b"/>
                <a:pathLst>
                  <a:path w="118" h="118">
                    <a:moveTo>
                      <a:pt x="0" y="0"/>
                    </a:moveTo>
                    <a:cubicBezTo>
                      <a:pt x="0" y="0"/>
                      <a:pt x="0" y="0"/>
                      <a:pt x="0" y="0"/>
                    </a:cubicBezTo>
                    <a:cubicBezTo>
                      <a:pt x="118" y="118"/>
                      <a:pt x="118" y="118"/>
                      <a:pt x="118" y="118"/>
                    </a:cubicBezTo>
                    <a:cubicBezTo>
                      <a:pt x="118" y="118"/>
                      <a:pt x="118" y="118"/>
                      <a:pt x="118" y="118"/>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67"/>
              <p:cNvSpPr>
                <a:spLocks/>
              </p:cNvSpPr>
              <p:nvPr userDrawn="1"/>
            </p:nvSpPr>
            <p:spPr bwMode="auto">
              <a:xfrm>
                <a:off x="9252977" y="5630580"/>
                <a:ext cx="27775" cy="27775"/>
              </a:xfrm>
              <a:custGeom>
                <a:avLst/>
                <a:gdLst>
                  <a:gd name="T0" fmla="*/ 22 w 22"/>
                  <a:gd name="T1" fmla="*/ 0 h 22"/>
                  <a:gd name="T2" fmla="*/ 0 w 22"/>
                  <a:gd name="T3" fmla="*/ 22 h 22"/>
                  <a:gd name="T4" fmla="*/ 0 w 22"/>
                  <a:gd name="T5" fmla="*/ 22 h 22"/>
                  <a:gd name="T6" fmla="*/ 22 w 22"/>
                  <a:gd name="T7" fmla="*/ 0 h 22"/>
                  <a:gd name="T8" fmla="*/ 22 w 22"/>
                  <a:gd name="T9" fmla="*/ 0 h 22"/>
                </a:gdLst>
                <a:ahLst/>
                <a:cxnLst>
                  <a:cxn ang="0">
                    <a:pos x="T0" y="T1"/>
                  </a:cxn>
                  <a:cxn ang="0">
                    <a:pos x="T2" y="T3"/>
                  </a:cxn>
                  <a:cxn ang="0">
                    <a:pos x="T4" y="T5"/>
                  </a:cxn>
                  <a:cxn ang="0">
                    <a:pos x="T6" y="T7"/>
                  </a:cxn>
                  <a:cxn ang="0">
                    <a:pos x="T8" y="T9"/>
                  </a:cxn>
                </a:cxnLst>
                <a:rect l="0" t="0" r="r" b="b"/>
                <a:pathLst>
                  <a:path w="22" h="22">
                    <a:moveTo>
                      <a:pt x="22" y="0"/>
                    </a:moveTo>
                    <a:cubicBezTo>
                      <a:pt x="0" y="22"/>
                      <a:pt x="0" y="22"/>
                      <a:pt x="0" y="22"/>
                    </a:cubicBezTo>
                    <a:cubicBezTo>
                      <a:pt x="0" y="22"/>
                      <a:pt x="0" y="22"/>
                      <a:pt x="0" y="22"/>
                    </a:cubicBezTo>
                    <a:cubicBezTo>
                      <a:pt x="22" y="0"/>
                      <a:pt x="22" y="0"/>
                      <a:pt x="22" y="0"/>
                    </a:cubicBezTo>
                    <a:cubicBezTo>
                      <a:pt x="22" y="0"/>
                      <a:pt x="22" y="0"/>
                      <a:pt x="2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5" name="Freeform 68"/>
              <p:cNvSpPr>
                <a:spLocks/>
              </p:cNvSpPr>
              <p:nvPr userDrawn="1"/>
            </p:nvSpPr>
            <p:spPr bwMode="auto">
              <a:xfrm>
                <a:off x="9280751" y="5566545"/>
                <a:ext cx="63264" cy="64036"/>
              </a:xfrm>
              <a:custGeom>
                <a:avLst/>
                <a:gdLst>
                  <a:gd name="T0" fmla="*/ 50 w 50"/>
                  <a:gd name="T1" fmla="*/ 0 h 51"/>
                  <a:gd name="T2" fmla="*/ 0 w 50"/>
                  <a:gd name="T3" fmla="*/ 51 h 51"/>
                  <a:gd name="T4" fmla="*/ 0 w 50"/>
                  <a:gd name="T5" fmla="*/ 51 h 51"/>
                  <a:gd name="T6" fmla="*/ 50 w 50"/>
                  <a:gd name="T7" fmla="*/ 1 h 51"/>
                  <a:gd name="T8" fmla="*/ 50 w 50"/>
                  <a:gd name="T9" fmla="*/ 0 h 51"/>
                </a:gdLst>
                <a:ahLst/>
                <a:cxnLst>
                  <a:cxn ang="0">
                    <a:pos x="T0" y="T1"/>
                  </a:cxn>
                  <a:cxn ang="0">
                    <a:pos x="T2" y="T3"/>
                  </a:cxn>
                  <a:cxn ang="0">
                    <a:pos x="T4" y="T5"/>
                  </a:cxn>
                  <a:cxn ang="0">
                    <a:pos x="T6" y="T7"/>
                  </a:cxn>
                  <a:cxn ang="0">
                    <a:pos x="T8" y="T9"/>
                  </a:cxn>
                </a:cxnLst>
                <a:rect l="0" t="0" r="r" b="b"/>
                <a:pathLst>
                  <a:path w="50" h="51">
                    <a:moveTo>
                      <a:pt x="50" y="0"/>
                    </a:moveTo>
                    <a:cubicBezTo>
                      <a:pt x="0" y="51"/>
                      <a:pt x="0" y="51"/>
                      <a:pt x="0" y="51"/>
                    </a:cubicBezTo>
                    <a:cubicBezTo>
                      <a:pt x="0" y="51"/>
                      <a:pt x="0" y="51"/>
                      <a:pt x="0" y="51"/>
                    </a:cubicBezTo>
                    <a:cubicBezTo>
                      <a:pt x="50" y="1"/>
                      <a:pt x="50" y="1"/>
                      <a:pt x="50" y="1"/>
                    </a:cubicBezTo>
                    <a:cubicBezTo>
                      <a:pt x="50" y="0"/>
                      <a:pt x="50" y="0"/>
                      <a:pt x="5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6" name="Rectangle 69"/>
              <p:cNvSpPr>
                <a:spLocks noChangeArrowheads="1"/>
              </p:cNvSpPr>
              <p:nvPr userDrawn="1"/>
            </p:nvSpPr>
            <p:spPr bwMode="auto">
              <a:xfrm>
                <a:off x="9280751" y="5630580"/>
                <a:ext cx="772" cy="772"/>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7" name="Rectangle 70"/>
              <p:cNvSpPr>
                <a:spLocks noChangeArrowheads="1"/>
              </p:cNvSpPr>
              <p:nvPr userDrawn="1"/>
            </p:nvSpPr>
            <p:spPr bwMode="auto">
              <a:xfrm>
                <a:off x="9280751" y="5630580"/>
                <a:ext cx="772" cy="772"/>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8" name="Freeform 71"/>
              <p:cNvSpPr>
                <a:spLocks/>
              </p:cNvSpPr>
              <p:nvPr userDrawn="1"/>
            </p:nvSpPr>
            <p:spPr bwMode="auto">
              <a:xfrm>
                <a:off x="8648109" y="6171413"/>
                <a:ext cx="90268" cy="90268"/>
              </a:xfrm>
              <a:custGeom>
                <a:avLst/>
                <a:gdLst>
                  <a:gd name="T0" fmla="*/ 72 w 72"/>
                  <a:gd name="T1" fmla="*/ 0 h 72"/>
                  <a:gd name="T2" fmla="*/ 0 w 72"/>
                  <a:gd name="T3" fmla="*/ 72 h 72"/>
                  <a:gd name="T4" fmla="*/ 0 w 72"/>
                  <a:gd name="T5" fmla="*/ 72 h 72"/>
                  <a:gd name="T6" fmla="*/ 72 w 72"/>
                  <a:gd name="T7" fmla="*/ 0 h 72"/>
                  <a:gd name="T8" fmla="*/ 72 w 72"/>
                  <a:gd name="T9" fmla="*/ 0 h 72"/>
                </a:gdLst>
                <a:ahLst/>
                <a:cxnLst>
                  <a:cxn ang="0">
                    <a:pos x="T0" y="T1"/>
                  </a:cxn>
                  <a:cxn ang="0">
                    <a:pos x="T2" y="T3"/>
                  </a:cxn>
                  <a:cxn ang="0">
                    <a:pos x="T4" y="T5"/>
                  </a:cxn>
                  <a:cxn ang="0">
                    <a:pos x="T6" y="T7"/>
                  </a:cxn>
                  <a:cxn ang="0">
                    <a:pos x="T8" y="T9"/>
                  </a:cxn>
                </a:cxnLst>
                <a:rect l="0" t="0" r="r" b="b"/>
                <a:pathLst>
                  <a:path w="72" h="72">
                    <a:moveTo>
                      <a:pt x="72" y="0"/>
                    </a:moveTo>
                    <a:cubicBezTo>
                      <a:pt x="0" y="72"/>
                      <a:pt x="0" y="72"/>
                      <a:pt x="0" y="72"/>
                    </a:cubicBezTo>
                    <a:cubicBezTo>
                      <a:pt x="0" y="72"/>
                      <a:pt x="0" y="72"/>
                      <a:pt x="0" y="72"/>
                    </a:cubicBezTo>
                    <a:cubicBezTo>
                      <a:pt x="72" y="0"/>
                      <a:pt x="72" y="0"/>
                      <a:pt x="72" y="0"/>
                    </a:cubicBezTo>
                    <a:cubicBezTo>
                      <a:pt x="72" y="0"/>
                      <a:pt x="72" y="0"/>
                      <a:pt x="7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9" name="Freeform 74"/>
              <p:cNvSpPr>
                <a:spLocks noEditPoints="1"/>
              </p:cNvSpPr>
              <p:nvPr userDrawn="1"/>
            </p:nvSpPr>
            <p:spPr bwMode="auto">
              <a:xfrm>
                <a:off x="9360217" y="2253657"/>
                <a:ext cx="524631" cy="524630"/>
              </a:xfrm>
              <a:custGeom>
                <a:avLst/>
                <a:gdLst>
                  <a:gd name="T0" fmla="*/ 54 w 416"/>
                  <a:gd name="T1" fmla="*/ 361 h 416"/>
                  <a:gd name="T2" fmla="*/ 0 w 416"/>
                  <a:gd name="T3" fmla="*/ 416 h 416"/>
                  <a:gd name="T4" fmla="*/ 0 w 416"/>
                  <a:gd name="T5" fmla="*/ 416 h 416"/>
                  <a:gd name="T6" fmla="*/ 54 w 416"/>
                  <a:gd name="T7" fmla="*/ 362 h 416"/>
                  <a:gd name="T8" fmla="*/ 54 w 416"/>
                  <a:gd name="T9" fmla="*/ 361 h 416"/>
                  <a:gd name="T10" fmla="*/ 416 w 416"/>
                  <a:gd name="T11" fmla="*/ 0 h 416"/>
                  <a:gd name="T12" fmla="*/ 362 w 416"/>
                  <a:gd name="T13" fmla="*/ 54 h 416"/>
                  <a:gd name="T14" fmla="*/ 362 w 416"/>
                  <a:gd name="T15" fmla="*/ 54 h 416"/>
                  <a:gd name="T16" fmla="*/ 416 w 416"/>
                  <a:gd name="T17" fmla="*/ 0 h 416"/>
                  <a:gd name="T18" fmla="*/ 416 w 416"/>
                  <a:gd name="T19"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6" h="416">
                    <a:moveTo>
                      <a:pt x="54" y="361"/>
                    </a:moveTo>
                    <a:cubicBezTo>
                      <a:pt x="0" y="416"/>
                      <a:pt x="0" y="416"/>
                      <a:pt x="0" y="416"/>
                    </a:cubicBezTo>
                    <a:cubicBezTo>
                      <a:pt x="0" y="416"/>
                      <a:pt x="0" y="416"/>
                      <a:pt x="0" y="416"/>
                    </a:cubicBezTo>
                    <a:cubicBezTo>
                      <a:pt x="54" y="362"/>
                      <a:pt x="54" y="362"/>
                      <a:pt x="54" y="362"/>
                    </a:cubicBezTo>
                    <a:cubicBezTo>
                      <a:pt x="54" y="362"/>
                      <a:pt x="54" y="362"/>
                      <a:pt x="54" y="361"/>
                    </a:cubicBezTo>
                    <a:moveTo>
                      <a:pt x="416" y="0"/>
                    </a:moveTo>
                    <a:cubicBezTo>
                      <a:pt x="362" y="54"/>
                      <a:pt x="362" y="54"/>
                      <a:pt x="362" y="54"/>
                    </a:cubicBezTo>
                    <a:cubicBezTo>
                      <a:pt x="362" y="54"/>
                      <a:pt x="362" y="54"/>
                      <a:pt x="362" y="54"/>
                    </a:cubicBezTo>
                    <a:cubicBezTo>
                      <a:pt x="416" y="0"/>
                      <a:pt x="416" y="0"/>
                      <a:pt x="416" y="0"/>
                    </a:cubicBezTo>
                    <a:cubicBezTo>
                      <a:pt x="416" y="0"/>
                      <a:pt x="416" y="0"/>
                      <a:pt x="41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0" name="Freeform 76"/>
              <p:cNvSpPr>
                <a:spLocks/>
              </p:cNvSpPr>
              <p:nvPr userDrawn="1"/>
            </p:nvSpPr>
            <p:spPr bwMode="auto">
              <a:xfrm>
                <a:off x="10915592" y="2066179"/>
                <a:ext cx="829379" cy="810091"/>
              </a:xfrm>
              <a:custGeom>
                <a:avLst/>
                <a:gdLst>
                  <a:gd name="T0" fmla="*/ 392 w 658"/>
                  <a:gd name="T1" fmla="*/ 0 h 643"/>
                  <a:gd name="T2" fmla="*/ 125 w 658"/>
                  <a:gd name="T3" fmla="*/ 110 h 643"/>
                  <a:gd name="T4" fmla="*/ 21 w 658"/>
                  <a:gd name="T5" fmla="*/ 441 h 643"/>
                  <a:gd name="T6" fmla="*/ 118 w 658"/>
                  <a:gd name="T7" fmla="*/ 635 h 643"/>
                  <a:gd name="T8" fmla="*/ 125 w 658"/>
                  <a:gd name="T9" fmla="*/ 643 h 643"/>
                  <a:gd name="T10" fmla="*/ 126 w 658"/>
                  <a:gd name="T11" fmla="*/ 643 h 643"/>
                  <a:gd name="T12" fmla="*/ 126 w 658"/>
                  <a:gd name="T13" fmla="*/ 643 h 643"/>
                  <a:gd name="T14" fmla="*/ 195 w 658"/>
                  <a:gd name="T15" fmla="*/ 573 h 643"/>
                  <a:gd name="T16" fmla="*/ 195 w 658"/>
                  <a:gd name="T17" fmla="*/ 180 h 643"/>
                  <a:gd name="T18" fmla="*/ 392 w 658"/>
                  <a:gd name="T19" fmla="*/ 98 h 643"/>
                  <a:gd name="T20" fmla="*/ 588 w 658"/>
                  <a:gd name="T21" fmla="*/ 180 h 643"/>
                  <a:gd name="T22" fmla="*/ 589 w 658"/>
                  <a:gd name="T23" fmla="*/ 180 h 643"/>
                  <a:gd name="T24" fmla="*/ 589 w 658"/>
                  <a:gd name="T25" fmla="*/ 180 h 643"/>
                  <a:gd name="T26" fmla="*/ 658 w 658"/>
                  <a:gd name="T27" fmla="*/ 110 h 643"/>
                  <a:gd name="T28" fmla="*/ 392 w 658"/>
                  <a:gd name="T2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8" h="643">
                    <a:moveTo>
                      <a:pt x="392" y="0"/>
                    </a:moveTo>
                    <a:cubicBezTo>
                      <a:pt x="295" y="0"/>
                      <a:pt x="199" y="37"/>
                      <a:pt x="125" y="110"/>
                    </a:cubicBezTo>
                    <a:cubicBezTo>
                      <a:pt x="35" y="200"/>
                      <a:pt x="0" y="325"/>
                      <a:pt x="21" y="441"/>
                    </a:cubicBezTo>
                    <a:cubicBezTo>
                      <a:pt x="64" y="499"/>
                      <a:pt x="97" y="564"/>
                      <a:pt x="118" y="635"/>
                    </a:cubicBezTo>
                    <a:cubicBezTo>
                      <a:pt x="120" y="638"/>
                      <a:pt x="123" y="640"/>
                      <a:pt x="125" y="643"/>
                    </a:cubicBezTo>
                    <a:cubicBezTo>
                      <a:pt x="126" y="643"/>
                      <a:pt x="126" y="643"/>
                      <a:pt x="126" y="643"/>
                    </a:cubicBezTo>
                    <a:cubicBezTo>
                      <a:pt x="126" y="643"/>
                      <a:pt x="126" y="643"/>
                      <a:pt x="126" y="643"/>
                    </a:cubicBezTo>
                    <a:cubicBezTo>
                      <a:pt x="195" y="573"/>
                      <a:pt x="195" y="573"/>
                      <a:pt x="195" y="573"/>
                    </a:cubicBezTo>
                    <a:cubicBezTo>
                      <a:pt x="87" y="465"/>
                      <a:pt x="87" y="288"/>
                      <a:pt x="195" y="180"/>
                    </a:cubicBezTo>
                    <a:cubicBezTo>
                      <a:pt x="249" y="126"/>
                      <a:pt x="321" y="98"/>
                      <a:pt x="392" y="98"/>
                    </a:cubicBezTo>
                    <a:cubicBezTo>
                      <a:pt x="463" y="98"/>
                      <a:pt x="534" y="126"/>
                      <a:pt x="588" y="180"/>
                    </a:cubicBezTo>
                    <a:cubicBezTo>
                      <a:pt x="589" y="180"/>
                      <a:pt x="589" y="180"/>
                      <a:pt x="589" y="180"/>
                    </a:cubicBezTo>
                    <a:cubicBezTo>
                      <a:pt x="589" y="180"/>
                      <a:pt x="589" y="180"/>
                      <a:pt x="589" y="180"/>
                    </a:cubicBezTo>
                    <a:cubicBezTo>
                      <a:pt x="658" y="110"/>
                      <a:pt x="658" y="110"/>
                      <a:pt x="658" y="110"/>
                    </a:cubicBezTo>
                    <a:cubicBezTo>
                      <a:pt x="585" y="37"/>
                      <a:pt x="488" y="0"/>
                      <a:pt x="39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1" name="Freeform 77"/>
              <p:cNvSpPr>
                <a:spLocks noEditPoints="1"/>
              </p:cNvSpPr>
              <p:nvPr userDrawn="1"/>
            </p:nvSpPr>
            <p:spPr bwMode="auto">
              <a:xfrm>
                <a:off x="11074525" y="2205052"/>
                <a:ext cx="670447" cy="671218"/>
              </a:xfrm>
              <a:custGeom>
                <a:avLst/>
                <a:gdLst>
                  <a:gd name="T0" fmla="*/ 69 w 532"/>
                  <a:gd name="T1" fmla="*/ 463 h 533"/>
                  <a:gd name="T2" fmla="*/ 0 w 532"/>
                  <a:gd name="T3" fmla="*/ 533 h 533"/>
                  <a:gd name="T4" fmla="*/ 0 w 532"/>
                  <a:gd name="T5" fmla="*/ 533 h 533"/>
                  <a:gd name="T6" fmla="*/ 69 w 532"/>
                  <a:gd name="T7" fmla="*/ 463 h 533"/>
                  <a:gd name="T8" fmla="*/ 69 w 532"/>
                  <a:gd name="T9" fmla="*/ 463 h 533"/>
                  <a:gd name="T10" fmla="*/ 532 w 532"/>
                  <a:gd name="T11" fmla="*/ 0 h 533"/>
                  <a:gd name="T12" fmla="*/ 463 w 532"/>
                  <a:gd name="T13" fmla="*/ 70 h 533"/>
                  <a:gd name="T14" fmla="*/ 463 w 532"/>
                  <a:gd name="T15" fmla="*/ 70 h 533"/>
                  <a:gd name="T16" fmla="*/ 532 w 532"/>
                  <a:gd name="T17" fmla="*/ 0 h 533"/>
                  <a:gd name="T18" fmla="*/ 532 w 532"/>
                  <a:gd name="T19"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2" h="533">
                    <a:moveTo>
                      <a:pt x="69" y="463"/>
                    </a:moveTo>
                    <a:cubicBezTo>
                      <a:pt x="0" y="533"/>
                      <a:pt x="0" y="533"/>
                      <a:pt x="0" y="533"/>
                    </a:cubicBezTo>
                    <a:cubicBezTo>
                      <a:pt x="0" y="533"/>
                      <a:pt x="0" y="533"/>
                      <a:pt x="0" y="533"/>
                    </a:cubicBezTo>
                    <a:cubicBezTo>
                      <a:pt x="69" y="463"/>
                      <a:pt x="69" y="463"/>
                      <a:pt x="69" y="463"/>
                    </a:cubicBezTo>
                    <a:cubicBezTo>
                      <a:pt x="69" y="463"/>
                      <a:pt x="69" y="463"/>
                      <a:pt x="69" y="463"/>
                    </a:cubicBezTo>
                    <a:moveTo>
                      <a:pt x="532" y="0"/>
                    </a:moveTo>
                    <a:cubicBezTo>
                      <a:pt x="463" y="70"/>
                      <a:pt x="463" y="70"/>
                      <a:pt x="463" y="70"/>
                    </a:cubicBezTo>
                    <a:cubicBezTo>
                      <a:pt x="463" y="70"/>
                      <a:pt x="463" y="70"/>
                      <a:pt x="463" y="70"/>
                    </a:cubicBezTo>
                    <a:cubicBezTo>
                      <a:pt x="532" y="0"/>
                      <a:pt x="532" y="0"/>
                      <a:pt x="532" y="0"/>
                    </a:cubicBezTo>
                    <a:cubicBezTo>
                      <a:pt x="532" y="0"/>
                      <a:pt x="532" y="0"/>
                      <a:pt x="53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78"/>
              <p:cNvSpPr>
                <a:spLocks/>
              </p:cNvSpPr>
              <p:nvPr userDrawn="1"/>
            </p:nvSpPr>
            <p:spPr bwMode="auto">
              <a:xfrm>
                <a:off x="10427995" y="2332352"/>
                <a:ext cx="665818" cy="1063148"/>
              </a:xfrm>
              <a:custGeom>
                <a:avLst/>
                <a:gdLst>
                  <a:gd name="T0" fmla="*/ 27 w 528"/>
                  <a:gd name="T1" fmla="*/ 0 h 844"/>
                  <a:gd name="T2" fmla="*/ 0 w 528"/>
                  <a:gd name="T3" fmla="*/ 154 h 844"/>
                  <a:gd name="T4" fmla="*/ 372 w 528"/>
                  <a:gd name="T5" fmla="*/ 590 h 844"/>
                  <a:gd name="T6" fmla="*/ 312 w 528"/>
                  <a:gd name="T7" fmla="*/ 811 h 844"/>
                  <a:gd name="T8" fmla="*/ 363 w 528"/>
                  <a:gd name="T9" fmla="*/ 844 h 844"/>
                  <a:gd name="T10" fmla="*/ 518 w 528"/>
                  <a:gd name="T11" fmla="*/ 699 h 844"/>
                  <a:gd name="T12" fmla="*/ 528 w 528"/>
                  <a:gd name="T13" fmla="*/ 590 h 844"/>
                  <a:gd name="T14" fmla="*/ 505 w 528"/>
                  <a:gd name="T15" fmla="*/ 424 h 844"/>
                  <a:gd name="T16" fmla="*/ 408 w 528"/>
                  <a:gd name="T17" fmla="*/ 230 h 844"/>
                  <a:gd name="T18" fmla="*/ 27 w 528"/>
                  <a:gd name="T19" fmla="*/ 0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8" h="844">
                    <a:moveTo>
                      <a:pt x="27" y="0"/>
                    </a:moveTo>
                    <a:cubicBezTo>
                      <a:pt x="12" y="51"/>
                      <a:pt x="3" y="102"/>
                      <a:pt x="0" y="154"/>
                    </a:cubicBezTo>
                    <a:cubicBezTo>
                      <a:pt x="210" y="187"/>
                      <a:pt x="372" y="370"/>
                      <a:pt x="372" y="590"/>
                    </a:cubicBezTo>
                    <a:cubicBezTo>
                      <a:pt x="372" y="670"/>
                      <a:pt x="350" y="746"/>
                      <a:pt x="312" y="811"/>
                    </a:cubicBezTo>
                    <a:cubicBezTo>
                      <a:pt x="329" y="823"/>
                      <a:pt x="345" y="834"/>
                      <a:pt x="363" y="844"/>
                    </a:cubicBezTo>
                    <a:cubicBezTo>
                      <a:pt x="407" y="788"/>
                      <a:pt x="459" y="739"/>
                      <a:pt x="518" y="699"/>
                    </a:cubicBezTo>
                    <a:cubicBezTo>
                      <a:pt x="525" y="663"/>
                      <a:pt x="528" y="627"/>
                      <a:pt x="528" y="590"/>
                    </a:cubicBezTo>
                    <a:cubicBezTo>
                      <a:pt x="528" y="532"/>
                      <a:pt x="520" y="477"/>
                      <a:pt x="505" y="424"/>
                    </a:cubicBezTo>
                    <a:cubicBezTo>
                      <a:pt x="452" y="368"/>
                      <a:pt x="420" y="301"/>
                      <a:pt x="408" y="230"/>
                    </a:cubicBezTo>
                    <a:cubicBezTo>
                      <a:pt x="317" y="110"/>
                      <a:pt x="182" y="25"/>
                      <a:pt x="2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3" name="Freeform 79"/>
              <p:cNvSpPr>
                <a:spLocks/>
              </p:cNvSpPr>
              <p:nvPr userDrawn="1"/>
            </p:nvSpPr>
            <p:spPr bwMode="auto">
              <a:xfrm>
                <a:off x="10885504" y="3213423"/>
                <a:ext cx="195194" cy="236855"/>
              </a:xfrm>
              <a:custGeom>
                <a:avLst/>
                <a:gdLst>
                  <a:gd name="T0" fmla="*/ 155 w 155"/>
                  <a:gd name="T1" fmla="*/ 0 h 188"/>
                  <a:gd name="T2" fmla="*/ 0 w 155"/>
                  <a:gd name="T3" fmla="*/ 145 h 188"/>
                  <a:gd name="T4" fmla="*/ 85 w 155"/>
                  <a:gd name="T5" fmla="*/ 188 h 188"/>
                  <a:gd name="T6" fmla="*/ 155 w 155"/>
                  <a:gd name="T7" fmla="*/ 0 h 188"/>
                </a:gdLst>
                <a:ahLst/>
                <a:cxnLst>
                  <a:cxn ang="0">
                    <a:pos x="T0" y="T1"/>
                  </a:cxn>
                  <a:cxn ang="0">
                    <a:pos x="T2" y="T3"/>
                  </a:cxn>
                  <a:cxn ang="0">
                    <a:pos x="T4" y="T5"/>
                  </a:cxn>
                  <a:cxn ang="0">
                    <a:pos x="T6" y="T7"/>
                  </a:cxn>
                </a:cxnLst>
                <a:rect l="0" t="0" r="r" b="b"/>
                <a:pathLst>
                  <a:path w="155" h="188">
                    <a:moveTo>
                      <a:pt x="155" y="0"/>
                    </a:moveTo>
                    <a:cubicBezTo>
                      <a:pt x="96" y="40"/>
                      <a:pt x="44" y="89"/>
                      <a:pt x="0" y="145"/>
                    </a:cubicBezTo>
                    <a:cubicBezTo>
                      <a:pt x="27" y="161"/>
                      <a:pt x="56" y="176"/>
                      <a:pt x="85" y="188"/>
                    </a:cubicBezTo>
                    <a:cubicBezTo>
                      <a:pt x="119" y="131"/>
                      <a:pt x="143" y="67"/>
                      <a:pt x="155"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80"/>
              <p:cNvSpPr>
                <a:spLocks/>
              </p:cNvSpPr>
              <p:nvPr userDrawn="1"/>
            </p:nvSpPr>
            <p:spPr bwMode="auto">
              <a:xfrm>
                <a:off x="10941824" y="2621670"/>
                <a:ext cx="122671" cy="244571"/>
              </a:xfrm>
              <a:custGeom>
                <a:avLst/>
                <a:gdLst>
                  <a:gd name="T0" fmla="*/ 0 w 97"/>
                  <a:gd name="T1" fmla="*/ 0 h 194"/>
                  <a:gd name="T2" fmla="*/ 97 w 97"/>
                  <a:gd name="T3" fmla="*/ 194 h 194"/>
                  <a:gd name="T4" fmla="*/ 0 w 97"/>
                  <a:gd name="T5" fmla="*/ 0 h 194"/>
                </a:gdLst>
                <a:ahLst/>
                <a:cxnLst>
                  <a:cxn ang="0">
                    <a:pos x="T0" y="T1"/>
                  </a:cxn>
                  <a:cxn ang="0">
                    <a:pos x="T2" y="T3"/>
                  </a:cxn>
                  <a:cxn ang="0">
                    <a:pos x="T4" y="T5"/>
                  </a:cxn>
                </a:cxnLst>
                <a:rect l="0" t="0" r="r" b="b"/>
                <a:pathLst>
                  <a:path w="97" h="194">
                    <a:moveTo>
                      <a:pt x="0" y="0"/>
                    </a:moveTo>
                    <a:cubicBezTo>
                      <a:pt x="12" y="71"/>
                      <a:pt x="44" y="138"/>
                      <a:pt x="97" y="194"/>
                    </a:cubicBezTo>
                    <a:cubicBezTo>
                      <a:pt x="76" y="123"/>
                      <a:pt x="43" y="58"/>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5" name="Freeform 81"/>
              <p:cNvSpPr>
                <a:spLocks noEditPoints="1"/>
              </p:cNvSpPr>
              <p:nvPr userDrawn="1"/>
            </p:nvSpPr>
            <p:spPr bwMode="auto">
              <a:xfrm>
                <a:off x="10340814" y="3581435"/>
                <a:ext cx="388073" cy="245342"/>
              </a:xfrm>
              <a:custGeom>
                <a:avLst/>
                <a:gdLst>
                  <a:gd name="T0" fmla="*/ 19 w 308"/>
                  <a:gd name="T1" fmla="*/ 39 h 195"/>
                  <a:gd name="T2" fmla="*/ 0 w 308"/>
                  <a:gd name="T3" fmla="*/ 39 h 195"/>
                  <a:gd name="T4" fmla="*/ 0 w 308"/>
                  <a:gd name="T5" fmla="*/ 39 h 195"/>
                  <a:gd name="T6" fmla="*/ 0 w 308"/>
                  <a:gd name="T7" fmla="*/ 39 h 195"/>
                  <a:gd name="T8" fmla="*/ 0 w 308"/>
                  <a:gd name="T9" fmla="*/ 195 h 195"/>
                  <a:gd name="T10" fmla="*/ 66 w 308"/>
                  <a:gd name="T11" fmla="*/ 192 h 195"/>
                  <a:gd name="T12" fmla="*/ 66 w 308"/>
                  <a:gd name="T13" fmla="*/ 181 h 195"/>
                  <a:gd name="T14" fmla="*/ 66 w 308"/>
                  <a:gd name="T15" fmla="*/ 181 h 195"/>
                  <a:gd name="T16" fmla="*/ 19 w 308"/>
                  <a:gd name="T17" fmla="*/ 39 h 195"/>
                  <a:gd name="T18" fmla="*/ 182 w 308"/>
                  <a:gd name="T19" fmla="*/ 0 h 195"/>
                  <a:gd name="T20" fmla="*/ 112 w 308"/>
                  <a:gd name="T21" fmla="*/ 25 h 195"/>
                  <a:gd name="T22" fmla="*/ 152 w 308"/>
                  <a:gd name="T23" fmla="*/ 176 h 195"/>
                  <a:gd name="T24" fmla="*/ 299 w 308"/>
                  <a:gd name="T25" fmla="*/ 115 h 195"/>
                  <a:gd name="T26" fmla="*/ 308 w 308"/>
                  <a:gd name="T27" fmla="*/ 86 h 195"/>
                  <a:gd name="T28" fmla="*/ 182 w 308"/>
                  <a:gd name="T29"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195">
                    <a:moveTo>
                      <a:pt x="19" y="39"/>
                    </a:moveTo>
                    <a:cubicBezTo>
                      <a:pt x="13" y="39"/>
                      <a:pt x="7" y="39"/>
                      <a:pt x="0" y="39"/>
                    </a:cubicBezTo>
                    <a:cubicBezTo>
                      <a:pt x="0" y="39"/>
                      <a:pt x="0" y="39"/>
                      <a:pt x="0" y="39"/>
                    </a:cubicBezTo>
                    <a:cubicBezTo>
                      <a:pt x="0" y="39"/>
                      <a:pt x="0" y="39"/>
                      <a:pt x="0" y="39"/>
                    </a:cubicBezTo>
                    <a:cubicBezTo>
                      <a:pt x="0" y="195"/>
                      <a:pt x="0" y="195"/>
                      <a:pt x="0" y="195"/>
                    </a:cubicBezTo>
                    <a:cubicBezTo>
                      <a:pt x="22" y="195"/>
                      <a:pt x="44" y="194"/>
                      <a:pt x="66" y="192"/>
                    </a:cubicBezTo>
                    <a:cubicBezTo>
                      <a:pt x="66" y="188"/>
                      <a:pt x="66" y="185"/>
                      <a:pt x="66" y="181"/>
                    </a:cubicBezTo>
                    <a:cubicBezTo>
                      <a:pt x="66" y="181"/>
                      <a:pt x="66" y="181"/>
                      <a:pt x="66" y="181"/>
                    </a:cubicBezTo>
                    <a:cubicBezTo>
                      <a:pt x="66" y="128"/>
                      <a:pt x="48" y="79"/>
                      <a:pt x="19" y="39"/>
                    </a:cubicBezTo>
                    <a:moveTo>
                      <a:pt x="182" y="0"/>
                    </a:moveTo>
                    <a:cubicBezTo>
                      <a:pt x="160" y="10"/>
                      <a:pt x="136" y="18"/>
                      <a:pt x="112" y="25"/>
                    </a:cubicBezTo>
                    <a:cubicBezTo>
                      <a:pt x="137" y="70"/>
                      <a:pt x="151" y="121"/>
                      <a:pt x="152" y="176"/>
                    </a:cubicBezTo>
                    <a:cubicBezTo>
                      <a:pt x="204" y="162"/>
                      <a:pt x="253" y="142"/>
                      <a:pt x="299" y="115"/>
                    </a:cubicBezTo>
                    <a:cubicBezTo>
                      <a:pt x="302" y="105"/>
                      <a:pt x="305" y="96"/>
                      <a:pt x="308" y="86"/>
                    </a:cubicBezTo>
                    <a:cubicBezTo>
                      <a:pt x="264" y="61"/>
                      <a:pt x="222" y="32"/>
                      <a:pt x="18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82"/>
              <p:cNvSpPr>
                <a:spLocks/>
              </p:cNvSpPr>
              <p:nvPr userDrawn="1"/>
            </p:nvSpPr>
            <p:spPr bwMode="auto">
              <a:xfrm>
                <a:off x="10364730" y="3612296"/>
                <a:ext cx="167419" cy="196737"/>
              </a:xfrm>
              <a:custGeom>
                <a:avLst/>
                <a:gdLst>
                  <a:gd name="T0" fmla="*/ 93 w 133"/>
                  <a:gd name="T1" fmla="*/ 0 h 156"/>
                  <a:gd name="T2" fmla="*/ 0 w 133"/>
                  <a:gd name="T3" fmla="*/ 14 h 156"/>
                  <a:gd name="T4" fmla="*/ 47 w 133"/>
                  <a:gd name="T5" fmla="*/ 156 h 156"/>
                  <a:gd name="T6" fmla="*/ 47 w 133"/>
                  <a:gd name="T7" fmla="*/ 156 h 156"/>
                  <a:gd name="T8" fmla="*/ 47 w 133"/>
                  <a:gd name="T9" fmla="*/ 156 h 156"/>
                  <a:gd name="T10" fmla="*/ 110 w 133"/>
                  <a:gd name="T11" fmla="*/ 156 h 156"/>
                  <a:gd name="T12" fmla="*/ 133 w 133"/>
                  <a:gd name="T13" fmla="*/ 151 h 156"/>
                  <a:gd name="T14" fmla="*/ 93 w 133"/>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56">
                    <a:moveTo>
                      <a:pt x="93" y="0"/>
                    </a:moveTo>
                    <a:cubicBezTo>
                      <a:pt x="63" y="8"/>
                      <a:pt x="32" y="12"/>
                      <a:pt x="0" y="14"/>
                    </a:cubicBezTo>
                    <a:cubicBezTo>
                      <a:pt x="29" y="54"/>
                      <a:pt x="47" y="103"/>
                      <a:pt x="47" y="156"/>
                    </a:cubicBezTo>
                    <a:cubicBezTo>
                      <a:pt x="47" y="156"/>
                      <a:pt x="47" y="156"/>
                      <a:pt x="47" y="156"/>
                    </a:cubicBezTo>
                    <a:cubicBezTo>
                      <a:pt x="47" y="156"/>
                      <a:pt x="47" y="156"/>
                      <a:pt x="47" y="156"/>
                    </a:cubicBezTo>
                    <a:cubicBezTo>
                      <a:pt x="110" y="156"/>
                      <a:pt x="110" y="156"/>
                      <a:pt x="110" y="156"/>
                    </a:cubicBezTo>
                    <a:cubicBezTo>
                      <a:pt x="118" y="155"/>
                      <a:pt x="125" y="153"/>
                      <a:pt x="133" y="151"/>
                    </a:cubicBezTo>
                    <a:cubicBezTo>
                      <a:pt x="132" y="96"/>
                      <a:pt x="118" y="45"/>
                      <a:pt x="9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7" name="Freeform 83"/>
              <p:cNvSpPr>
                <a:spLocks/>
              </p:cNvSpPr>
              <p:nvPr userDrawn="1"/>
            </p:nvSpPr>
            <p:spPr bwMode="auto">
              <a:xfrm>
                <a:off x="10424137" y="3809032"/>
                <a:ext cx="79466" cy="13887"/>
              </a:xfrm>
              <a:custGeom>
                <a:avLst/>
                <a:gdLst>
                  <a:gd name="T0" fmla="*/ 63 w 63"/>
                  <a:gd name="T1" fmla="*/ 0 h 11"/>
                  <a:gd name="T2" fmla="*/ 0 w 63"/>
                  <a:gd name="T3" fmla="*/ 0 h 11"/>
                  <a:gd name="T4" fmla="*/ 0 w 63"/>
                  <a:gd name="T5" fmla="*/ 11 h 11"/>
                  <a:gd name="T6" fmla="*/ 63 w 63"/>
                  <a:gd name="T7" fmla="*/ 0 h 11"/>
                </a:gdLst>
                <a:ahLst/>
                <a:cxnLst>
                  <a:cxn ang="0">
                    <a:pos x="T0" y="T1"/>
                  </a:cxn>
                  <a:cxn ang="0">
                    <a:pos x="T2" y="T3"/>
                  </a:cxn>
                  <a:cxn ang="0">
                    <a:pos x="T4" y="T5"/>
                  </a:cxn>
                  <a:cxn ang="0">
                    <a:pos x="T6" y="T7"/>
                  </a:cxn>
                </a:cxnLst>
                <a:rect l="0" t="0" r="r" b="b"/>
                <a:pathLst>
                  <a:path w="63" h="11">
                    <a:moveTo>
                      <a:pt x="63" y="0"/>
                    </a:moveTo>
                    <a:cubicBezTo>
                      <a:pt x="0" y="0"/>
                      <a:pt x="0" y="0"/>
                      <a:pt x="0" y="0"/>
                    </a:cubicBezTo>
                    <a:cubicBezTo>
                      <a:pt x="0" y="4"/>
                      <a:pt x="0" y="7"/>
                      <a:pt x="0" y="11"/>
                    </a:cubicBezTo>
                    <a:cubicBezTo>
                      <a:pt x="21" y="8"/>
                      <a:pt x="42" y="5"/>
                      <a:pt x="6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8" name="Freeform 84"/>
              <p:cNvSpPr>
                <a:spLocks/>
              </p:cNvSpPr>
              <p:nvPr userDrawn="1"/>
            </p:nvSpPr>
            <p:spPr bwMode="auto">
              <a:xfrm>
                <a:off x="10424137" y="3809032"/>
                <a:ext cx="79466" cy="0"/>
              </a:xfrm>
              <a:custGeom>
                <a:avLst/>
                <a:gdLst>
                  <a:gd name="T0" fmla="*/ 63 w 63"/>
                  <a:gd name="T1" fmla="*/ 0 w 63"/>
                  <a:gd name="T2" fmla="*/ 0 w 63"/>
                  <a:gd name="T3" fmla="*/ 63 w 63"/>
                  <a:gd name="T4" fmla="*/ 63 w 63"/>
                </a:gdLst>
                <a:ahLst/>
                <a:cxnLst>
                  <a:cxn ang="0">
                    <a:pos x="T0" y="0"/>
                  </a:cxn>
                  <a:cxn ang="0">
                    <a:pos x="T1" y="0"/>
                  </a:cxn>
                  <a:cxn ang="0">
                    <a:pos x="T2" y="0"/>
                  </a:cxn>
                  <a:cxn ang="0">
                    <a:pos x="T3" y="0"/>
                  </a:cxn>
                  <a:cxn ang="0">
                    <a:pos x="T4" y="0"/>
                  </a:cxn>
                </a:cxnLst>
                <a:rect l="0" t="0" r="r" b="b"/>
                <a:pathLst>
                  <a:path w="63">
                    <a:moveTo>
                      <a:pt x="63" y="0"/>
                    </a:moveTo>
                    <a:cubicBezTo>
                      <a:pt x="0" y="0"/>
                      <a:pt x="0" y="0"/>
                      <a:pt x="0" y="0"/>
                    </a:cubicBezTo>
                    <a:cubicBezTo>
                      <a:pt x="0" y="0"/>
                      <a:pt x="0" y="0"/>
                      <a:pt x="0" y="0"/>
                    </a:cubicBezTo>
                    <a:cubicBezTo>
                      <a:pt x="63" y="0"/>
                      <a:pt x="63" y="0"/>
                      <a:pt x="63" y="0"/>
                    </a:cubicBezTo>
                    <a:cubicBezTo>
                      <a:pt x="63" y="0"/>
                      <a:pt x="63" y="0"/>
                      <a:pt x="63"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9" name="Freeform 85"/>
              <p:cNvSpPr>
                <a:spLocks/>
              </p:cNvSpPr>
              <p:nvPr userDrawn="1"/>
            </p:nvSpPr>
            <p:spPr bwMode="auto">
              <a:xfrm>
                <a:off x="10718084" y="3689447"/>
                <a:ext cx="36261" cy="36261"/>
              </a:xfrm>
              <a:custGeom>
                <a:avLst/>
                <a:gdLst>
                  <a:gd name="T0" fmla="*/ 9 w 29"/>
                  <a:gd name="T1" fmla="*/ 0 h 29"/>
                  <a:gd name="T2" fmla="*/ 0 w 29"/>
                  <a:gd name="T3" fmla="*/ 29 h 29"/>
                  <a:gd name="T4" fmla="*/ 29 w 29"/>
                  <a:gd name="T5" fmla="*/ 11 h 29"/>
                  <a:gd name="T6" fmla="*/ 9 w 29"/>
                  <a:gd name="T7" fmla="*/ 0 h 29"/>
                </a:gdLst>
                <a:ahLst/>
                <a:cxnLst>
                  <a:cxn ang="0">
                    <a:pos x="T0" y="T1"/>
                  </a:cxn>
                  <a:cxn ang="0">
                    <a:pos x="T2" y="T3"/>
                  </a:cxn>
                  <a:cxn ang="0">
                    <a:pos x="T4" y="T5"/>
                  </a:cxn>
                  <a:cxn ang="0">
                    <a:pos x="T6" y="T7"/>
                  </a:cxn>
                </a:cxnLst>
                <a:rect l="0" t="0" r="r" b="b"/>
                <a:pathLst>
                  <a:path w="29" h="29">
                    <a:moveTo>
                      <a:pt x="9" y="0"/>
                    </a:moveTo>
                    <a:cubicBezTo>
                      <a:pt x="6" y="10"/>
                      <a:pt x="3" y="19"/>
                      <a:pt x="0" y="29"/>
                    </a:cubicBezTo>
                    <a:cubicBezTo>
                      <a:pt x="10" y="24"/>
                      <a:pt x="20" y="18"/>
                      <a:pt x="29" y="11"/>
                    </a:cubicBezTo>
                    <a:cubicBezTo>
                      <a:pt x="22" y="8"/>
                      <a:pt x="15" y="4"/>
                      <a:pt x="9"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0" name="Freeform 87"/>
              <p:cNvSpPr>
                <a:spLocks/>
              </p:cNvSpPr>
              <p:nvPr userDrawn="1"/>
            </p:nvSpPr>
            <p:spPr bwMode="auto">
              <a:xfrm>
                <a:off x="9777607" y="3442562"/>
                <a:ext cx="234541" cy="207538"/>
              </a:xfrm>
              <a:custGeom>
                <a:avLst/>
                <a:gdLst>
                  <a:gd name="T0" fmla="*/ 117 w 186"/>
                  <a:gd name="T1" fmla="*/ 0 h 165"/>
                  <a:gd name="T2" fmla="*/ 0 w 186"/>
                  <a:gd name="T3" fmla="*/ 104 h 165"/>
                  <a:gd name="T4" fmla="*/ 62 w 186"/>
                  <a:gd name="T5" fmla="*/ 165 h 165"/>
                  <a:gd name="T6" fmla="*/ 186 w 186"/>
                  <a:gd name="T7" fmla="*/ 64 h 165"/>
                  <a:gd name="T8" fmla="*/ 117 w 186"/>
                  <a:gd name="T9" fmla="*/ 0 h 165"/>
                </a:gdLst>
                <a:ahLst/>
                <a:cxnLst>
                  <a:cxn ang="0">
                    <a:pos x="T0" y="T1"/>
                  </a:cxn>
                  <a:cxn ang="0">
                    <a:pos x="T2" y="T3"/>
                  </a:cxn>
                  <a:cxn ang="0">
                    <a:pos x="T4" y="T5"/>
                  </a:cxn>
                  <a:cxn ang="0">
                    <a:pos x="T6" y="T7"/>
                  </a:cxn>
                  <a:cxn ang="0">
                    <a:pos x="T8" y="T9"/>
                  </a:cxn>
                </a:cxnLst>
                <a:rect l="0" t="0" r="r" b="b"/>
                <a:pathLst>
                  <a:path w="186" h="165">
                    <a:moveTo>
                      <a:pt x="117" y="0"/>
                    </a:moveTo>
                    <a:cubicBezTo>
                      <a:pt x="70" y="25"/>
                      <a:pt x="30" y="61"/>
                      <a:pt x="0" y="104"/>
                    </a:cubicBezTo>
                    <a:cubicBezTo>
                      <a:pt x="19" y="126"/>
                      <a:pt x="40" y="146"/>
                      <a:pt x="62" y="165"/>
                    </a:cubicBezTo>
                    <a:cubicBezTo>
                      <a:pt x="91" y="119"/>
                      <a:pt x="134" y="83"/>
                      <a:pt x="186" y="64"/>
                    </a:cubicBezTo>
                    <a:cubicBezTo>
                      <a:pt x="161" y="45"/>
                      <a:pt x="138" y="24"/>
                      <a:pt x="11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1" name="Freeform 88"/>
              <p:cNvSpPr>
                <a:spLocks/>
              </p:cNvSpPr>
              <p:nvPr userDrawn="1"/>
            </p:nvSpPr>
            <p:spPr bwMode="auto">
              <a:xfrm>
                <a:off x="9612503" y="2414904"/>
                <a:ext cx="391930" cy="471396"/>
              </a:xfrm>
              <a:custGeom>
                <a:avLst/>
                <a:gdLst>
                  <a:gd name="T0" fmla="*/ 292 w 311"/>
                  <a:gd name="T1" fmla="*/ 0 h 374"/>
                  <a:gd name="T2" fmla="*/ 223 w 311"/>
                  <a:gd name="T3" fmla="*/ 45 h 374"/>
                  <a:gd name="T4" fmla="*/ 162 w 311"/>
                  <a:gd name="T5" fmla="*/ 233 h 374"/>
                  <a:gd name="T6" fmla="*/ 27 w 311"/>
                  <a:gd name="T7" fmla="*/ 296 h 374"/>
                  <a:gd name="T8" fmla="*/ 0 w 311"/>
                  <a:gd name="T9" fmla="*/ 374 h 374"/>
                  <a:gd name="T10" fmla="*/ 8 w 311"/>
                  <a:gd name="T11" fmla="*/ 374 h 374"/>
                  <a:gd name="T12" fmla="*/ 194 w 311"/>
                  <a:gd name="T13" fmla="*/ 308 h 374"/>
                  <a:gd name="T14" fmla="*/ 275 w 311"/>
                  <a:gd name="T15" fmla="*/ 204 h 374"/>
                  <a:gd name="T16" fmla="*/ 292 w 311"/>
                  <a:gd name="T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374">
                    <a:moveTo>
                      <a:pt x="292" y="0"/>
                    </a:moveTo>
                    <a:cubicBezTo>
                      <a:pt x="268" y="13"/>
                      <a:pt x="245" y="28"/>
                      <a:pt x="223" y="45"/>
                    </a:cubicBezTo>
                    <a:cubicBezTo>
                      <a:pt x="234" y="111"/>
                      <a:pt x="213" y="182"/>
                      <a:pt x="162" y="233"/>
                    </a:cubicBezTo>
                    <a:cubicBezTo>
                      <a:pt x="124" y="271"/>
                      <a:pt x="76" y="292"/>
                      <a:pt x="27" y="296"/>
                    </a:cubicBezTo>
                    <a:cubicBezTo>
                      <a:pt x="16" y="321"/>
                      <a:pt x="7" y="347"/>
                      <a:pt x="0" y="374"/>
                    </a:cubicBezTo>
                    <a:cubicBezTo>
                      <a:pt x="3" y="374"/>
                      <a:pt x="6" y="374"/>
                      <a:pt x="8" y="374"/>
                    </a:cubicBezTo>
                    <a:cubicBezTo>
                      <a:pt x="74" y="374"/>
                      <a:pt x="140" y="352"/>
                      <a:pt x="194" y="308"/>
                    </a:cubicBezTo>
                    <a:cubicBezTo>
                      <a:pt x="216" y="270"/>
                      <a:pt x="243" y="235"/>
                      <a:pt x="275" y="204"/>
                    </a:cubicBezTo>
                    <a:cubicBezTo>
                      <a:pt x="305" y="140"/>
                      <a:pt x="311" y="68"/>
                      <a:pt x="292"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2" name="Freeform 89"/>
              <p:cNvSpPr>
                <a:spLocks/>
              </p:cNvSpPr>
              <p:nvPr userDrawn="1"/>
            </p:nvSpPr>
            <p:spPr bwMode="auto">
              <a:xfrm>
                <a:off x="10340814" y="3630041"/>
                <a:ext cx="0" cy="196737"/>
              </a:xfrm>
              <a:custGeom>
                <a:avLst/>
                <a:gdLst>
                  <a:gd name="T0" fmla="*/ 0 h 156"/>
                  <a:gd name="T1" fmla="*/ 156 h 156"/>
                  <a:gd name="T2" fmla="*/ 156 h 156"/>
                  <a:gd name="T3" fmla="*/ 0 h 156"/>
                  <a:gd name="T4" fmla="*/ 0 h 156"/>
                </a:gdLst>
                <a:ahLst/>
                <a:cxnLst>
                  <a:cxn ang="0">
                    <a:pos x="0" y="T0"/>
                  </a:cxn>
                  <a:cxn ang="0">
                    <a:pos x="0" y="T1"/>
                  </a:cxn>
                  <a:cxn ang="0">
                    <a:pos x="0" y="T2"/>
                  </a:cxn>
                  <a:cxn ang="0">
                    <a:pos x="0" y="T3"/>
                  </a:cxn>
                  <a:cxn ang="0">
                    <a:pos x="0" y="T4"/>
                  </a:cxn>
                </a:cxnLst>
                <a:rect l="0" t="0" r="r" b="b"/>
                <a:pathLst>
                  <a:path h="156">
                    <a:moveTo>
                      <a:pt x="0" y="0"/>
                    </a:moveTo>
                    <a:cubicBezTo>
                      <a:pt x="0" y="156"/>
                      <a:pt x="0" y="156"/>
                      <a:pt x="0" y="156"/>
                    </a:cubicBezTo>
                    <a:cubicBezTo>
                      <a:pt x="0" y="156"/>
                      <a:pt x="0" y="156"/>
                      <a:pt x="0" y="156"/>
                    </a:cubicBezTo>
                    <a:cubicBezTo>
                      <a:pt x="0" y="0"/>
                      <a:pt x="0" y="0"/>
                      <a:pt x="0" y="0"/>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3" name="Freeform 92"/>
              <p:cNvSpPr>
                <a:spLocks noEditPoints="1"/>
              </p:cNvSpPr>
              <p:nvPr userDrawn="1"/>
            </p:nvSpPr>
            <p:spPr bwMode="auto">
              <a:xfrm>
                <a:off x="10090071" y="1692765"/>
                <a:ext cx="2066118" cy="2165644"/>
              </a:xfrm>
              <a:custGeom>
                <a:avLst/>
                <a:gdLst>
                  <a:gd name="T0" fmla="*/ 1434 w 1639"/>
                  <a:gd name="T1" fmla="*/ 1321 h 1718"/>
                  <a:gd name="T2" fmla="*/ 1009 w 1639"/>
                  <a:gd name="T3" fmla="*/ 1454 h 1718"/>
                  <a:gd name="T4" fmla="*/ 815 w 1639"/>
                  <a:gd name="T5" fmla="*/ 1429 h 1718"/>
                  <a:gd name="T6" fmla="*/ 682 w 1639"/>
                  <a:gd name="T7" fmla="*/ 1663 h 1718"/>
                  <a:gd name="T8" fmla="*/ 1009 w 1639"/>
                  <a:gd name="T9" fmla="*/ 1718 h 1718"/>
                  <a:gd name="T10" fmla="*/ 1639 w 1639"/>
                  <a:gd name="T11" fmla="*/ 1496 h 1718"/>
                  <a:gd name="T12" fmla="*/ 1434 w 1639"/>
                  <a:gd name="T13" fmla="*/ 1321 h 1718"/>
                  <a:gd name="T14" fmla="*/ 199 w 1639"/>
                  <a:gd name="T15" fmla="*/ 656 h 1718"/>
                  <a:gd name="T16" fmla="*/ 199 w 1639"/>
                  <a:gd name="T17" fmla="*/ 657 h 1718"/>
                  <a:gd name="T18" fmla="*/ 3 w 1639"/>
                  <a:gd name="T19" fmla="*/ 703 h 1718"/>
                  <a:gd name="T20" fmla="*/ 297 w 1639"/>
                  <a:gd name="T21" fmla="*/ 1423 h 1718"/>
                  <a:gd name="T22" fmla="*/ 381 w 1639"/>
                  <a:gd name="T23" fmla="*/ 1498 h 1718"/>
                  <a:gd name="T24" fmla="*/ 580 w 1639"/>
                  <a:gd name="T25" fmla="*/ 1318 h 1718"/>
                  <a:gd name="T26" fmla="*/ 484 w 1639"/>
                  <a:gd name="T27" fmla="*/ 1237 h 1718"/>
                  <a:gd name="T28" fmla="*/ 268 w 1639"/>
                  <a:gd name="T29" fmla="*/ 661 h 1718"/>
                  <a:gd name="T30" fmla="*/ 199 w 1639"/>
                  <a:gd name="T31" fmla="*/ 656 h 1718"/>
                  <a:gd name="T32" fmla="*/ 297 w 1639"/>
                  <a:gd name="T33" fmla="*/ 0 h 1718"/>
                  <a:gd name="T34" fmla="*/ 19 w 1639"/>
                  <a:gd name="T35" fmla="*/ 528 h 1718"/>
                  <a:gd name="T36" fmla="*/ 199 w 1639"/>
                  <a:gd name="T37" fmla="*/ 500 h 1718"/>
                  <a:gd name="T38" fmla="*/ 199 w 1639"/>
                  <a:gd name="T39" fmla="*/ 500 h 1718"/>
                  <a:gd name="T40" fmla="*/ 295 w 1639"/>
                  <a:gd name="T41" fmla="*/ 507 h 1718"/>
                  <a:gd name="T42" fmla="*/ 484 w 1639"/>
                  <a:gd name="T43" fmla="*/ 186 h 1718"/>
                  <a:gd name="T44" fmla="*/ 483 w 1639"/>
                  <a:gd name="T45" fmla="*/ 186 h 1718"/>
                  <a:gd name="T46" fmla="*/ 483 w 1639"/>
                  <a:gd name="T47" fmla="*/ 186 h 1718"/>
                  <a:gd name="T48" fmla="*/ 297 w 1639"/>
                  <a:gd name="T49" fmla="*/ 0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9" h="1718">
                    <a:moveTo>
                      <a:pt x="1434" y="1321"/>
                    </a:moveTo>
                    <a:cubicBezTo>
                      <a:pt x="1306" y="1410"/>
                      <a:pt x="1158" y="1454"/>
                      <a:pt x="1009" y="1454"/>
                    </a:cubicBezTo>
                    <a:cubicBezTo>
                      <a:pt x="944" y="1454"/>
                      <a:pt x="879" y="1446"/>
                      <a:pt x="815" y="1429"/>
                    </a:cubicBezTo>
                    <a:cubicBezTo>
                      <a:pt x="752" y="1493"/>
                      <a:pt x="706" y="1574"/>
                      <a:pt x="682" y="1663"/>
                    </a:cubicBezTo>
                    <a:cubicBezTo>
                      <a:pt x="787" y="1700"/>
                      <a:pt x="898" y="1718"/>
                      <a:pt x="1009" y="1718"/>
                    </a:cubicBezTo>
                    <a:cubicBezTo>
                      <a:pt x="1232" y="1718"/>
                      <a:pt x="1455" y="1644"/>
                      <a:pt x="1639" y="1496"/>
                    </a:cubicBezTo>
                    <a:cubicBezTo>
                      <a:pt x="1587" y="1422"/>
                      <a:pt x="1516" y="1361"/>
                      <a:pt x="1434" y="1321"/>
                    </a:cubicBezTo>
                    <a:moveTo>
                      <a:pt x="199" y="656"/>
                    </a:moveTo>
                    <a:cubicBezTo>
                      <a:pt x="199" y="657"/>
                      <a:pt x="199" y="657"/>
                      <a:pt x="199" y="657"/>
                    </a:cubicBezTo>
                    <a:cubicBezTo>
                      <a:pt x="129" y="657"/>
                      <a:pt x="62" y="673"/>
                      <a:pt x="3" y="703"/>
                    </a:cubicBezTo>
                    <a:cubicBezTo>
                      <a:pt x="0" y="963"/>
                      <a:pt x="99" y="1224"/>
                      <a:pt x="297" y="1423"/>
                    </a:cubicBezTo>
                    <a:cubicBezTo>
                      <a:pt x="324" y="1450"/>
                      <a:pt x="352" y="1475"/>
                      <a:pt x="381" y="1498"/>
                    </a:cubicBezTo>
                    <a:cubicBezTo>
                      <a:pt x="464" y="1460"/>
                      <a:pt x="534" y="1397"/>
                      <a:pt x="580" y="1318"/>
                    </a:cubicBezTo>
                    <a:cubicBezTo>
                      <a:pt x="546" y="1294"/>
                      <a:pt x="514" y="1267"/>
                      <a:pt x="484" y="1237"/>
                    </a:cubicBezTo>
                    <a:cubicBezTo>
                      <a:pt x="326" y="1079"/>
                      <a:pt x="254" y="868"/>
                      <a:pt x="268" y="661"/>
                    </a:cubicBezTo>
                    <a:cubicBezTo>
                      <a:pt x="245" y="658"/>
                      <a:pt x="223" y="656"/>
                      <a:pt x="199" y="656"/>
                    </a:cubicBezTo>
                    <a:moveTo>
                      <a:pt x="297" y="0"/>
                    </a:moveTo>
                    <a:cubicBezTo>
                      <a:pt x="148" y="150"/>
                      <a:pt x="55" y="335"/>
                      <a:pt x="19" y="528"/>
                    </a:cubicBezTo>
                    <a:cubicBezTo>
                      <a:pt x="76" y="510"/>
                      <a:pt x="137" y="500"/>
                      <a:pt x="199" y="500"/>
                    </a:cubicBezTo>
                    <a:cubicBezTo>
                      <a:pt x="199" y="500"/>
                      <a:pt x="199" y="500"/>
                      <a:pt x="199" y="500"/>
                    </a:cubicBezTo>
                    <a:cubicBezTo>
                      <a:pt x="232" y="500"/>
                      <a:pt x="264" y="502"/>
                      <a:pt x="295" y="507"/>
                    </a:cubicBezTo>
                    <a:cubicBezTo>
                      <a:pt x="328" y="390"/>
                      <a:pt x="391" y="279"/>
                      <a:pt x="484" y="186"/>
                    </a:cubicBezTo>
                    <a:cubicBezTo>
                      <a:pt x="483" y="186"/>
                      <a:pt x="483" y="186"/>
                      <a:pt x="483" y="186"/>
                    </a:cubicBezTo>
                    <a:cubicBezTo>
                      <a:pt x="483" y="186"/>
                      <a:pt x="483" y="186"/>
                      <a:pt x="483" y="186"/>
                    </a:cubicBezTo>
                    <a:cubicBezTo>
                      <a:pt x="297" y="0"/>
                      <a:pt x="297" y="0"/>
                      <a:pt x="297"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4" name="Freeform 95"/>
              <p:cNvSpPr>
                <a:spLocks/>
              </p:cNvSpPr>
              <p:nvPr userDrawn="1"/>
            </p:nvSpPr>
            <p:spPr bwMode="auto">
              <a:xfrm>
                <a:off x="10728886" y="3395500"/>
                <a:ext cx="263858" cy="307835"/>
              </a:xfrm>
              <a:custGeom>
                <a:avLst/>
                <a:gdLst>
                  <a:gd name="T0" fmla="*/ 124 w 209"/>
                  <a:gd name="T1" fmla="*/ 0 h 244"/>
                  <a:gd name="T2" fmla="*/ 0 w 209"/>
                  <a:gd name="T3" fmla="*/ 233 h 244"/>
                  <a:gd name="T4" fmla="*/ 20 w 209"/>
                  <a:gd name="T5" fmla="*/ 244 h 244"/>
                  <a:gd name="T6" fmla="*/ 209 w 209"/>
                  <a:gd name="T7" fmla="*/ 43 h 244"/>
                  <a:gd name="T8" fmla="*/ 124 w 209"/>
                  <a:gd name="T9" fmla="*/ 0 h 244"/>
                </a:gdLst>
                <a:ahLst/>
                <a:cxnLst>
                  <a:cxn ang="0">
                    <a:pos x="T0" y="T1"/>
                  </a:cxn>
                  <a:cxn ang="0">
                    <a:pos x="T2" y="T3"/>
                  </a:cxn>
                  <a:cxn ang="0">
                    <a:pos x="T4" y="T5"/>
                  </a:cxn>
                  <a:cxn ang="0">
                    <a:pos x="T6" y="T7"/>
                  </a:cxn>
                  <a:cxn ang="0">
                    <a:pos x="T8" y="T9"/>
                  </a:cxn>
                </a:cxnLst>
                <a:rect l="0" t="0" r="r" b="b"/>
                <a:pathLst>
                  <a:path w="209" h="244">
                    <a:moveTo>
                      <a:pt x="124" y="0"/>
                    </a:moveTo>
                    <a:cubicBezTo>
                      <a:pt x="69" y="69"/>
                      <a:pt x="27" y="147"/>
                      <a:pt x="0" y="233"/>
                    </a:cubicBezTo>
                    <a:cubicBezTo>
                      <a:pt x="6" y="237"/>
                      <a:pt x="13" y="241"/>
                      <a:pt x="20" y="244"/>
                    </a:cubicBezTo>
                    <a:cubicBezTo>
                      <a:pt x="98" y="193"/>
                      <a:pt x="163" y="124"/>
                      <a:pt x="209" y="43"/>
                    </a:cubicBezTo>
                    <a:cubicBezTo>
                      <a:pt x="180" y="31"/>
                      <a:pt x="151" y="16"/>
                      <a:pt x="124"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5" name="Freeform 96"/>
              <p:cNvSpPr>
                <a:spLocks/>
              </p:cNvSpPr>
              <p:nvPr userDrawn="1"/>
            </p:nvSpPr>
            <p:spPr bwMode="auto">
              <a:xfrm>
                <a:off x="10093929" y="2323094"/>
                <a:ext cx="246885" cy="256143"/>
              </a:xfrm>
              <a:custGeom>
                <a:avLst/>
                <a:gdLst>
                  <a:gd name="T0" fmla="*/ 196 w 196"/>
                  <a:gd name="T1" fmla="*/ 0 h 203"/>
                  <a:gd name="T2" fmla="*/ 16 w 196"/>
                  <a:gd name="T3" fmla="*/ 28 h 203"/>
                  <a:gd name="T4" fmla="*/ 0 w 196"/>
                  <a:gd name="T5" fmla="*/ 203 h 203"/>
                  <a:gd name="T6" fmla="*/ 196 w 196"/>
                  <a:gd name="T7" fmla="*/ 157 h 203"/>
                  <a:gd name="T8" fmla="*/ 196 w 196"/>
                  <a:gd name="T9" fmla="*/ 156 h 203"/>
                  <a:gd name="T10" fmla="*/ 196 w 196"/>
                  <a:gd name="T11" fmla="*/ 156 h 203"/>
                  <a:gd name="T12" fmla="*/ 196 w 196"/>
                  <a:gd name="T13" fmla="*/ 0 h 203"/>
                </a:gdLst>
                <a:ahLst/>
                <a:cxnLst>
                  <a:cxn ang="0">
                    <a:pos x="T0" y="T1"/>
                  </a:cxn>
                  <a:cxn ang="0">
                    <a:pos x="T2" y="T3"/>
                  </a:cxn>
                  <a:cxn ang="0">
                    <a:pos x="T4" y="T5"/>
                  </a:cxn>
                  <a:cxn ang="0">
                    <a:pos x="T6" y="T7"/>
                  </a:cxn>
                  <a:cxn ang="0">
                    <a:pos x="T8" y="T9"/>
                  </a:cxn>
                  <a:cxn ang="0">
                    <a:pos x="T10" y="T11"/>
                  </a:cxn>
                  <a:cxn ang="0">
                    <a:pos x="T12" y="T13"/>
                  </a:cxn>
                </a:cxnLst>
                <a:rect l="0" t="0" r="r" b="b"/>
                <a:pathLst>
                  <a:path w="196" h="203">
                    <a:moveTo>
                      <a:pt x="196" y="0"/>
                    </a:moveTo>
                    <a:cubicBezTo>
                      <a:pt x="134" y="0"/>
                      <a:pt x="73" y="10"/>
                      <a:pt x="16" y="28"/>
                    </a:cubicBezTo>
                    <a:cubicBezTo>
                      <a:pt x="6" y="86"/>
                      <a:pt x="0" y="144"/>
                      <a:pt x="0" y="203"/>
                    </a:cubicBezTo>
                    <a:cubicBezTo>
                      <a:pt x="59" y="173"/>
                      <a:pt x="126" y="157"/>
                      <a:pt x="196" y="157"/>
                    </a:cubicBezTo>
                    <a:cubicBezTo>
                      <a:pt x="196" y="156"/>
                      <a:pt x="196" y="156"/>
                      <a:pt x="196" y="156"/>
                    </a:cubicBezTo>
                    <a:cubicBezTo>
                      <a:pt x="196" y="156"/>
                      <a:pt x="196" y="156"/>
                      <a:pt x="196" y="156"/>
                    </a:cubicBezTo>
                    <a:cubicBezTo>
                      <a:pt x="196" y="0"/>
                      <a:pt x="196" y="0"/>
                      <a:pt x="196"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6" name="Freeform 97"/>
              <p:cNvSpPr>
                <a:spLocks/>
              </p:cNvSpPr>
              <p:nvPr userDrawn="1"/>
            </p:nvSpPr>
            <p:spPr bwMode="auto">
              <a:xfrm>
                <a:off x="10340814" y="2323094"/>
                <a:ext cx="0" cy="196737"/>
              </a:xfrm>
              <a:custGeom>
                <a:avLst/>
                <a:gdLst>
                  <a:gd name="T0" fmla="*/ 0 h 156"/>
                  <a:gd name="T1" fmla="*/ 0 h 156"/>
                  <a:gd name="T2" fmla="*/ 156 h 156"/>
                  <a:gd name="T3" fmla="*/ 156 h 156"/>
                  <a:gd name="T4" fmla="*/ 0 h 156"/>
                </a:gdLst>
                <a:ahLst/>
                <a:cxnLst>
                  <a:cxn ang="0">
                    <a:pos x="0" y="T0"/>
                  </a:cxn>
                  <a:cxn ang="0">
                    <a:pos x="0" y="T1"/>
                  </a:cxn>
                  <a:cxn ang="0">
                    <a:pos x="0" y="T2"/>
                  </a:cxn>
                  <a:cxn ang="0">
                    <a:pos x="0" y="T3"/>
                  </a:cxn>
                  <a:cxn ang="0">
                    <a:pos x="0" y="T4"/>
                  </a:cxn>
                </a:cxnLst>
                <a:rect l="0" t="0" r="r" b="b"/>
                <a:pathLst>
                  <a:path h="156">
                    <a:moveTo>
                      <a:pt x="0" y="0"/>
                    </a:moveTo>
                    <a:cubicBezTo>
                      <a:pt x="0" y="0"/>
                      <a:pt x="0" y="0"/>
                      <a:pt x="0" y="0"/>
                    </a:cubicBezTo>
                    <a:cubicBezTo>
                      <a:pt x="0" y="156"/>
                      <a:pt x="0" y="156"/>
                      <a:pt x="0" y="156"/>
                    </a:cubicBezTo>
                    <a:cubicBezTo>
                      <a:pt x="0" y="156"/>
                      <a:pt x="0" y="156"/>
                      <a:pt x="0" y="15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7" name="Freeform 98"/>
              <p:cNvSpPr>
                <a:spLocks/>
              </p:cNvSpPr>
              <p:nvPr userDrawn="1"/>
            </p:nvSpPr>
            <p:spPr bwMode="auto">
              <a:xfrm>
                <a:off x="10464256" y="1692765"/>
                <a:ext cx="234541" cy="234541"/>
              </a:xfrm>
              <a:custGeom>
                <a:avLst/>
                <a:gdLst>
                  <a:gd name="T0" fmla="*/ 0 w 186"/>
                  <a:gd name="T1" fmla="*/ 0 h 186"/>
                  <a:gd name="T2" fmla="*/ 0 w 186"/>
                  <a:gd name="T3" fmla="*/ 0 h 186"/>
                  <a:gd name="T4" fmla="*/ 186 w 186"/>
                  <a:gd name="T5" fmla="*/ 186 h 186"/>
                  <a:gd name="T6" fmla="*/ 186 w 186"/>
                  <a:gd name="T7" fmla="*/ 186 h 186"/>
                  <a:gd name="T8" fmla="*/ 0 w 186"/>
                  <a:gd name="T9" fmla="*/ 0 h 186"/>
                </a:gdLst>
                <a:ahLst/>
                <a:cxnLst>
                  <a:cxn ang="0">
                    <a:pos x="T0" y="T1"/>
                  </a:cxn>
                  <a:cxn ang="0">
                    <a:pos x="T2" y="T3"/>
                  </a:cxn>
                  <a:cxn ang="0">
                    <a:pos x="T4" y="T5"/>
                  </a:cxn>
                  <a:cxn ang="0">
                    <a:pos x="T6" y="T7"/>
                  </a:cxn>
                  <a:cxn ang="0">
                    <a:pos x="T8" y="T9"/>
                  </a:cxn>
                </a:cxnLst>
                <a:rect l="0" t="0" r="r" b="b"/>
                <a:pathLst>
                  <a:path w="186" h="186">
                    <a:moveTo>
                      <a:pt x="0" y="0"/>
                    </a:moveTo>
                    <a:cubicBezTo>
                      <a:pt x="0" y="0"/>
                      <a:pt x="0" y="0"/>
                      <a:pt x="0" y="0"/>
                    </a:cubicBezTo>
                    <a:cubicBezTo>
                      <a:pt x="186" y="186"/>
                      <a:pt x="186" y="186"/>
                      <a:pt x="186" y="186"/>
                    </a:cubicBezTo>
                    <a:cubicBezTo>
                      <a:pt x="186" y="186"/>
                      <a:pt x="186" y="186"/>
                      <a:pt x="186" y="18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8" name="Freeform 99"/>
              <p:cNvSpPr>
                <a:spLocks/>
              </p:cNvSpPr>
              <p:nvPr userDrawn="1"/>
            </p:nvSpPr>
            <p:spPr bwMode="auto">
              <a:xfrm>
                <a:off x="12023489" y="3251998"/>
                <a:ext cx="234541" cy="234541"/>
              </a:xfrm>
              <a:custGeom>
                <a:avLst/>
                <a:gdLst>
                  <a:gd name="T0" fmla="*/ 0 w 186"/>
                  <a:gd name="T1" fmla="*/ 0 h 186"/>
                  <a:gd name="T2" fmla="*/ 0 w 186"/>
                  <a:gd name="T3" fmla="*/ 0 h 186"/>
                  <a:gd name="T4" fmla="*/ 186 w 186"/>
                  <a:gd name="T5" fmla="*/ 186 h 186"/>
                  <a:gd name="T6" fmla="*/ 186 w 186"/>
                  <a:gd name="T7" fmla="*/ 186 h 186"/>
                  <a:gd name="T8" fmla="*/ 0 w 186"/>
                  <a:gd name="T9" fmla="*/ 0 h 186"/>
                </a:gdLst>
                <a:ahLst/>
                <a:cxnLst>
                  <a:cxn ang="0">
                    <a:pos x="T0" y="T1"/>
                  </a:cxn>
                  <a:cxn ang="0">
                    <a:pos x="T2" y="T3"/>
                  </a:cxn>
                  <a:cxn ang="0">
                    <a:pos x="T4" y="T5"/>
                  </a:cxn>
                  <a:cxn ang="0">
                    <a:pos x="T6" y="T7"/>
                  </a:cxn>
                  <a:cxn ang="0">
                    <a:pos x="T8" y="T9"/>
                  </a:cxn>
                </a:cxnLst>
                <a:rect l="0" t="0" r="r" b="b"/>
                <a:pathLst>
                  <a:path w="186" h="186">
                    <a:moveTo>
                      <a:pt x="0" y="0"/>
                    </a:moveTo>
                    <a:cubicBezTo>
                      <a:pt x="0" y="0"/>
                      <a:pt x="0" y="0"/>
                      <a:pt x="0" y="0"/>
                    </a:cubicBezTo>
                    <a:cubicBezTo>
                      <a:pt x="186" y="186"/>
                      <a:pt x="186" y="186"/>
                      <a:pt x="186" y="186"/>
                    </a:cubicBezTo>
                    <a:cubicBezTo>
                      <a:pt x="186" y="186"/>
                      <a:pt x="186" y="186"/>
                      <a:pt x="186" y="186"/>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12" name="Figura a mano libera: forma 11">
            <a:extLst>
              <a:ext uri="{FF2B5EF4-FFF2-40B4-BE49-F238E27FC236}">
                <a16:creationId xmlns:a16="http://schemas.microsoft.com/office/drawing/2014/main" id="{729A6892-47C0-4707-BA79-A5D59597FC1F}"/>
              </a:ext>
            </a:extLst>
          </p:cNvPr>
          <p:cNvSpPr/>
          <p:nvPr/>
        </p:nvSpPr>
        <p:spPr>
          <a:xfrm>
            <a:off x="4330386" y="1142039"/>
            <a:ext cx="5145439" cy="2214412"/>
          </a:xfrm>
          <a:custGeom>
            <a:avLst/>
            <a:gdLst>
              <a:gd name="connsiteX0" fmla="*/ 0 w 6042005"/>
              <a:gd name="connsiteY0" fmla="*/ 0 h 3282853"/>
              <a:gd name="connsiteX1" fmla="*/ 4400579 w 6042005"/>
              <a:gd name="connsiteY1" fmla="*/ 0 h 3282853"/>
              <a:gd name="connsiteX2" fmla="*/ 6042005 w 6042005"/>
              <a:gd name="connsiteY2" fmla="*/ 1641427 h 3282853"/>
              <a:gd name="connsiteX3" fmla="*/ 4400579 w 6042005"/>
              <a:gd name="connsiteY3" fmla="*/ 3282853 h 3282853"/>
              <a:gd name="connsiteX4" fmla="*/ 0 w 6042005"/>
              <a:gd name="connsiteY4" fmla="*/ 3282853 h 3282853"/>
              <a:gd name="connsiteX5" fmla="*/ 0 w 6042005"/>
              <a:gd name="connsiteY5" fmla="*/ 0 h 3282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2005" h="3282853">
                <a:moveTo>
                  <a:pt x="6042005" y="3282852"/>
                </a:moveTo>
                <a:lnTo>
                  <a:pt x="1641426" y="3282852"/>
                </a:lnTo>
                <a:lnTo>
                  <a:pt x="0" y="1641426"/>
                </a:lnTo>
                <a:lnTo>
                  <a:pt x="1641426" y="1"/>
                </a:lnTo>
                <a:lnTo>
                  <a:pt x="6042005" y="1"/>
                </a:lnTo>
                <a:lnTo>
                  <a:pt x="6042005" y="3282852"/>
                </a:lnTo>
                <a:close/>
              </a:path>
            </a:pathLst>
          </a:custGeom>
          <a:solidFill>
            <a:srgbClr val="FFC000"/>
          </a:solidFill>
          <a:scene3d>
            <a:camera prst="isometricOffAxis2Left" zoom="95000"/>
            <a:lightRig rig="flat" dir="t"/>
          </a:scene3d>
          <a:sp3d extrusionH="381000" contourW="38100" prstMaterial="matte">
            <a:contourClr>
              <a:schemeClr val="lt1"/>
            </a:contourClr>
          </a:sp3d>
        </p:spPr>
        <p:style>
          <a:lnRef idx="0">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2621785" tIns="152401" rIns="284480" bIns="152401" numCol="1" spcCol="1270" anchor="ctr" anchorCtr="0">
            <a:noAutofit/>
          </a:bodyPr>
          <a:lstStyle/>
          <a:p>
            <a:pPr marL="0" lvl="0" indent="0" algn="ctr" defTabSz="1778000">
              <a:lnSpc>
                <a:spcPct val="90000"/>
              </a:lnSpc>
              <a:spcBef>
                <a:spcPct val="0"/>
              </a:spcBef>
              <a:spcAft>
                <a:spcPct val="35000"/>
              </a:spcAft>
              <a:buNone/>
            </a:pPr>
            <a:r>
              <a:rPr lang="it-IT" sz="4400" b="1" kern="1200" dirty="0">
                <a:solidFill>
                  <a:schemeClr val="bg1"/>
                </a:solidFill>
                <a:effectLst>
                  <a:outerShdw blurRad="38100" dist="38100" dir="2700000" algn="tl">
                    <a:srgbClr val="000000">
                      <a:alpha val="43137"/>
                    </a:srgbClr>
                  </a:outerShdw>
                </a:effectLst>
                <a:latin typeface="Bahnschrift Light" panose="020B0502040204020203" pitchFamily="34" charset="0"/>
              </a:rPr>
              <a:t>Obiettivi del sistema</a:t>
            </a:r>
          </a:p>
        </p:txBody>
      </p:sp>
      <p:pic>
        <p:nvPicPr>
          <p:cNvPr id="2056" name="Picture 8" descr="Risultati immagini per stats icon">
            <a:extLst>
              <a:ext uri="{FF2B5EF4-FFF2-40B4-BE49-F238E27FC236}">
                <a16:creationId xmlns:a16="http://schemas.microsoft.com/office/drawing/2014/main" id="{D6827788-AF17-4C23-8F2B-E10E8E5A8E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21916" y="3697947"/>
            <a:ext cx="1365498" cy="13654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isultati immagini per obiettivi">
            <a:extLst>
              <a:ext uri="{FF2B5EF4-FFF2-40B4-BE49-F238E27FC236}">
                <a16:creationId xmlns:a16="http://schemas.microsoft.com/office/drawing/2014/main" id="{6B6D99C4-16CE-4BF3-8511-E881692BB3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049" y="516226"/>
            <a:ext cx="2716594" cy="31468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sultati immagini per facilità">
            <a:extLst>
              <a:ext uri="{FF2B5EF4-FFF2-40B4-BE49-F238E27FC236}">
                <a16:creationId xmlns:a16="http://schemas.microsoft.com/office/drawing/2014/main" id="{2FC7836A-2169-444B-9187-3EBF1EA9A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187" y="4234603"/>
            <a:ext cx="2716594" cy="8467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isultati immagini per smartphone">
            <a:extLst>
              <a:ext uri="{FF2B5EF4-FFF2-40B4-BE49-F238E27FC236}">
                <a16:creationId xmlns:a16="http://schemas.microsoft.com/office/drawing/2014/main" id="{C14700BC-8D7E-488B-BA1D-86C1EC0A36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1612" y="3478804"/>
            <a:ext cx="2094030" cy="157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48250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fade">
                                      <p:cBhvr>
                                        <p:cTn id="7" dur="500"/>
                                        <p:tgtEl>
                                          <p:spTgt spid="247"/>
                                        </p:tgtEl>
                                      </p:cBhvr>
                                    </p:animEffect>
                                  </p:childTnLst>
                                </p:cTn>
                              </p:par>
                              <p:par>
                                <p:cTn id="8" presetID="10" presetClass="entr" presetSubtype="0" fill="hold" nodeType="withEffect">
                                  <p:stCondLst>
                                    <p:cond delay="0"/>
                                  </p:stCondLst>
                                  <p:childTnLst>
                                    <p:set>
                                      <p:cBhvr>
                                        <p:cTn id="9" dur="1" fill="hold">
                                          <p:stCondLst>
                                            <p:cond delay="0"/>
                                          </p:stCondLst>
                                        </p:cTn>
                                        <p:tgtEl>
                                          <p:spTgt spid="246"/>
                                        </p:tgtEl>
                                        <p:attrNameLst>
                                          <p:attrName>style.visibility</p:attrName>
                                        </p:attrNameLst>
                                      </p:cBhvr>
                                      <p:to>
                                        <p:strVal val="visible"/>
                                      </p:to>
                                    </p:set>
                                    <p:animEffect transition="in" filter="fade">
                                      <p:cBhvr>
                                        <p:cTn id="10" dur="500"/>
                                        <p:tgtEl>
                                          <p:spTgt spid="246"/>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750"/>
                                        <p:tgtEl>
                                          <p:spTgt spid="42"/>
                                        </p:tgtEl>
                                      </p:cBhvr>
                                    </p:animEffect>
                                    <p:anim calcmode="lin" valueType="num">
                                      <p:cBhvr>
                                        <p:cTn id="15" dur="750" fill="hold"/>
                                        <p:tgtEl>
                                          <p:spTgt spid="42"/>
                                        </p:tgtEl>
                                        <p:attrNameLst>
                                          <p:attrName>ppt_x</p:attrName>
                                        </p:attrNameLst>
                                      </p:cBhvr>
                                      <p:tavLst>
                                        <p:tav tm="0">
                                          <p:val>
                                            <p:strVal val="#ppt_x"/>
                                          </p:val>
                                        </p:tav>
                                        <p:tav tm="100000">
                                          <p:val>
                                            <p:strVal val="#ppt_x"/>
                                          </p:val>
                                        </p:tav>
                                      </p:tavLst>
                                    </p:anim>
                                    <p:anim calcmode="lin" valueType="num">
                                      <p:cBhvr>
                                        <p:cTn id="16" dur="750" fill="hold"/>
                                        <p:tgtEl>
                                          <p:spTgt spid="42"/>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750"/>
                                        <p:tgtEl>
                                          <p:spTgt spid="44"/>
                                        </p:tgtEl>
                                      </p:cBhvr>
                                    </p:animEffect>
                                    <p:anim calcmode="lin" valueType="num">
                                      <p:cBhvr>
                                        <p:cTn id="20" dur="750" fill="hold"/>
                                        <p:tgtEl>
                                          <p:spTgt spid="44"/>
                                        </p:tgtEl>
                                        <p:attrNameLst>
                                          <p:attrName>ppt_x</p:attrName>
                                        </p:attrNameLst>
                                      </p:cBhvr>
                                      <p:tavLst>
                                        <p:tav tm="0">
                                          <p:val>
                                            <p:strVal val="#ppt_x"/>
                                          </p:val>
                                        </p:tav>
                                        <p:tav tm="100000">
                                          <p:val>
                                            <p:strVal val="#ppt_x"/>
                                          </p:val>
                                        </p:tav>
                                      </p:tavLst>
                                    </p:anim>
                                    <p:anim calcmode="lin" valueType="num">
                                      <p:cBhvr>
                                        <p:cTn id="21" dur="750" fill="hold"/>
                                        <p:tgtEl>
                                          <p:spTgt spid="44"/>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750"/>
                                        <p:tgtEl>
                                          <p:spTgt spid="46"/>
                                        </p:tgtEl>
                                      </p:cBhvr>
                                    </p:animEffect>
                                    <p:anim calcmode="lin" valueType="num">
                                      <p:cBhvr>
                                        <p:cTn id="25" dur="750" fill="hold"/>
                                        <p:tgtEl>
                                          <p:spTgt spid="46"/>
                                        </p:tgtEl>
                                        <p:attrNameLst>
                                          <p:attrName>ppt_x</p:attrName>
                                        </p:attrNameLst>
                                      </p:cBhvr>
                                      <p:tavLst>
                                        <p:tav tm="0">
                                          <p:val>
                                            <p:strVal val="#ppt_x"/>
                                          </p:val>
                                        </p:tav>
                                        <p:tav tm="100000">
                                          <p:val>
                                            <p:strVal val="#ppt_x"/>
                                          </p:val>
                                        </p:tav>
                                      </p:tavLst>
                                    </p:anim>
                                    <p:anim calcmode="lin" valueType="num">
                                      <p:cBhvr>
                                        <p:cTn id="26" dur="75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46" grpId="0"/>
    </p:bldLst>
  </p:timing>
</p:sld>
</file>

<file path=ppt/theme/_rels/them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Mundo Light">
      <a:dk1>
        <a:srgbClr val="464646"/>
      </a:dk1>
      <a:lt1>
        <a:sysClr val="window" lastClr="FFFFFF"/>
      </a:lt1>
      <a:dk2>
        <a:srgbClr val="464646"/>
      </a:dk2>
      <a:lt2>
        <a:srgbClr val="FFFFFF"/>
      </a:lt2>
      <a:accent1>
        <a:srgbClr val="FFC80D"/>
      </a:accent1>
      <a:accent2>
        <a:srgbClr val="F59120"/>
      </a:accent2>
      <a:accent3>
        <a:srgbClr val="BF2127"/>
      </a:accent3>
      <a:accent4>
        <a:srgbClr val="2CA8DF"/>
      </a:accent4>
      <a:accent5>
        <a:srgbClr val="90C443"/>
      </a:accent5>
      <a:accent6>
        <a:srgbClr val="834395"/>
      </a:accent6>
      <a:hlink>
        <a:srgbClr val="A05024"/>
      </a:hlink>
      <a:folHlink>
        <a:srgbClr val="FEC037"/>
      </a:folHlink>
    </a:clrScheme>
    <a:fontScheme name="Custom 1">
      <a:majorFont>
        <a:latin typeface="Nevis"/>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rganico">
  <a:themeElements>
    <a:clrScheme name="Orga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2797</TotalTime>
  <Words>3271</Words>
  <Application>Microsoft Office PowerPoint</Application>
  <PresentationFormat>Widescreen</PresentationFormat>
  <Paragraphs>529</Paragraphs>
  <Slides>71</Slides>
  <Notes>19</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71</vt:i4>
      </vt:variant>
    </vt:vector>
  </HeadingPairs>
  <TitlesOfParts>
    <vt:vector size="91" baseType="lpstr">
      <vt:lpstr>Arial</vt:lpstr>
      <vt:lpstr>Bahnschrift</vt:lpstr>
      <vt:lpstr>Bahnschrift Light</vt:lpstr>
      <vt:lpstr>Bebas</vt:lpstr>
      <vt:lpstr>Calibri</vt:lpstr>
      <vt:lpstr>Calibri Light</vt:lpstr>
      <vt:lpstr>Century Gothic</vt:lpstr>
      <vt:lpstr>Garamond</vt:lpstr>
      <vt:lpstr>Garamond-Italic</vt:lpstr>
      <vt:lpstr>Goudy Old Style</vt:lpstr>
      <vt:lpstr>inherit</vt:lpstr>
      <vt:lpstr>Lucida Grande</vt:lpstr>
      <vt:lpstr>Nevis</vt:lpstr>
      <vt:lpstr>Nevis (Headings)</vt:lpstr>
      <vt:lpstr>Signika Negative</vt:lpstr>
      <vt:lpstr>Ubuntu</vt:lpstr>
      <vt:lpstr>Wingdings</vt:lpstr>
      <vt:lpstr>Tema di Office</vt:lpstr>
      <vt:lpstr>1_Office Theme</vt:lpstr>
      <vt:lpstr>Organico</vt:lpstr>
      <vt:lpstr>PowerPoint Presentation</vt:lpstr>
      <vt:lpstr>PowerPoint Presentation</vt:lpstr>
      <vt:lpstr>Timeline</vt:lpstr>
      <vt:lpstr>TIROCINIO </vt:lpstr>
      <vt:lpstr>Sistema corrente</vt:lpstr>
      <vt:lpstr>PowerPoint Presentation</vt:lpstr>
      <vt:lpstr>PowerPoint Presentation</vt:lpstr>
      <vt:lpstr>Scopo del Sistema</vt:lpstr>
      <vt:lpstr>PowerPoint Presentation</vt:lpstr>
      <vt:lpstr>PowerPoint Presentation</vt:lpstr>
      <vt:lpstr>Attori del Sistema </vt:lpstr>
      <vt:lpstr>PowerPoint Presentation</vt:lpstr>
      <vt:lpstr>Dati significativi</vt:lpstr>
      <vt:lpstr>PowerPoint Presentation</vt:lpstr>
      <vt:lpstr>PowerPoint Presentation</vt:lpstr>
      <vt:lpstr>PowerPoint Presentation</vt:lpstr>
      <vt:lpstr>PowerPoint Presentation</vt:lpstr>
      <vt:lpstr>PowerPoint Presentation</vt:lpstr>
      <vt:lpstr>PowerPoint Presentation</vt:lpstr>
      <vt:lpstr>Sequence Diagram</vt:lpstr>
      <vt:lpstr>State Chart Diagram</vt:lpstr>
      <vt:lpstr>Class Diagram</vt:lpstr>
      <vt:lpstr>Class Diagram </vt:lpstr>
      <vt:lpstr>Class Diagram </vt:lpstr>
      <vt:lpstr>PowerPoint Presentation</vt:lpstr>
      <vt:lpstr>Tirocinio 2.5 – Architettura del sistema</vt:lpstr>
      <vt:lpstr>PowerPoint Presentation</vt:lpstr>
      <vt:lpstr>Deployment Diagram</vt:lpstr>
      <vt:lpstr>Tirocinio 2.5    Gestione dei dati persistenti</vt:lpstr>
      <vt:lpstr>Perché un DBMS?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Nello specifico Tirocinio 2.5</vt:lpstr>
      <vt:lpstr>Nello specifico Tirocinio 2.5</vt:lpstr>
      <vt:lpstr>Nello specifico Tirocinio 2.5</vt:lpstr>
      <vt:lpstr>Nello specifico Tirocinio 2.5</vt:lpstr>
      <vt:lpstr>Nello specifico Tirocinio 2.5</vt:lpstr>
      <vt:lpstr>PowerPoint Presentation</vt:lpstr>
      <vt:lpstr>Trade Off</vt:lpstr>
      <vt:lpstr>Trade Off</vt:lpstr>
      <vt:lpstr>Trade Off</vt:lpstr>
      <vt:lpstr>Design Pattern</vt:lpstr>
      <vt:lpstr>Strategy Pattern</vt:lpstr>
      <vt:lpstr>Strategy Pattern</vt:lpstr>
      <vt:lpstr>PowerPoint Presentation</vt:lpstr>
      <vt:lpstr>COMPONENTS OFF-THE-SHELF</vt:lpstr>
      <vt:lpstr>DESCRIZIONE DELLE COTS UTILIZZATE</vt:lpstr>
      <vt:lpstr>LINEE GUIDA PER LA DOCUMENTAZIONE DELL’INTERFACCIA</vt:lpstr>
      <vt:lpstr>JAVADOC</vt:lpstr>
      <vt:lpstr>PowerPoint Presentation</vt:lpstr>
      <vt:lpstr>PowerPoint Presentation</vt:lpstr>
      <vt:lpstr>Tirocinio 2.5 – GitHub</vt:lpstr>
      <vt:lpstr>Tirocinio 2.5 – Maven</vt:lpstr>
      <vt:lpstr>PowerPoint Presentation</vt:lpstr>
      <vt:lpstr>Pass/Fail criteria</vt:lpstr>
      <vt:lpstr>Testing di unità: JUnit</vt:lpstr>
      <vt:lpstr>Testing di unità</vt:lpstr>
      <vt:lpstr>Selenium</vt:lpstr>
      <vt:lpstr>PowerPoint Presentation</vt:lpstr>
      <vt:lpstr>Aspetti </vt:lpstr>
      <vt:lpstr>Statement of Work </vt:lpstr>
      <vt:lpstr>Statement of Work </vt:lpstr>
      <vt:lpstr>Statement of Work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Two Column Text</dc:title>
  <dc:creator>mario</dc:creator>
  <cp:lastModifiedBy>Ciro Maione</cp:lastModifiedBy>
  <cp:revision>154</cp:revision>
  <dcterms:created xsi:type="dcterms:W3CDTF">2018-01-08T11:45:07Z</dcterms:created>
  <dcterms:modified xsi:type="dcterms:W3CDTF">2019-02-01T20:05:03Z</dcterms:modified>
</cp:coreProperties>
</file>